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2.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54" r:id="rId4"/>
    <p:sldMasterId id="2147483881" r:id="rId5"/>
    <p:sldMasterId id="2147483940" r:id="rId6"/>
  </p:sldMasterIdLst>
  <p:notesMasterIdLst>
    <p:notesMasterId r:id="rId28"/>
  </p:notesMasterIdLst>
  <p:sldIdLst>
    <p:sldId id="2076137780" r:id="rId7"/>
    <p:sldId id="2076137829" r:id="rId8"/>
    <p:sldId id="2076137848" r:id="rId9"/>
    <p:sldId id="2076137792" r:id="rId10"/>
    <p:sldId id="2076137846" r:id="rId11"/>
    <p:sldId id="2076137851" r:id="rId12"/>
    <p:sldId id="2076137809" r:id="rId13"/>
    <p:sldId id="2076137796" r:id="rId14"/>
    <p:sldId id="2076137799" r:id="rId15"/>
    <p:sldId id="2076137794" r:id="rId16"/>
    <p:sldId id="318" r:id="rId17"/>
    <p:sldId id="2076137830" r:id="rId18"/>
    <p:sldId id="2076137880" r:id="rId19"/>
    <p:sldId id="2076137881" r:id="rId20"/>
    <p:sldId id="2076137819" r:id="rId21"/>
    <p:sldId id="2076137831" r:id="rId22"/>
    <p:sldId id="2076137907" r:id="rId23"/>
    <p:sldId id="277" r:id="rId24"/>
    <p:sldId id="2076137876" r:id="rId25"/>
    <p:sldId id="2076137784" r:id="rId26"/>
    <p:sldId id="2076137775" r:id="rId27"/>
  </p:sldIdLst>
  <p:sldSz cx="18288000" cy="10288588"/>
  <p:notesSz cx="6858000" cy="9144000"/>
  <p:embeddedFontLst>
    <p:embeddedFont>
      <p:font typeface="Montserrat" pitchFamily="2" charset="77"/>
      <p:regular r:id="rId29"/>
      <p:bold r:id="rId30"/>
      <p:italic r:id="rId31"/>
      <p:boldItalic r:id="rId32"/>
    </p:embeddedFont>
    <p:embeddedFont>
      <p:font typeface="Montserrat SemiBold" pitchFamily="2" charset="77"/>
      <p:regular r:id="rId33"/>
      <p:bold r:id="rId34"/>
      <p:italic r:id="rId35"/>
      <p:boldItalic r:id="rId36"/>
    </p:embeddedFont>
    <p:embeddedFont>
      <p:font typeface="Open Sans" panose="020B0606030504020204" pitchFamily="34" charset="0"/>
      <p:regular r:id="rId37"/>
      <p:bold r:id="rId38"/>
      <p:italic r:id="rId39"/>
      <p:boldItalic r:id="rId40"/>
    </p:embeddedFont>
    <p:embeddedFont>
      <p:font typeface="Roboto" panose="02000000000000000000" pitchFamily="2"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8" roundtripDataSignature="AMtx7mjihKAmEJ296M5KiLnW8MdpjOHKt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051D93-F2C4-374E-A89B-BAA11A58236F}" v="3" dt="2025-03-19T09:01:58.142"/>
  </p1510:revLst>
</p1510:revInfo>
</file>

<file path=ppt/tableStyles.xml><?xml version="1.0" encoding="utf-8"?>
<a:tblStyleLst xmlns:a="http://schemas.openxmlformats.org/drawingml/2006/main" def="{3DDAD9CC-BE5E-492C-9966-A0CB59E24631}">
  <a:tblStyle styleId="{3DDAD9CC-BE5E-492C-9966-A0CB59E24631}"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54"/>
    <p:restoredTop sz="67211" autoAdjust="0"/>
  </p:normalViewPr>
  <p:slideViewPr>
    <p:cSldViewPr snapToGrid="0">
      <p:cViewPr varScale="1">
        <p:scale>
          <a:sx n="56" d="100"/>
          <a:sy n="56" d="100"/>
        </p:scale>
        <p:origin x="936" y="176"/>
      </p:cViewPr>
      <p:guideLst/>
    </p:cSldViewPr>
  </p:slideViewPr>
  <p:notesTextViewPr>
    <p:cViewPr>
      <p:scale>
        <a:sx n="105" d="100"/>
        <a:sy n="105" d="100"/>
      </p:scale>
      <p:origin x="0" y="0"/>
    </p:cViewPr>
  </p:notesTextViewPr>
  <p:sorterViewPr>
    <p:cViewPr>
      <p:scale>
        <a:sx n="50" d="100"/>
        <a:sy n="50"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11.fntdata"/><Relationship Id="rId21" Type="http://schemas.openxmlformats.org/officeDocument/2006/relationships/slide" Target="slides/slide15.xml"/><Relationship Id="rId34" Type="http://schemas.openxmlformats.org/officeDocument/2006/relationships/font" Target="fonts/font6.fntdata"/><Relationship Id="rId42" Type="http://schemas.openxmlformats.org/officeDocument/2006/relationships/font" Target="fonts/font14.fntdata"/><Relationship Id="rId63"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font" Target="fonts/font1.fntdata"/><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58" Type="http://customschemas.google.com/relationships/presentationmetadata" Target="metadata"/><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36" Type="http://schemas.openxmlformats.org/officeDocument/2006/relationships/font" Target="fonts/font8.fntdata"/><Relationship Id="rId61"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3.fntdata"/><Relationship Id="rId44" Type="http://schemas.openxmlformats.org/officeDocument/2006/relationships/font" Target="fonts/font16.fntdata"/><Relationship Id="rId60" Type="http://schemas.openxmlformats.org/officeDocument/2006/relationships/viewProps" Target="view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64"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5.fntdata"/><Relationship Id="rId38" Type="http://schemas.openxmlformats.org/officeDocument/2006/relationships/font" Target="fonts/font10.fntdata"/><Relationship Id="rId59"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font" Target="fonts/font13.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 Reader" userId="192b71f1-1400-4988-a857-69de893750f9" providerId="ADAL" clId="{09051D93-F2C4-374E-A89B-BAA11A58236F}"/>
    <pc:docChg chg="modSld">
      <pc:chgData name="Sharon Reader" userId="192b71f1-1400-4988-a857-69de893750f9" providerId="ADAL" clId="{09051D93-F2C4-374E-A89B-BAA11A58236F}" dt="2025-03-19T09:01:58.142" v="2" actId="18331"/>
      <pc:docMkLst>
        <pc:docMk/>
      </pc:docMkLst>
      <pc:sldChg chg="modSp">
        <pc:chgData name="Sharon Reader" userId="192b71f1-1400-4988-a857-69de893750f9" providerId="ADAL" clId="{09051D93-F2C4-374E-A89B-BAA11A58236F}" dt="2025-03-19T09:01:58.142" v="2" actId="18331"/>
        <pc:sldMkLst>
          <pc:docMk/>
          <pc:sldMk cId="0" sldId="318"/>
        </pc:sldMkLst>
        <pc:picChg chg="mod">
          <ac:chgData name="Sharon Reader" userId="192b71f1-1400-4988-a857-69de893750f9" providerId="ADAL" clId="{09051D93-F2C4-374E-A89B-BAA11A58236F}" dt="2025-03-19T09:01:58.142" v="2" actId="18331"/>
          <ac:picMkLst>
            <pc:docMk/>
            <pc:sldMk cId="0" sldId="318"/>
            <ac:picMk id="3" creationId="{5D3403AB-46A1-1AEF-8ED4-67CD20D874CB}"/>
          </ac:picMkLst>
        </pc:picChg>
      </pc:sldChg>
      <pc:sldChg chg="modSp">
        <pc:chgData name="Sharon Reader" userId="192b71f1-1400-4988-a857-69de893750f9" providerId="ADAL" clId="{09051D93-F2C4-374E-A89B-BAA11A58236F}" dt="2025-03-19T09:01:46.331" v="1" actId="18331"/>
        <pc:sldMkLst>
          <pc:docMk/>
          <pc:sldMk cId="2776099166" sldId="2076137799"/>
        </pc:sldMkLst>
        <pc:picChg chg="mod">
          <ac:chgData name="Sharon Reader" userId="192b71f1-1400-4988-a857-69de893750f9" providerId="ADAL" clId="{09051D93-F2C4-374E-A89B-BAA11A58236F}" dt="2025-03-19T09:01:46.331" v="1" actId="18331"/>
          <ac:picMkLst>
            <pc:docMk/>
            <pc:sldMk cId="2776099166" sldId="2076137799"/>
            <ac:picMk id="6" creationId="{C7B90E32-3D2E-BB94-66DC-2BFEA661D6F5}"/>
          </ac:picMkLst>
        </pc:picChg>
      </pc:sldChg>
      <pc:sldChg chg="modSp">
        <pc:chgData name="Sharon Reader" userId="192b71f1-1400-4988-a857-69de893750f9" providerId="ADAL" clId="{09051D93-F2C4-374E-A89B-BAA11A58236F}" dt="2025-03-19T09:01:23.202" v="0" actId="18331"/>
        <pc:sldMkLst>
          <pc:docMk/>
          <pc:sldMk cId="3972439841" sldId="2076137848"/>
        </pc:sldMkLst>
        <pc:picChg chg="mod">
          <ac:chgData name="Sharon Reader" userId="192b71f1-1400-4988-a857-69de893750f9" providerId="ADAL" clId="{09051D93-F2C4-374E-A89B-BAA11A58236F}" dt="2025-03-19T09:01:23.202" v="0" actId="18331"/>
          <ac:picMkLst>
            <pc:docMk/>
            <pc:sldMk cId="3972439841" sldId="2076137848"/>
            <ac:picMk id="3" creationId="{270ED1A2-376C-2B03-1662-1DAF9998448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63F422-C8DB-3D47-A696-B92FD4325CB5}" type="doc">
      <dgm:prSet loTypeId="urn:microsoft.com/office/officeart/2005/8/layout/lProcess3" loCatId="" qsTypeId="urn:microsoft.com/office/officeart/2005/8/quickstyle/simple1" qsCatId="simple" csTypeId="urn:microsoft.com/office/officeart/2005/8/colors/accent1_2" csCatId="accent1" phldr="1"/>
      <dgm:spPr/>
      <dgm:t>
        <a:bodyPr/>
        <a:lstStyle/>
        <a:p>
          <a:endParaRPr lang="en-GB"/>
        </a:p>
      </dgm:t>
    </dgm:pt>
    <dgm:pt modelId="{279636D1-3A8B-B740-B4C4-32702D2C13A5}">
      <dgm:prSet phldrT="[Text]" custT="1"/>
      <dgm:spPr/>
      <dgm:t>
        <a:bodyPr/>
        <a:lstStyle/>
        <a:p>
          <a:r>
            <a:rPr lang="ar-SA" sz="2800" b="0">
              <a:solidFill>
                <a:schemeClr val="tx2"/>
              </a:solidFill>
              <a:latin typeface="Montserrat" pitchFamily="2" charset="77"/>
              <a:cs typeface="Arial"/>
            </a:rPr>
            <a:t>أسئلة</a:t>
          </a:r>
        </a:p>
      </dgm:t>
    </dgm:pt>
    <dgm:pt modelId="{22F38ACF-086D-7A4B-BD81-F6666271E00B}" type="parTrans" cxnId="{5C94AEBC-D32B-4A4D-90CC-6196B792FF79}">
      <dgm:prSet/>
      <dgm:spPr/>
      <dgm:t>
        <a:bodyPr/>
        <a:lstStyle/>
        <a:p>
          <a:endParaRPr lang="en-GB"/>
        </a:p>
      </dgm:t>
    </dgm:pt>
    <dgm:pt modelId="{034DB3F4-D71A-474B-8C51-F5AFE97A8A69}" type="sibTrans" cxnId="{5C94AEBC-D32B-4A4D-90CC-6196B792FF79}">
      <dgm:prSet/>
      <dgm:spPr/>
      <dgm:t>
        <a:bodyPr/>
        <a:lstStyle/>
        <a:p>
          <a:endParaRPr lang="en-GB"/>
        </a:p>
      </dgm:t>
    </dgm:pt>
    <dgm:pt modelId="{ABED0BAC-04A9-A147-8714-FF4C8A8C283B}">
      <dgm:prSet phldrT="[Text]"/>
      <dgm:spPr/>
      <dgm:t>
        <a:bodyPr/>
        <a:lstStyle/>
        <a:p>
          <a:r>
            <a:rPr lang="ar-SA">
              <a:latin typeface="Open Sans" panose="020B0606030504020204" pitchFamily="34" charset="0"/>
              <a:ea typeface="Open Sans" panose="020B0606030504020204" pitchFamily="34" charset="0"/>
              <a:cs typeface="Arial" panose="020B0606030504020204" pitchFamily="34" charset="0"/>
            </a:rPr>
            <a:t>ما يرغب الناس في معرفته، يبرز الفجوات في المعلومات.</a:t>
          </a:r>
        </a:p>
      </dgm:t>
    </dgm:pt>
    <dgm:pt modelId="{88FC7CE5-2405-8F41-A490-BA35663474D4}" type="parTrans" cxnId="{4690A79B-68E6-3045-A3B1-DB473D01BEA8}">
      <dgm:prSet/>
      <dgm:spPr/>
      <dgm:t>
        <a:bodyPr/>
        <a:lstStyle/>
        <a:p>
          <a:endParaRPr lang="en-GB"/>
        </a:p>
      </dgm:t>
    </dgm:pt>
    <dgm:pt modelId="{FD4086A8-A6F0-2049-B19C-52C1AD8C45F3}" type="sibTrans" cxnId="{4690A79B-68E6-3045-A3B1-DB473D01BEA8}">
      <dgm:prSet/>
      <dgm:spPr/>
      <dgm:t>
        <a:bodyPr/>
        <a:lstStyle/>
        <a:p>
          <a:endParaRPr lang="en-GB"/>
        </a:p>
      </dgm:t>
    </dgm:pt>
    <dgm:pt modelId="{523ABD5B-BE47-F846-B7E5-B52E2741354D}">
      <dgm:prSet phldrT="[Text]"/>
      <dgm:spPr/>
      <dgm:t>
        <a:bodyPr/>
        <a:lstStyle/>
        <a:p>
          <a:r>
            <a:rPr lang="ar-SA" i="1">
              <a:solidFill>
                <a:schemeClr val="accent3"/>
              </a:solidFill>
              <a:latin typeface="Open Sans" panose="020B0606030504020204" pitchFamily="34" charset="0"/>
              <a:ea typeface="Open Sans" panose="020B0606030504020204" pitchFamily="34" charset="0"/>
              <a:cs typeface="Arial" panose="020B0606030504020204" pitchFamily="34" charset="0"/>
            </a:rPr>
            <a:t>أين يمكنني التسجيل للحصول على المساعدة؟</a:t>
          </a:r>
        </a:p>
      </dgm:t>
    </dgm:pt>
    <dgm:pt modelId="{836931CF-9E4B-1342-B90D-22C0AB2865A7}" type="parTrans" cxnId="{B2439862-3F19-5C45-A735-CB09A88B6390}">
      <dgm:prSet/>
      <dgm:spPr/>
      <dgm:t>
        <a:bodyPr/>
        <a:lstStyle/>
        <a:p>
          <a:endParaRPr lang="en-GB"/>
        </a:p>
      </dgm:t>
    </dgm:pt>
    <dgm:pt modelId="{079FBB08-25DA-CA4D-90BE-13E947322012}" type="sibTrans" cxnId="{B2439862-3F19-5C45-A735-CB09A88B6390}">
      <dgm:prSet/>
      <dgm:spPr/>
      <dgm:t>
        <a:bodyPr/>
        <a:lstStyle/>
        <a:p>
          <a:endParaRPr lang="en-GB"/>
        </a:p>
      </dgm:t>
    </dgm:pt>
    <dgm:pt modelId="{3A8BC244-9C2A-4D48-BEF5-DF49271CC6D7}">
      <dgm:prSet phldrT="[Text]" custT="1"/>
      <dgm:spPr/>
      <dgm:t>
        <a:bodyPr/>
        <a:lstStyle/>
        <a:p>
          <a:r>
            <a:rPr lang="ar-SA" sz="2800" b="0">
              <a:solidFill>
                <a:schemeClr val="tx2"/>
              </a:solidFill>
              <a:latin typeface="Montserrat" pitchFamily="2" charset="77"/>
              <a:cs typeface="Arial"/>
            </a:rPr>
            <a:t> الطلبات أو الاقتراحات</a:t>
          </a:r>
        </a:p>
      </dgm:t>
    </dgm:pt>
    <dgm:pt modelId="{DBC6EA48-0E1B-4045-A0C4-CE2914075333}" type="parTrans" cxnId="{4331DFD6-E71B-BA4B-A586-6C542E550ECB}">
      <dgm:prSet/>
      <dgm:spPr/>
      <dgm:t>
        <a:bodyPr/>
        <a:lstStyle/>
        <a:p>
          <a:endParaRPr lang="en-GB"/>
        </a:p>
      </dgm:t>
    </dgm:pt>
    <dgm:pt modelId="{7AEC7AFE-D5DC-B748-B360-EF972D7117CD}" type="sibTrans" cxnId="{4331DFD6-E71B-BA4B-A586-6C542E550ECB}">
      <dgm:prSet/>
      <dgm:spPr/>
      <dgm:t>
        <a:bodyPr/>
        <a:lstStyle/>
        <a:p>
          <a:endParaRPr lang="en-GB"/>
        </a:p>
      </dgm:t>
    </dgm:pt>
    <dgm:pt modelId="{FD0766AB-1296-284E-B9F3-01FAD2A4865A}">
      <dgm:prSet phldrT="[Text]"/>
      <dgm:spPr/>
      <dgm:t>
        <a:bodyPr/>
        <a:lstStyle/>
        <a:p>
          <a:r>
            <a:rPr lang="ar-SA">
              <a:latin typeface="Open Sans" panose="020B0606030504020204" pitchFamily="34" charset="0"/>
              <a:ea typeface="Open Sans" panose="020B0606030504020204" pitchFamily="34" charset="0"/>
              <a:cs typeface="Arial" panose="020B0606030504020204" pitchFamily="34" charset="0"/>
            </a:rPr>
            <a:t>طلبات المساعدة أو الأفكار حول ما يمكن أن نفعله بشكل أفضل أو مختلف</a:t>
          </a:r>
        </a:p>
      </dgm:t>
    </dgm:pt>
    <dgm:pt modelId="{5A667B60-3058-2B40-8049-E1396DB2F2E4}" type="parTrans" cxnId="{2EAFEBA9-5FBB-A343-8188-624B4407716A}">
      <dgm:prSet/>
      <dgm:spPr/>
      <dgm:t>
        <a:bodyPr/>
        <a:lstStyle/>
        <a:p>
          <a:endParaRPr lang="en-GB"/>
        </a:p>
      </dgm:t>
    </dgm:pt>
    <dgm:pt modelId="{80E0B04B-8B44-F443-979F-881989D62143}" type="sibTrans" cxnId="{2EAFEBA9-5FBB-A343-8188-624B4407716A}">
      <dgm:prSet/>
      <dgm:spPr/>
      <dgm:t>
        <a:bodyPr/>
        <a:lstStyle/>
        <a:p>
          <a:endParaRPr lang="en-GB"/>
        </a:p>
      </dgm:t>
    </dgm:pt>
    <dgm:pt modelId="{6D3217FD-33B1-8840-8273-AE021DFA9E25}">
      <dgm:prSet phldrT="[Text]"/>
      <dgm:spPr/>
      <dgm:t>
        <a:bodyPr/>
        <a:lstStyle/>
        <a:p>
          <a:r>
            <a:rPr lang="ar-SA" i="1">
              <a:solidFill>
                <a:schemeClr val="accent3"/>
              </a:solidFill>
              <a:latin typeface="Open Sans" panose="020B0606030504020204" pitchFamily="34" charset="0"/>
              <a:ea typeface="Open Sans" panose="020B0606030504020204" pitchFamily="34" charset="0"/>
              <a:cs typeface="Arial" panose="020B0606030504020204" pitchFamily="34" charset="0"/>
            </a:rPr>
            <a:t>يرجى تزويدنا بمياه نظيفة</a:t>
          </a:r>
        </a:p>
      </dgm:t>
    </dgm:pt>
    <dgm:pt modelId="{815FEEE0-FD12-A249-A18E-FD66CE6FC680}" type="parTrans" cxnId="{ACBA445A-6BD9-F847-94CC-3BF52963EC28}">
      <dgm:prSet/>
      <dgm:spPr/>
      <dgm:t>
        <a:bodyPr/>
        <a:lstStyle/>
        <a:p>
          <a:endParaRPr lang="en-GB"/>
        </a:p>
      </dgm:t>
    </dgm:pt>
    <dgm:pt modelId="{F6682CA8-28AB-BD44-B796-60D1A643B3B2}" type="sibTrans" cxnId="{ACBA445A-6BD9-F847-94CC-3BF52963EC28}">
      <dgm:prSet/>
      <dgm:spPr/>
      <dgm:t>
        <a:bodyPr/>
        <a:lstStyle/>
        <a:p>
          <a:endParaRPr lang="en-GB"/>
        </a:p>
      </dgm:t>
    </dgm:pt>
    <dgm:pt modelId="{9C627F76-45A5-3747-8552-D3B5E6049095}">
      <dgm:prSet custT="1"/>
      <dgm:spPr/>
      <dgm:t>
        <a:bodyPr/>
        <a:lstStyle/>
        <a:p>
          <a:r>
            <a:rPr lang="ar-SA" sz="2800" b="0">
              <a:solidFill>
                <a:schemeClr val="tx2"/>
              </a:solidFill>
              <a:latin typeface="Montserrat" pitchFamily="2" charset="77"/>
              <a:cs typeface="Arial"/>
            </a:rPr>
            <a:t>الملاحظات أو المعتقدات أو التصورات</a:t>
          </a:r>
        </a:p>
      </dgm:t>
    </dgm:pt>
    <dgm:pt modelId="{E93746F4-6685-5F43-BD7E-319E3F723560}" type="parTrans" cxnId="{84E3EBB2-0CB0-7145-BDFA-8680F3AAFD39}">
      <dgm:prSet/>
      <dgm:spPr/>
      <dgm:t>
        <a:bodyPr/>
        <a:lstStyle/>
        <a:p>
          <a:endParaRPr lang="en-GB"/>
        </a:p>
      </dgm:t>
    </dgm:pt>
    <dgm:pt modelId="{92B5F288-AB9F-864C-BB78-27D491F61680}" type="sibTrans" cxnId="{84E3EBB2-0CB0-7145-BDFA-8680F3AAFD39}">
      <dgm:prSet/>
      <dgm:spPr/>
      <dgm:t>
        <a:bodyPr/>
        <a:lstStyle/>
        <a:p>
          <a:endParaRPr lang="en-GB"/>
        </a:p>
      </dgm:t>
    </dgm:pt>
    <dgm:pt modelId="{DB006D25-C099-E54B-9C42-6269BC6CCDC4}">
      <dgm:prSet/>
      <dgm:spPr/>
      <dgm:t>
        <a:bodyPr/>
        <a:lstStyle/>
        <a:p>
          <a:r>
            <a:rPr lang="ar-SA">
              <a:latin typeface="Open Sans" panose="020B0606030504020204" pitchFamily="34" charset="0"/>
              <a:ea typeface="Open Sans" panose="020B0606030504020204" pitchFamily="34" charset="0"/>
              <a:cs typeface="Arial" panose="020B0606030504020204" pitchFamily="34" charset="0"/>
            </a:rPr>
            <a:t>ما يفكر فيه الناس ويفهمونه عن الوضع أو القضية المحددة، بما في ذلك الشائعات</a:t>
          </a:r>
        </a:p>
      </dgm:t>
    </dgm:pt>
    <dgm:pt modelId="{3E06BECB-8259-1E4E-8A15-0EC41A67ED13}" type="parTrans" cxnId="{D6F5046D-455B-9E48-A875-D504CF900DAB}">
      <dgm:prSet/>
      <dgm:spPr/>
      <dgm:t>
        <a:bodyPr/>
        <a:lstStyle/>
        <a:p>
          <a:endParaRPr lang="en-GB"/>
        </a:p>
      </dgm:t>
    </dgm:pt>
    <dgm:pt modelId="{2A103404-D4C5-114C-84CF-A53A932D9EE0}" type="sibTrans" cxnId="{D6F5046D-455B-9E48-A875-D504CF900DAB}">
      <dgm:prSet/>
      <dgm:spPr/>
      <dgm:t>
        <a:bodyPr/>
        <a:lstStyle/>
        <a:p>
          <a:endParaRPr lang="en-GB"/>
        </a:p>
      </dgm:t>
    </dgm:pt>
    <dgm:pt modelId="{5F779A5F-B3EA-0C48-92F8-928054FDB827}">
      <dgm:prSet/>
      <dgm:spPr/>
      <dgm:t>
        <a:bodyPr/>
        <a:lstStyle/>
        <a:p>
          <a:r>
            <a:rPr lang="ar-SA" i="1">
              <a:solidFill>
                <a:schemeClr val="accent3"/>
              </a:solidFill>
              <a:latin typeface="Open Sans" panose="020B0606030504020204" pitchFamily="34" charset="0"/>
              <a:ea typeface="Open Sans" panose="020B0606030504020204" pitchFamily="34" charset="0"/>
              <a:cs typeface="Arial" panose="020B0606030504020204" pitchFamily="34" charset="0"/>
            </a:rPr>
            <a:t>لقاح كوفيد-19 سيجعلك عقيماً.</a:t>
          </a:r>
        </a:p>
      </dgm:t>
    </dgm:pt>
    <dgm:pt modelId="{C3380B81-DBF9-E441-8B21-DE4F61A18F2E}" type="parTrans" cxnId="{3466D218-50FE-F54E-ABA6-2CCC9A5899F9}">
      <dgm:prSet/>
      <dgm:spPr/>
      <dgm:t>
        <a:bodyPr/>
        <a:lstStyle/>
        <a:p>
          <a:endParaRPr lang="en-GB"/>
        </a:p>
      </dgm:t>
    </dgm:pt>
    <dgm:pt modelId="{4AB396E7-99C1-234C-91E9-72277D2DEFDA}" type="sibTrans" cxnId="{3466D218-50FE-F54E-ABA6-2CCC9A5899F9}">
      <dgm:prSet/>
      <dgm:spPr/>
      <dgm:t>
        <a:bodyPr/>
        <a:lstStyle/>
        <a:p>
          <a:endParaRPr lang="en-GB"/>
        </a:p>
      </dgm:t>
    </dgm:pt>
    <dgm:pt modelId="{354831D0-E52F-C244-90D9-65FB31D7F179}">
      <dgm:prSet phldrT="[Text]" custT="1"/>
      <dgm:spPr/>
      <dgm:t>
        <a:bodyPr/>
        <a:lstStyle/>
        <a:p>
          <a:r>
            <a:rPr lang="ar-SA" sz="2800" b="0">
              <a:solidFill>
                <a:schemeClr val="tx2"/>
              </a:solidFill>
              <a:latin typeface="Montserrat" pitchFamily="2" charset="77"/>
              <a:cs typeface="Arial"/>
            </a:rPr>
            <a:t>تقارير بشأن المخاوف أو الحوادث أو الشكاوى</a:t>
          </a:r>
        </a:p>
      </dgm:t>
    </dgm:pt>
    <dgm:pt modelId="{FC2B7691-FFFD-C447-A5CF-5ADB64ECC256}" type="parTrans" cxnId="{116B20A3-793E-D14B-B335-23F1C3AA6313}">
      <dgm:prSet/>
      <dgm:spPr/>
      <dgm:t>
        <a:bodyPr/>
        <a:lstStyle/>
        <a:p>
          <a:endParaRPr lang="en-GB"/>
        </a:p>
      </dgm:t>
    </dgm:pt>
    <dgm:pt modelId="{731C77BC-0382-694E-A6AE-71FAAE06DD43}" type="sibTrans" cxnId="{116B20A3-793E-D14B-B335-23F1C3AA6313}">
      <dgm:prSet/>
      <dgm:spPr/>
      <dgm:t>
        <a:bodyPr/>
        <a:lstStyle/>
        <a:p>
          <a:endParaRPr lang="en-GB"/>
        </a:p>
      </dgm:t>
    </dgm:pt>
    <dgm:pt modelId="{B3C0DB5A-2DEA-A44D-A817-7E7DE8FC8FA7}">
      <dgm:prSet phldrT="[Text]"/>
      <dgm:spPr/>
      <dgm:t>
        <a:bodyPr/>
        <a:lstStyle/>
        <a:p>
          <a:r>
            <a:rPr lang="ar-SA">
              <a:latin typeface="Open Sans" panose="020B0606030504020204" pitchFamily="34" charset="0"/>
              <a:ea typeface="Open Sans" panose="020B0606030504020204" pitchFamily="34" charset="0"/>
              <a:cs typeface="Arial" panose="020B0606030504020204" pitchFamily="34" charset="0"/>
            </a:rPr>
            <a:t>المشاكل المتعلقة بخدماتنا أو موظفينا، أو الوضع في المجتمع، أو المنظمات الأخرى</a:t>
          </a:r>
        </a:p>
      </dgm:t>
    </dgm:pt>
    <dgm:pt modelId="{4D02249E-B55B-954B-BEAC-298EFAFC460E}" type="parTrans" cxnId="{8172DBB3-E351-B441-987B-688CE7F141B7}">
      <dgm:prSet/>
      <dgm:spPr/>
      <dgm:t>
        <a:bodyPr/>
        <a:lstStyle/>
        <a:p>
          <a:endParaRPr lang="en-GB"/>
        </a:p>
      </dgm:t>
    </dgm:pt>
    <dgm:pt modelId="{CB84393F-BAE6-CA42-948A-E450E3D1BAE8}" type="sibTrans" cxnId="{8172DBB3-E351-B441-987B-688CE7F141B7}">
      <dgm:prSet/>
      <dgm:spPr/>
      <dgm:t>
        <a:bodyPr/>
        <a:lstStyle/>
        <a:p>
          <a:endParaRPr lang="en-GB"/>
        </a:p>
      </dgm:t>
    </dgm:pt>
    <dgm:pt modelId="{909AEE27-25C7-D143-9CA8-D0264E5C6C89}">
      <dgm:prSet phldrT="[Text]"/>
      <dgm:spPr/>
      <dgm:t>
        <a:bodyPr/>
        <a:lstStyle/>
        <a:p>
          <a:pPr>
            <a:buNone/>
          </a:pPr>
          <a:r>
            <a:rPr lang="ar-SA" i="1">
              <a:solidFill>
                <a:schemeClr val="accent3"/>
              </a:solidFill>
              <a:latin typeface="Open Sans" panose="020B0606030504020204" pitchFamily="34" charset="0"/>
              <a:ea typeface="Open Sans" panose="020B0606030504020204" pitchFamily="34" charset="0"/>
              <a:cs typeface="Arial" panose="020B0606030504020204" pitchFamily="34" charset="0"/>
              <a:sym typeface="Open Sans"/>
            </a:rPr>
            <a:t>اضطررت لدفع المال ليتم إضافتي إلى قائمة التوزيع</a:t>
          </a:r>
        </a:p>
      </dgm:t>
    </dgm:pt>
    <dgm:pt modelId="{99F10156-FB8C-C441-85DD-F3E100719D29}" type="parTrans" cxnId="{72FCEA9E-2DCC-4644-A336-27941BCCFE05}">
      <dgm:prSet/>
      <dgm:spPr/>
      <dgm:t>
        <a:bodyPr/>
        <a:lstStyle/>
        <a:p>
          <a:endParaRPr lang="en-GB"/>
        </a:p>
      </dgm:t>
    </dgm:pt>
    <dgm:pt modelId="{9052DD35-9EC5-9F4C-A949-CBBBF678E8D4}" type="sibTrans" cxnId="{72FCEA9E-2DCC-4644-A336-27941BCCFE05}">
      <dgm:prSet/>
      <dgm:spPr/>
      <dgm:t>
        <a:bodyPr/>
        <a:lstStyle/>
        <a:p>
          <a:endParaRPr lang="en-GB"/>
        </a:p>
      </dgm:t>
    </dgm:pt>
    <dgm:pt modelId="{1F7EECF4-DE52-894E-9412-DF66FACC186E}">
      <dgm:prSet custT="1"/>
      <dgm:spPr/>
      <dgm:t>
        <a:bodyPr/>
        <a:lstStyle/>
        <a:p>
          <a:r>
            <a:rPr lang="ar-SA" sz="2800" b="0">
              <a:solidFill>
                <a:schemeClr val="tx2"/>
              </a:solidFill>
              <a:latin typeface="Montserrat" pitchFamily="2" charset="77"/>
              <a:cs typeface="Arial"/>
            </a:rPr>
            <a:t>التشجيع أو الثناء</a:t>
          </a:r>
        </a:p>
      </dgm:t>
    </dgm:pt>
    <dgm:pt modelId="{4BF93D68-536F-194B-9642-EF9660DA7DFF}" type="parTrans" cxnId="{5F600B00-05DD-3C49-8B62-4952799B0BBC}">
      <dgm:prSet/>
      <dgm:spPr/>
      <dgm:t>
        <a:bodyPr/>
        <a:lstStyle/>
        <a:p>
          <a:endParaRPr lang="en-GB"/>
        </a:p>
      </dgm:t>
    </dgm:pt>
    <dgm:pt modelId="{7CF4EF38-1C1B-6347-80B5-9F0DC93408E1}" type="sibTrans" cxnId="{5F600B00-05DD-3C49-8B62-4952799B0BBC}">
      <dgm:prSet/>
      <dgm:spPr/>
      <dgm:t>
        <a:bodyPr/>
        <a:lstStyle/>
        <a:p>
          <a:endParaRPr lang="en-GB"/>
        </a:p>
      </dgm:t>
    </dgm:pt>
    <dgm:pt modelId="{0E3243FC-4985-974D-B9EE-1988BAC3E86F}">
      <dgm:prSet/>
      <dgm:spPr/>
      <dgm:t>
        <a:bodyPr/>
        <a:lstStyle/>
        <a:p>
          <a:r>
            <a:rPr lang="ar-SA">
              <a:latin typeface="Open Sans" panose="020B0606030504020204" pitchFamily="34" charset="0"/>
              <a:ea typeface="Open Sans" panose="020B0606030504020204" pitchFamily="34" charset="0"/>
              <a:cs typeface="Arial" panose="020B0606030504020204" pitchFamily="34" charset="0"/>
            </a:rPr>
            <a:t>التغذية الراجعة الإيجابية التي تبرز ما يقدّره الناس ويجب الاستمرار فيه</a:t>
          </a:r>
        </a:p>
      </dgm:t>
    </dgm:pt>
    <dgm:pt modelId="{4325786E-BA84-F447-BC0F-6450324EC22B}" type="parTrans" cxnId="{F32547C9-181C-D04B-A184-9BABCA7C92C3}">
      <dgm:prSet/>
      <dgm:spPr/>
      <dgm:t>
        <a:bodyPr/>
        <a:lstStyle/>
        <a:p>
          <a:endParaRPr lang="en-GB"/>
        </a:p>
      </dgm:t>
    </dgm:pt>
    <dgm:pt modelId="{225E78FE-B636-5B48-A07A-380C28819057}" type="sibTrans" cxnId="{F32547C9-181C-D04B-A184-9BABCA7C92C3}">
      <dgm:prSet/>
      <dgm:spPr/>
      <dgm:t>
        <a:bodyPr/>
        <a:lstStyle/>
        <a:p>
          <a:endParaRPr lang="en-GB"/>
        </a:p>
      </dgm:t>
    </dgm:pt>
    <dgm:pt modelId="{FCB2CE9B-878A-8549-87EB-9171A79DDAA0}">
      <dgm:prSet/>
      <dgm:spPr/>
      <dgm:t>
        <a:bodyPr/>
        <a:lstStyle/>
        <a:p>
          <a:pPr>
            <a:buNone/>
          </a:pPr>
          <a:r>
            <a:rPr lang="ar-SA" i="1">
              <a:solidFill>
                <a:schemeClr val="accent3"/>
              </a:solidFill>
              <a:latin typeface="Open Sans" panose="020B0606030504020204" pitchFamily="34" charset="0"/>
              <a:ea typeface="Open Sans" panose="020B0606030504020204" pitchFamily="34" charset="0"/>
              <a:cs typeface="Arial" panose="020B0606030504020204" pitchFamily="34" charset="0"/>
              <a:sym typeface="Open Sans"/>
            </a:rPr>
            <a:t>نحن نستمتع حقًا بعروضك الإذاعية</a:t>
          </a:r>
        </a:p>
      </dgm:t>
    </dgm:pt>
    <dgm:pt modelId="{553A6334-91F7-DD40-B37B-9E596F3DA625}" type="parTrans" cxnId="{A0A2B6B4-848D-C44D-BC77-6E64E4F5454F}">
      <dgm:prSet/>
      <dgm:spPr/>
      <dgm:t>
        <a:bodyPr/>
        <a:lstStyle/>
        <a:p>
          <a:endParaRPr lang="en-GB"/>
        </a:p>
      </dgm:t>
    </dgm:pt>
    <dgm:pt modelId="{65AE485A-E7F6-834C-A35E-7B7C11F6D170}" type="sibTrans" cxnId="{A0A2B6B4-848D-C44D-BC77-6E64E4F5454F}">
      <dgm:prSet/>
      <dgm:spPr/>
      <dgm:t>
        <a:bodyPr/>
        <a:lstStyle/>
        <a:p>
          <a:endParaRPr lang="en-GB"/>
        </a:p>
      </dgm:t>
    </dgm:pt>
    <dgm:pt modelId="{D88A2EEA-BF25-C941-96A9-160ED3F5E717}" type="pres">
      <dgm:prSet presAssocID="{AC63F422-C8DB-3D47-A696-B92FD4325CB5}" presName="Name0" presStyleCnt="0">
        <dgm:presLayoutVars>
          <dgm:chPref val="3"/>
          <dgm:dir/>
          <dgm:animLvl val="lvl"/>
          <dgm:resizeHandles/>
        </dgm:presLayoutVars>
      </dgm:prSet>
      <dgm:spPr/>
    </dgm:pt>
    <dgm:pt modelId="{D6F92B50-9FB7-3841-B4E3-B9177D6753D0}" type="pres">
      <dgm:prSet presAssocID="{279636D1-3A8B-B740-B4C4-32702D2C13A5}" presName="horFlow" presStyleCnt="0"/>
      <dgm:spPr/>
    </dgm:pt>
    <dgm:pt modelId="{82E15733-F319-224E-8F8D-57BD86484900}" type="pres">
      <dgm:prSet presAssocID="{279636D1-3A8B-B740-B4C4-32702D2C13A5}" presName="bigChev" presStyleLbl="node1" presStyleIdx="0" presStyleCnt="5" custScaleX="139278" custLinFactX="-59699" custLinFactNeighborX="-100000" custLinFactNeighborY="-24"/>
      <dgm:spPr/>
    </dgm:pt>
    <dgm:pt modelId="{697FE0E9-3CE9-304E-B5E7-E780E1B20AF0}" type="pres">
      <dgm:prSet presAssocID="{88FC7CE5-2405-8F41-A490-BA35663474D4}" presName="parTrans" presStyleCnt="0"/>
      <dgm:spPr/>
    </dgm:pt>
    <dgm:pt modelId="{005DFE7A-A39D-E446-A4E9-8DBD57C143D4}" type="pres">
      <dgm:prSet presAssocID="{ABED0BAC-04A9-A147-8714-FF4C8A8C283B}" presName="node" presStyleLbl="alignAccFollowNode1" presStyleIdx="0" presStyleCnt="10" custScaleX="256185" custLinFactX="-37623" custLinFactNeighborX="-100000" custLinFactNeighborY="-1349">
        <dgm:presLayoutVars>
          <dgm:bulletEnabled val="1"/>
        </dgm:presLayoutVars>
      </dgm:prSet>
      <dgm:spPr/>
    </dgm:pt>
    <dgm:pt modelId="{D4FF08DA-B379-9A41-990D-D33573F84D69}" type="pres">
      <dgm:prSet presAssocID="{FD4086A8-A6F0-2049-B19C-52C1AD8C45F3}" presName="sibTrans" presStyleCnt="0"/>
      <dgm:spPr/>
    </dgm:pt>
    <dgm:pt modelId="{D922B84B-6C25-7C43-9081-B920BC1777F6}" type="pres">
      <dgm:prSet presAssocID="{523ABD5B-BE47-F846-B7E5-B52E2741354D}" presName="node" presStyleLbl="alignAccFollowNode1" presStyleIdx="1" presStyleCnt="10" custScaleX="161349" custLinFactX="-37047" custLinFactNeighborX="-100000" custLinFactNeighborY="-2">
        <dgm:presLayoutVars>
          <dgm:bulletEnabled val="1"/>
        </dgm:presLayoutVars>
      </dgm:prSet>
      <dgm:spPr/>
    </dgm:pt>
    <dgm:pt modelId="{C59210A8-D45F-EE44-B1AF-603FD109C70D}" type="pres">
      <dgm:prSet presAssocID="{279636D1-3A8B-B740-B4C4-32702D2C13A5}" presName="vSp" presStyleCnt="0"/>
      <dgm:spPr/>
    </dgm:pt>
    <dgm:pt modelId="{62B267AB-6433-A347-A9D4-26536E458DD4}" type="pres">
      <dgm:prSet presAssocID="{3A8BC244-9C2A-4D48-BEF5-DF49271CC6D7}" presName="horFlow" presStyleCnt="0"/>
      <dgm:spPr/>
    </dgm:pt>
    <dgm:pt modelId="{627D582E-774D-C845-BE7B-3B71769564F0}" type="pres">
      <dgm:prSet presAssocID="{3A8BC244-9C2A-4D48-BEF5-DF49271CC6D7}" presName="bigChev" presStyleLbl="node1" presStyleIdx="1" presStyleCnt="5" custScaleX="139278" custLinFactX="-59699" custLinFactNeighborX="-100000" custLinFactNeighborY="-2341"/>
      <dgm:spPr/>
    </dgm:pt>
    <dgm:pt modelId="{94A2990C-F445-C046-8AAF-F8535C0E52FE}" type="pres">
      <dgm:prSet presAssocID="{5A667B60-3058-2B40-8049-E1396DB2F2E4}" presName="parTrans" presStyleCnt="0"/>
      <dgm:spPr/>
    </dgm:pt>
    <dgm:pt modelId="{1027B1CA-92E1-794F-A6DD-0862358324D3}" type="pres">
      <dgm:prSet presAssocID="{FD0766AB-1296-284E-B9F3-01FAD2A4865A}" presName="node" presStyleLbl="alignAccFollowNode1" presStyleIdx="2" presStyleCnt="10" custScaleX="256185" custLinFactX="-37623" custLinFactNeighborX="-100000" custLinFactNeighborY="-2769">
        <dgm:presLayoutVars>
          <dgm:bulletEnabled val="1"/>
        </dgm:presLayoutVars>
      </dgm:prSet>
      <dgm:spPr/>
    </dgm:pt>
    <dgm:pt modelId="{D1BFA706-0BD8-2C45-9811-2765182E300E}" type="pres">
      <dgm:prSet presAssocID="{80E0B04B-8B44-F443-979F-881989D62143}" presName="sibTrans" presStyleCnt="0"/>
      <dgm:spPr/>
    </dgm:pt>
    <dgm:pt modelId="{197BFE24-6566-894A-9BA4-994A8CBC3593}" type="pres">
      <dgm:prSet presAssocID="{6D3217FD-33B1-8840-8273-AE021DFA9E25}" presName="node" presStyleLbl="alignAccFollowNode1" presStyleIdx="3" presStyleCnt="10" custScaleX="161349" custLinFactX="-37047" custLinFactNeighborX="-100000" custLinFactNeighborY="-1422">
        <dgm:presLayoutVars>
          <dgm:bulletEnabled val="1"/>
        </dgm:presLayoutVars>
      </dgm:prSet>
      <dgm:spPr/>
    </dgm:pt>
    <dgm:pt modelId="{782A47EC-4986-C140-98DA-5D729E7747E3}" type="pres">
      <dgm:prSet presAssocID="{3A8BC244-9C2A-4D48-BEF5-DF49271CC6D7}" presName="vSp" presStyleCnt="0"/>
      <dgm:spPr/>
    </dgm:pt>
    <dgm:pt modelId="{C04379AC-3B10-C245-A015-05F3CF4142E7}" type="pres">
      <dgm:prSet presAssocID="{9C627F76-45A5-3747-8552-D3B5E6049095}" presName="horFlow" presStyleCnt="0"/>
      <dgm:spPr/>
    </dgm:pt>
    <dgm:pt modelId="{C5D6E5D6-C5F0-E941-85F5-164EBC2EB43D}" type="pres">
      <dgm:prSet presAssocID="{9C627F76-45A5-3747-8552-D3B5E6049095}" presName="bigChev" presStyleLbl="node1" presStyleIdx="2" presStyleCnt="5" custScaleX="139278" custLinFactX="-59699" custLinFactNeighborX="-100000" custLinFactNeighborY="-2341"/>
      <dgm:spPr/>
    </dgm:pt>
    <dgm:pt modelId="{D36EF138-14EE-B84C-84E3-5A2DF63FD4A4}" type="pres">
      <dgm:prSet presAssocID="{3E06BECB-8259-1E4E-8A15-0EC41A67ED13}" presName="parTrans" presStyleCnt="0"/>
      <dgm:spPr/>
    </dgm:pt>
    <dgm:pt modelId="{95E4BFAA-0D1C-4D43-931C-C5DA9BF14EEE}" type="pres">
      <dgm:prSet presAssocID="{DB006D25-C099-E54B-9C42-6269BC6CCDC4}" presName="node" presStyleLbl="alignAccFollowNode1" presStyleIdx="4" presStyleCnt="10" custScaleX="256185" custLinFactX="-37623" custLinFactNeighborX="-100000" custLinFactNeighborY="-2769">
        <dgm:presLayoutVars>
          <dgm:bulletEnabled val="1"/>
        </dgm:presLayoutVars>
      </dgm:prSet>
      <dgm:spPr/>
    </dgm:pt>
    <dgm:pt modelId="{28B738D3-74F1-3D48-A384-A22D0BC8E947}" type="pres">
      <dgm:prSet presAssocID="{2A103404-D4C5-114C-84CF-A53A932D9EE0}" presName="sibTrans" presStyleCnt="0"/>
      <dgm:spPr/>
    </dgm:pt>
    <dgm:pt modelId="{4B4D1C6D-FE33-F841-BE2A-A5D7C7A68870}" type="pres">
      <dgm:prSet presAssocID="{5F779A5F-B3EA-0C48-92F8-928054FDB827}" presName="node" presStyleLbl="alignAccFollowNode1" presStyleIdx="5" presStyleCnt="10" custScaleX="161349" custLinFactX="-37047" custLinFactNeighborX="-100000" custLinFactNeighborY="-1422">
        <dgm:presLayoutVars>
          <dgm:bulletEnabled val="1"/>
        </dgm:presLayoutVars>
      </dgm:prSet>
      <dgm:spPr/>
    </dgm:pt>
    <dgm:pt modelId="{18D31FA9-ECA1-6F4F-A76A-BBC476473191}" type="pres">
      <dgm:prSet presAssocID="{9C627F76-45A5-3747-8552-D3B5E6049095}" presName="vSp" presStyleCnt="0"/>
      <dgm:spPr/>
    </dgm:pt>
    <dgm:pt modelId="{8E38AC13-92F0-D744-B123-E72B340337A6}" type="pres">
      <dgm:prSet presAssocID="{354831D0-E52F-C244-90D9-65FB31D7F179}" presName="horFlow" presStyleCnt="0"/>
      <dgm:spPr/>
    </dgm:pt>
    <dgm:pt modelId="{884D44E7-1F87-5B4C-9B91-58DCB8FB7D0E}" type="pres">
      <dgm:prSet presAssocID="{354831D0-E52F-C244-90D9-65FB31D7F179}" presName="bigChev" presStyleLbl="node1" presStyleIdx="3" presStyleCnt="5" custScaleX="139278" custLinFactX="-59699" custLinFactNeighborX="-100000" custLinFactNeighborY="-2341"/>
      <dgm:spPr/>
    </dgm:pt>
    <dgm:pt modelId="{B41D2324-68A7-F34C-8EE9-78E755B6E050}" type="pres">
      <dgm:prSet presAssocID="{4D02249E-B55B-954B-BEAC-298EFAFC460E}" presName="parTrans" presStyleCnt="0"/>
      <dgm:spPr/>
    </dgm:pt>
    <dgm:pt modelId="{65F5BF0F-60A1-CE42-AE5C-1466B8167406}" type="pres">
      <dgm:prSet presAssocID="{B3C0DB5A-2DEA-A44D-A817-7E7DE8FC8FA7}" presName="node" presStyleLbl="alignAccFollowNode1" presStyleIdx="6" presStyleCnt="10" custScaleX="256185" custLinFactX="-37623" custLinFactNeighborX="-100000" custLinFactNeighborY="-2769">
        <dgm:presLayoutVars>
          <dgm:bulletEnabled val="1"/>
        </dgm:presLayoutVars>
      </dgm:prSet>
      <dgm:spPr/>
    </dgm:pt>
    <dgm:pt modelId="{126456A9-B9FB-AB40-A5C6-020570A5ADB5}" type="pres">
      <dgm:prSet presAssocID="{CB84393F-BAE6-CA42-948A-E450E3D1BAE8}" presName="sibTrans" presStyleCnt="0"/>
      <dgm:spPr/>
    </dgm:pt>
    <dgm:pt modelId="{87426196-BA8B-1C4B-93E2-C6733CCB7DF7}" type="pres">
      <dgm:prSet presAssocID="{909AEE27-25C7-D143-9CA8-D0264E5C6C89}" presName="node" presStyleLbl="alignAccFollowNode1" presStyleIdx="7" presStyleCnt="10" custScaleX="161349" custLinFactX="-37047" custLinFactNeighborX="-100000" custLinFactNeighborY="-1422">
        <dgm:presLayoutVars>
          <dgm:bulletEnabled val="1"/>
        </dgm:presLayoutVars>
      </dgm:prSet>
      <dgm:spPr/>
    </dgm:pt>
    <dgm:pt modelId="{02150FF4-6D3F-F243-A0AD-527117BDFA64}" type="pres">
      <dgm:prSet presAssocID="{354831D0-E52F-C244-90D9-65FB31D7F179}" presName="vSp" presStyleCnt="0"/>
      <dgm:spPr/>
    </dgm:pt>
    <dgm:pt modelId="{BE87ECD2-B240-7349-A73C-BAB40EB4DBE6}" type="pres">
      <dgm:prSet presAssocID="{1F7EECF4-DE52-894E-9412-DF66FACC186E}" presName="horFlow" presStyleCnt="0"/>
      <dgm:spPr/>
    </dgm:pt>
    <dgm:pt modelId="{CCCDAE01-BF5E-824C-BD8E-E474B18F8D0B}" type="pres">
      <dgm:prSet presAssocID="{1F7EECF4-DE52-894E-9412-DF66FACC186E}" presName="bigChev" presStyleLbl="node1" presStyleIdx="4" presStyleCnt="5" custScaleX="139278" custLinFactX="-59699" custLinFactNeighborX="-100000" custLinFactNeighborY="-2341"/>
      <dgm:spPr/>
    </dgm:pt>
    <dgm:pt modelId="{B536538A-ED66-3949-B065-9E56415CE4FA}" type="pres">
      <dgm:prSet presAssocID="{4325786E-BA84-F447-BC0F-6450324EC22B}" presName="parTrans" presStyleCnt="0"/>
      <dgm:spPr/>
    </dgm:pt>
    <dgm:pt modelId="{A444DC44-27CE-D847-B77A-41889B080212}" type="pres">
      <dgm:prSet presAssocID="{0E3243FC-4985-974D-B9EE-1988BAC3E86F}" presName="node" presStyleLbl="alignAccFollowNode1" presStyleIdx="8" presStyleCnt="10" custScaleX="256185" custLinFactX="-37623" custLinFactNeighborX="-100000" custLinFactNeighborY="-2769">
        <dgm:presLayoutVars>
          <dgm:bulletEnabled val="1"/>
        </dgm:presLayoutVars>
      </dgm:prSet>
      <dgm:spPr/>
    </dgm:pt>
    <dgm:pt modelId="{D181A4DE-C3B2-4645-94CC-8F69BA141DF6}" type="pres">
      <dgm:prSet presAssocID="{225E78FE-B636-5B48-A07A-380C28819057}" presName="sibTrans" presStyleCnt="0"/>
      <dgm:spPr/>
    </dgm:pt>
    <dgm:pt modelId="{272535F3-C020-E748-9E5B-3863A9A09D06}" type="pres">
      <dgm:prSet presAssocID="{FCB2CE9B-878A-8549-87EB-9171A79DDAA0}" presName="node" presStyleLbl="alignAccFollowNode1" presStyleIdx="9" presStyleCnt="10" custScaleX="161349" custLinFactX="-37047" custLinFactNeighborX="-100000" custLinFactNeighborY="-1422">
        <dgm:presLayoutVars>
          <dgm:bulletEnabled val="1"/>
        </dgm:presLayoutVars>
      </dgm:prSet>
      <dgm:spPr/>
    </dgm:pt>
  </dgm:ptLst>
  <dgm:cxnLst>
    <dgm:cxn modelId="{5F600B00-05DD-3C49-8B62-4952799B0BBC}" srcId="{AC63F422-C8DB-3D47-A696-B92FD4325CB5}" destId="{1F7EECF4-DE52-894E-9412-DF66FACC186E}" srcOrd="4" destOrd="0" parTransId="{4BF93D68-536F-194B-9642-EF9660DA7DFF}" sibTransId="{7CF4EF38-1C1B-6347-80B5-9F0DC93408E1}"/>
    <dgm:cxn modelId="{6FE2D806-6FC2-5A4C-A72F-421AE047BB8F}" type="presOf" srcId="{FCB2CE9B-878A-8549-87EB-9171A79DDAA0}" destId="{272535F3-C020-E748-9E5B-3863A9A09D06}" srcOrd="0" destOrd="0" presId="urn:microsoft.com/office/officeart/2005/8/layout/lProcess3"/>
    <dgm:cxn modelId="{1DD6F313-7454-8743-BE3C-E06CC4059AAA}" type="presOf" srcId="{5F779A5F-B3EA-0C48-92F8-928054FDB827}" destId="{4B4D1C6D-FE33-F841-BE2A-A5D7C7A68870}" srcOrd="0" destOrd="0" presId="urn:microsoft.com/office/officeart/2005/8/layout/lProcess3"/>
    <dgm:cxn modelId="{3466D218-50FE-F54E-ABA6-2CCC9A5899F9}" srcId="{9C627F76-45A5-3747-8552-D3B5E6049095}" destId="{5F779A5F-B3EA-0C48-92F8-928054FDB827}" srcOrd="1" destOrd="0" parTransId="{C3380B81-DBF9-E441-8B21-DE4F61A18F2E}" sibTransId="{4AB396E7-99C1-234C-91E9-72277D2DEFDA}"/>
    <dgm:cxn modelId="{2C48474A-3B65-D84E-A466-696BC86B543F}" type="presOf" srcId="{279636D1-3A8B-B740-B4C4-32702D2C13A5}" destId="{82E15733-F319-224E-8F8D-57BD86484900}" srcOrd="0" destOrd="0" presId="urn:microsoft.com/office/officeart/2005/8/layout/lProcess3"/>
    <dgm:cxn modelId="{7941C355-5AA9-8140-BBE9-D6E167CD0B35}" type="presOf" srcId="{3A8BC244-9C2A-4D48-BEF5-DF49271CC6D7}" destId="{627D582E-774D-C845-BE7B-3B71769564F0}" srcOrd="0" destOrd="0" presId="urn:microsoft.com/office/officeart/2005/8/layout/lProcess3"/>
    <dgm:cxn modelId="{ACBA445A-6BD9-F847-94CC-3BF52963EC28}" srcId="{3A8BC244-9C2A-4D48-BEF5-DF49271CC6D7}" destId="{6D3217FD-33B1-8840-8273-AE021DFA9E25}" srcOrd="1" destOrd="0" parTransId="{815FEEE0-FD12-A249-A18E-FD66CE6FC680}" sibTransId="{F6682CA8-28AB-BD44-B796-60D1A643B3B2}"/>
    <dgm:cxn modelId="{B2439862-3F19-5C45-A735-CB09A88B6390}" srcId="{279636D1-3A8B-B740-B4C4-32702D2C13A5}" destId="{523ABD5B-BE47-F846-B7E5-B52E2741354D}" srcOrd="1" destOrd="0" parTransId="{836931CF-9E4B-1342-B90D-22C0AB2865A7}" sibTransId="{079FBB08-25DA-CA4D-90BE-13E947322012}"/>
    <dgm:cxn modelId="{D6F5046D-455B-9E48-A875-D504CF900DAB}" srcId="{9C627F76-45A5-3747-8552-D3B5E6049095}" destId="{DB006D25-C099-E54B-9C42-6269BC6CCDC4}" srcOrd="0" destOrd="0" parTransId="{3E06BECB-8259-1E4E-8A15-0EC41A67ED13}" sibTransId="{2A103404-D4C5-114C-84CF-A53A932D9EE0}"/>
    <dgm:cxn modelId="{3C2EF86E-BFFD-F54B-9574-DC97C6015E01}" type="presOf" srcId="{9C627F76-45A5-3747-8552-D3B5E6049095}" destId="{C5D6E5D6-C5F0-E941-85F5-164EBC2EB43D}" srcOrd="0" destOrd="0" presId="urn:microsoft.com/office/officeart/2005/8/layout/lProcess3"/>
    <dgm:cxn modelId="{8DBD9B8C-7BAE-FE42-BA6C-2205313DA1A8}" type="presOf" srcId="{6D3217FD-33B1-8840-8273-AE021DFA9E25}" destId="{197BFE24-6566-894A-9BA4-994A8CBC3593}" srcOrd="0" destOrd="0" presId="urn:microsoft.com/office/officeart/2005/8/layout/lProcess3"/>
    <dgm:cxn modelId="{4690A79B-68E6-3045-A3B1-DB473D01BEA8}" srcId="{279636D1-3A8B-B740-B4C4-32702D2C13A5}" destId="{ABED0BAC-04A9-A147-8714-FF4C8A8C283B}" srcOrd="0" destOrd="0" parTransId="{88FC7CE5-2405-8F41-A490-BA35663474D4}" sibTransId="{FD4086A8-A6F0-2049-B19C-52C1AD8C45F3}"/>
    <dgm:cxn modelId="{72FCEA9E-2DCC-4644-A336-27941BCCFE05}" srcId="{354831D0-E52F-C244-90D9-65FB31D7F179}" destId="{909AEE27-25C7-D143-9CA8-D0264E5C6C89}" srcOrd="1" destOrd="0" parTransId="{99F10156-FB8C-C441-85DD-F3E100719D29}" sibTransId="{9052DD35-9EC5-9F4C-A949-CBBBF678E8D4}"/>
    <dgm:cxn modelId="{116B20A3-793E-D14B-B335-23F1C3AA6313}" srcId="{AC63F422-C8DB-3D47-A696-B92FD4325CB5}" destId="{354831D0-E52F-C244-90D9-65FB31D7F179}" srcOrd="3" destOrd="0" parTransId="{FC2B7691-FFFD-C447-A5CF-5ADB64ECC256}" sibTransId="{731C77BC-0382-694E-A6AE-71FAAE06DD43}"/>
    <dgm:cxn modelId="{3AA30BA6-2735-AA48-BAA4-3F160C9FEF66}" type="presOf" srcId="{354831D0-E52F-C244-90D9-65FB31D7F179}" destId="{884D44E7-1F87-5B4C-9B91-58DCB8FB7D0E}" srcOrd="0" destOrd="0" presId="urn:microsoft.com/office/officeart/2005/8/layout/lProcess3"/>
    <dgm:cxn modelId="{2EAFEBA9-5FBB-A343-8188-624B4407716A}" srcId="{3A8BC244-9C2A-4D48-BEF5-DF49271CC6D7}" destId="{FD0766AB-1296-284E-B9F3-01FAD2A4865A}" srcOrd="0" destOrd="0" parTransId="{5A667B60-3058-2B40-8049-E1396DB2F2E4}" sibTransId="{80E0B04B-8B44-F443-979F-881989D62143}"/>
    <dgm:cxn modelId="{8E66CFAA-AE18-484B-A69F-3CA7FE803A40}" type="presOf" srcId="{B3C0DB5A-2DEA-A44D-A817-7E7DE8FC8FA7}" destId="{65F5BF0F-60A1-CE42-AE5C-1466B8167406}" srcOrd="0" destOrd="0" presId="urn:microsoft.com/office/officeart/2005/8/layout/lProcess3"/>
    <dgm:cxn modelId="{4ED019B2-582D-0447-B4B6-149E0E87F032}" type="presOf" srcId="{AC63F422-C8DB-3D47-A696-B92FD4325CB5}" destId="{D88A2EEA-BF25-C941-96A9-160ED3F5E717}" srcOrd="0" destOrd="0" presId="urn:microsoft.com/office/officeart/2005/8/layout/lProcess3"/>
    <dgm:cxn modelId="{84E3EBB2-0CB0-7145-BDFA-8680F3AAFD39}" srcId="{AC63F422-C8DB-3D47-A696-B92FD4325CB5}" destId="{9C627F76-45A5-3747-8552-D3B5E6049095}" srcOrd="2" destOrd="0" parTransId="{E93746F4-6685-5F43-BD7E-319E3F723560}" sibTransId="{92B5F288-AB9F-864C-BB78-27D491F61680}"/>
    <dgm:cxn modelId="{8172DBB3-E351-B441-987B-688CE7F141B7}" srcId="{354831D0-E52F-C244-90D9-65FB31D7F179}" destId="{B3C0DB5A-2DEA-A44D-A817-7E7DE8FC8FA7}" srcOrd="0" destOrd="0" parTransId="{4D02249E-B55B-954B-BEAC-298EFAFC460E}" sibTransId="{CB84393F-BAE6-CA42-948A-E450E3D1BAE8}"/>
    <dgm:cxn modelId="{A0A2B6B4-848D-C44D-BC77-6E64E4F5454F}" srcId="{1F7EECF4-DE52-894E-9412-DF66FACC186E}" destId="{FCB2CE9B-878A-8549-87EB-9171A79DDAA0}" srcOrd="1" destOrd="0" parTransId="{553A6334-91F7-DD40-B37B-9E596F3DA625}" sibTransId="{65AE485A-E7F6-834C-A35E-7B7C11F6D170}"/>
    <dgm:cxn modelId="{DF040AB9-445C-FD48-AAE6-5D13397DCB3F}" type="presOf" srcId="{909AEE27-25C7-D143-9CA8-D0264E5C6C89}" destId="{87426196-BA8B-1C4B-93E2-C6733CCB7DF7}" srcOrd="0" destOrd="0" presId="urn:microsoft.com/office/officeart/2005/8/layout/lProcess3"/>
    <dgm:cxn modelId="{5C94AEBC-D32B-4A4D-90CC-6196B792FF79}" srcId="{AC63F422-C8DB-3D47-A696-B92FD4325CB5}" destId="{279636D1-3A8B-B740-B4C4-32702D2C13A5}" srcOrd="0" destOrd="0" parTransId="{22F38ACF-086D-7A4B-BD81-F6666271E00B}" sibTransId="{034DB3F4-D71A-474B-8C51-F5AFE97A8A69}"/>
    <dgm:cxn modelId="{CA2847BE-F041-A845-BF72-57DAE6DF105F}" type="presOf" srcId="{0E3243FC-4985-974D-B9EE-1988BAC3E86F}" destId="{A444DC44-27CE-D847-B77A-41889B080212}" srcOrd="0" destOrd="0" presId="urn:microsoft.com/office/officeart/2005/8/layout/lProcess3"/>
    <dgm:cxn modelId="{F32547C9-181C-D04B-A184-9BABCA7C92C3}" srcId="{1F7EECF4-DE52-894E-9412-DF66FACC186E}" destId="{0E3243FC-4985-974D-B9EE-1988BAC3E86F}" srcOrd="0" destOrd="0" parTransId="{4325786E-BA84-F447-BC0F-6450324EC22B}" sibTransId="{225E78FE-B636-5B48-A07A-380C28819057}"/>
    <dgm:cxn modelId="{4331DFD6-E71B-BA4B-A586-6C542E550ECB}" srcId="{AC63F422-C8DB-3D47-A696-B92FD4325CB5}" destId="{3A8BC244-9C2A-4D48-BEF5-DF49271CC6D7}" srcOrd="1" destOrd="0" parTransId="{DBC6EA48-0E1B-4045-A0C4-CE2914075333}" sibTransId="{7AEC7AFE-D5DC-B748-B360-EF972D7117CD}"/>
    <dgm:cxn modelId="{E0D67DE1-4B7E-8F41-94A9-5263373A8E11}" type="presOf" srcId="{ABED0BAC-04A9-A147-8714-FF4C8A8C283B}" destId="{005DFE7A-A39D-E446-A4E9-8DBD57C143D4}" srcOrd="0" destOrd="0" presId="urn:microsoft.com/office/officeart/2005/8/layout/lProcess3"/>
    <dgm:cxn modelId="{9E26E8E8-EE54-1848-90E4-25F8B1ECBA21}" type="presOf" srcId="{DB006D25-C099-E54B-9C42-6269BC6CCDC4}" destId="{95E4BFAA-0D1C-4D43-931C-C5DA9BF14EEE}" srcOrd="0" destOrd="0" presId="urn:microsoft.com/office/officeart/2005/8/layout/lProcess3"/>
    <dgm:cxn modelId="{8B76B7EA-A183-A34D-9348-2C40F8CECE82}" type="presOf" srcId="{1F7EECF4-DE52-894E-9412-DF66FACC186E}" destId="{CCCDAE01-BF5E-824C-BD8E-E474B18F8D0B}" srcOrd="0" destOrd="0" presId="urn:microsoft.com/office/officeart/2005/8/layout/lProcess3"/>
    <dgm:cxn modelId="{72CB40FB-4CEC-8847-8AB6-547BF45B0DBE}" type="presOf" srcId="{523ABD5B-BE47-F846-B7E5-B52E2741354D}" destId="{D922B84B-6C25-7C43-9081-B920BC1777F6}" srcOrd="0" destOrd="0" presId="urn:microsoft.com/office/officeart/2005/8/layout/lProcess3"/>
    <dgm:cxn modelId="{5E3314FF-58F5-B44E-B9CF-81D9A4EB7ACE}" type="presOf" srcId="{FD0766AB-1296-284E-B9F3-01FAD2A4865A}" destId="{1027B1CA-92E1-794F-A6DD-0862358324D3}" srcOrd="0" destOrd="0" presId="urn:microsoft.com/office/officeart/2005/8/layout/lProcess3"/>
    <dgm:cxn modelId="{DCFA74FC-13A4-954A-89B0-DE8B5B348FF9}" type="presParOf" srcId="{D88A2EEA-BF25-C941-96A9-160ED3F5E717}" destId="{D6F92B50-9FB7-3841-B4E3-B9177D6753D0}" srcOrd="0" destOrd="0" presId="urn:microsoft.com/office/officeart/2005/8/layout/lProcess3"/>
    <dgm:cxn modelId="{5E058545-EDA8-9346-A586-35D56C121112}" type="presParOf" srcId="{D6F92B50-9FB7-3841-B4E3-B9177D6753D0}" destId="{82E15733-F319-224E-8F8D-57BD86484900}" srcOrd="0" destOrd="0" presId="urn:microsoft.com/office/officeart/2005/8/layout/lProcess3"/>
    <dgm:cxn modelId="{62348B2C-B3C9-F34C-85B5-EAEA769B058B}" type="presParOf" srcId="{D6F92B50-9FB7-3841-B4E3-B9177D6753D0}" destId="{697FE0E9-3CE9-304E-B5E7-E780E1B20AF0}" srcOrd="1" destOrd="0" presId="urn:microsoft.com/office/officeart/2005/8/layout/lProcess3"/>
    <dgm:cxn modelId="{5C923D60-3C0B-E24D-9D57-B4961CE81133}" type="presParOf" srcId="{D6F92B50-9FB7-3841-B4E3-B9177D6753D0}" destId="{005DFE7A-A39D-E446-A4E9-8DBD57C143D4}" srcOrd="2" destOrd="0" presId="urn:microsoft.com/office/officeart/2005/8/layout/lProcess3"/>
    <dgm:cxn modelId="{3BD03B63-6BCF-784D-A2A6-22E4A4B3FCD4}" type="presParOf" srcId="{D6F92B50-9FB7-3841-B4E3-B9177D6753D0}" destId="{D4FF08DA-B379-9A41-990D-D33573F84D69}" srcOrd="3" destOrd="0" presId="urn:microsoft.com/office/officeart/2005/8/layout/lProcess3"/>
    <dgm:cxn modelId="{6853E9C4-253D-C849-AD2B-29B3E0C0ED04}" type="presParOf" srcId="{D6F92B50-9FB7-3841-B4E3-B9177D6753D0}" destId="{D922B84B-6C25-7C43-9081-B920BC1777F6}" srcOrd="4" destOrd="0" presId="urn:microsoft.com/office/officeart/2005/8/layout/lProcess3"/>
    <dgm:cxn modelId="{74BEFA5B-1B87-6B43-AACC-B28738B3518A}" type="presParOf" srcId="{D88A2EEA-BF25-C941-96A9-160ED3F5E717}" destId="{C59210A8-D45F-EE44-B1AF-603FD109C70D}" srcOrd="1" destOrd="0" presId="urn:microsoft.com/office/officeart/2005/8/layout/lProcess3"/>
    <dgm:cxn modelId="{8BA9DA94-21A1-DB48-9711-DF146B7CA2AA}" type="presParOf" srcId="{D88A2EEA-BF25-C941-96A9-160ED3F5E717}" destId="{62B267AB-6433-A347-A9D4-26536E458DD4}" srcOrd="2" destOrd="0" presId="urn:microsoft.com/office/officeart/2005/8/layout/lProcess3"/>
    <dgm:cxn modelId="{BED0714C-2842-4C45-BC22-4D7DD1F5EADC}" type="presParOf" srcId="{62B267AB-6433-A347-A9D4-26536E458DD4}" destId="{627D582E-774D-C845-BE7B-3B71769564F0}" srcOrd="0" destOrd="0" presId="urn:microsoft.com/office/officeart/2005/8/layout/lProcess3"/>
    <dgm:cxn modelId="{504B3FA8-482A-FC4C-916D-5F5E9A78C404}" type="presParOf" srcId="{62B267AB-6433-A347-A9D4-26536E458DD4}" destId="{94A2990C-F445-C046-8AAF-F8535C0E52FE}" srcOrd="1" destOrd="0" presId="urn:microsoft.com/office/officeart/2005/8/layout/lProcess3"/>
    <dgm:cxn modelId="{EBAE3837-7ABC-6F46-A07A-23E4517E9155}" type="presParOf" srcId="{62B267AB-6433-A347-A9D4-26536E458DD4}" destId="{1027B1CA-92E1-794F-A6DD-0862358324D3}" srcOrd="2" destOrd="0" presId="urn:microsoft.com/office/officeart/2005/8/layout/lProcess3"/>
    <dgm:cxn modelId="{8826F867-F40C-0A40-934A-EB125FDDB05A}" type="presParOf" srcId="{62B267AB-6433-A347-A9D4-26536E458DD4}" destId="{D1BFA706-0BD8-2C45-9811-2765182E300E}" srcOrd="3" destOrd="0" presId="urn:microsoft.com/office/officeart/2005/8/layout/lProcess3"/>
    <dgm:cxn modelId="{76444CC7-E18C-D34F-9006-B8F862226BF0}" type="presParOf" srcId="{62B267AB-6433-A347-A9D4-26536E458DD4}" destId="{197BFE24-6566-894A-9BA4-994A8CBC3593}" srcOrd="4" destOrd="0" presId="urn:microsoft.com/office/officeart/2005/8/layout/lProcess3"/>
    <dgm:cxn modelId="{6F021271-DACC-DB4F-8F2A-6E957F4DE285}" type="presParOf" srcId="{D88A2EEA-BF25-C941-96A9-160ED3F5E717}" destId="{782A47EC-4986-C140-98DA-5D729E7747E3}" srcOrd="3" destOrd="0" presId="urn:microsoft.com/office/officeart/2005/8/layout/lProcess3"/>
    <dgm:cxn modelId="{01A0089A-6D42-BB4C-A08A-78497C281698}" type="presParOf" srcId="{D88A2EEA-BF25-C941-96A9-160ED3F5E717}" destId="{C04379AC-3B10-C245-A015-05F3CF4142E7}" srcOrd="4" destOrd="0" presId="urn:microsoft.com/office/officeart/2005/8/layout/lProcess3"/>
    <dgm:cxn modelId="{23120C23-2C88-264B-835D-0C76AF44869E}" type="presParOf" srcId="{C04379AC-3B10-C245-A015-05F3CF4142E7}" destId="{C5D6E5D6-C5F0-E941-85F5-164EBC2EB43D}" srcOrd="0" destOrd="0" presId="urn:microsoft.com/office/officeart/2005/8/layout/lProcess3"/>
    <dgm:cxn modelId="{A3C80434-F8E0-5745-8943-48564F2B6B14}" type="presParOf" srcId="{C04379AC-3B10-C245-A015-05F3CF4142E7}" destId="{D36EF138-14EE-B84C-84E3-5A2DF63FD4A4}" srcOrd="1" destOrd="0" presId="urn:microsoft.com/office/officeart/2005/8/layout/lProcess3"/>
    <dgm:cxn modelId="{57954E37-F10F-9B46-889B-1FF196700CDD}" type="presParOf" srcId="{C04379AC-3B10-C245-A015-05F3CF4142E7}" destId="{95E4BFAA-0D1C-4D43-931C-C5DA9BF14EEE}" srcOrd="2" destOrd="0" presId="urn:microsoft.com/office/officeart/2005/8/layout/lProcess3"/>
    <dgm:cxn modelId="{4F712967-1296-B642-AF12-94A442AA707E}" type="presParOf" srcId="{C04379AC-3B10-C245-A015-05F3CF4142E7}" destId="{28B738D3-74F1-3D48-A384-A22D0BC8E947}" srcOrd="3" destOrd="0" presId="urn:microsoft.com/office/officeart/2005/8/layout/lProcess3"/>
    <dgm:cxn modelId="{6F9B9D47-48AD-2F49-A822-BFAB9B03A9C0}" type="presParOf" srcId="{C04379AC-3B10-C245-A015-05F3CF4142E7}" destId="{4B4D1C6D-FE33-F841-BE2A-A5D7C7A68870}" srcOrd="4" destOrd="0" presId="urn:microsoft.com/office/officeart/2005/8/layout/lProcess3"/>
    <dgm:cxn modelId="{E7BA94B8-1973-204C-B089-9DBEB33E3453}" type="presParOf" srcId="{D88A2EEA-BF25-C941-96A9-160ED3F5E717}" destId="{18D31FA9-ECA1-6F4F-A76A-BBC476473191}" srcOrd="5" destOrd="0" presId="urn:microsoft.com/office/officeart/2005/8/layout/lProcess3"/>
    <dgm:cxn modelId="{0BF1A995-8402-1847-BA48-DA1B9D95A06A}" type="presParOf" srcId="{D88A2EEA-BF25-C941-96A9-160ED3F5E717}" destId="{8E38AC13-92F0-D744-B123-E72B340337A6}" srcOrd="6" destOrd="0" presId="urn:microsoft.com/office/officeart/2005/8/layout/lProcess3"/>
    <dgm:cxn modelId="{5C80729E-A740-224F-AECB-5AC620BBF0C9}" type="presParOf" srcId="{8E38AC13-92F0-D744-B123-E72B340337A6}" destId="{884D44E7-1F87-5B4C-9B91-58DCB8FB7D0E}" srcOrd="0" destOrd="0" presId="urn:microsoft.com/office/officeart/2005/8/layout/lProcess3"/>
    <dgm:cxn modelId="{49214758-B7F8-394A-B0AC-71FE1E948294}" type="presParOf" srcId="{8E38AC13-92F0-D744-B123-E72B340337A6}" destId="{B41D2324-68A7-F34C-8EE9-78E755B6E050}" srcOrd="1" destOrd="0" presId="urn:microsoft.com/office/officeart/2005/8/layout/lProcess3"/>
    <dgm:cxn modelId="{421B45FA-F080-BD42-BDEC-9724F96AE92E}" type="presParOf" srcId="{8E38AC13-92F0-D744-B123-E72B340337A6}" destId="{65F5BF0F-60A1-CE42-AE5C-1466B8167406}" srcOrd="2" destOrd="0" presId="urn:microsoft.com/office/officeart/2005/8/layout/lProcess3"/>
    <dgm:cxn modelId="{7B882E74-35DC-9D4E-B482-F27A5420BB1E}" type="presParOf" srcId="{8E38AC13-92F0-D744-B123-E72B340337A6}" destId="{126456A9-B9FB-AB40-A5C6-020570A5ADB5}" srcOrd="3" destOrd="0" presId="urn:microsoft.com/office/officeart/2005/8/layout/lProcess3"/>
    <dgm:cxn modelId="{E7652C61-1A1C-CC40-AB14-B82E60C91987}" type="presParOf" srcId="{8E38AC13-92F0-D744-B123-E72B340337A6}" destId="{87426196-BA8B-1C4B-93E2-C6733CCB7DF7}" srcOrd="4" destOrd="0" presId="urn:microsoft.com/office/officeart/2005/8/layout/lProcess3"/>
    <dgm:cxn modelId="{222C42C5-A34A-924B-B885-1253867330BC}" type="presParOf" srcId="{D88A2EEA-BF25-C941-96A9-160ED3F5E717}" destId="{02150FF4-6D3F-F243-A0AD-527117BDFA64}" srcOrd="7" destOrd="0" presId="urn:microsoft.com/office/officeart/2005/8/layout/lProcess3"/>
    <dgm:cxn modelId="{758B12CA-286E-0E47-9829-50CD5521897B}" type="presParOf" srcId="{D88A2EEA-BF25-C941-96A9-160ED3F5E717}" destId="{BE87ECD2-B240-7349-A73C-BAB40EB4DBE6}" srcOrd="8" destOrd="0" presId="urn:microsoft.com/office/officeart/2005/8/layout/lProcess3"/>
    <dgm:cxn modelId="{B0CF02BA-5D8E-1743-9EBD-3836832E1FE4}" type="presParOf" srcId="{BE87ECD2-B240-7349-A73C-BAB40EB4DBE6}" destId="{CCCDAE01-BF5E-824C-BD8E-E474B18F8D0B}" srcOrd="0" destOrd="0" presId="urn:microsoft.com/office/officeart/2005/8/layout/lProcess3"/>
    <dgm:cxn modelId="{1FB494DA-8F8F-BA42-9197-469BBF2403B4}" type="presParOf" srcId="{BE87ECD2-B240-7349-A73C-BAB40EB4DBE6}" destId="{B536538A-ED66-3949-B065-9E56415CE4FA}" srcOrd="1" destOrd="0" presId="urn:microsoft.com/office/officeart/2005/8/layout/lProcess3"/>
    <dgm:cxn modelId="{42DF18F9-6801-654B-BC15-6D236B8BF3B0}" type="presParOf" srcId="{BE87ECD2-B240-7349-A73C-BAB40EB4DBE6}" destId="{A444DC44-27CE-D847-B77A-41889B080212}" srcOrd="2" destOrd="0" presId="urn:microsoft.com/office/officeart/2005/8/layout/lProcess3"/>
    <dgm:cxn modelId="{46AA43EE-3964-B143-A05B-D427DEE18629}" type="presParOf" srcId="{BE87ECD2-B240-7349-A73C-BAB40EB4DBE6}" destId="{D181A4DE-C3B2-4645-94CC-8F69BA141DF6}" srcOrd="3" destOrd="0" presId="urn:microsoft.com/office/officeart/2005/8/layout/lProcess3"/>
    <dgm:cxn modelId="{4547E7A6-FD35-EC42-913E-B5C2DC65828A}" type="presParOf" srcId="{BE87ECD2-B240-7349-A73C-BAB40EB4DBE6}" destId="{272535F3-C020-E748-9E5B-3863A9A09D06}"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7CD826-2DB4-D34B-AE9B-372FEF9729C0}" type="doc">
      <dgm:prSet loTypeId="urn:microsoft.com/office/officeart/2005/8/layout/hProcess4" loCatId="" qsTypeId="urn:microsoft.com/office/officeart/2005/8/quickstyle/simple1" qsCatId="simple" csTypeId="urn:microsoft.com/office/officeart/2005/8/colors/accent0_3" csCatId="mainScheme" phldr="1"/>
      <dgm:spPr/>
      <dgm:t>
        <a:bodyPr/>
        <a:lstStyle/>
        <a:p>
          <a:endParaRPr lang="en-GB"/>
        </a:p>
      </dgm:t>
    </dgm:pt>
    <dgm:pt modelId="{C8090327-3710-6140-957F-87D84D6A028D}">
      <dgm:prSet phldrT="[Text]"/>
      <dgm:spPr/>
      <dgm:t>
        <a:bodyPr/>
        <a:lstStyle/>
        <a:p>
          <a:r>
            <a:rPr lang="ar-SA" b="1">
              <a:solidFill>
                <a:schemeClr val="tx2"/>
              </a:solidFill>
              <a:latin typeface="Montserrat" pitchFamily="2" charset="77"/>
              <a:cs typeface="Arial"/>
            </a:rPr>
            <a:t> قبل</a:t>
          </a:r>
        </a:p>
      </dgm:t>
    </dgm:pt>
    <dgm:pt modelId="{14C60EC4-F386-254A-A995-7BA5424A5309}" type="parTrans" cxnId="{426FCE18-7D3D-1141-92E1-F4CEF0907682}">
      <dgm:prSet/>
      <dgm:spPr/>
      <dgm:t>
        <a:bodyPr/>
        <a:lstStyle/>
        <a:p>
          <a:endParaRPr lang="en-GB"/>
        </a:p>
      </dgm:t>
    </dgm:pt>
    <dgm:pt modelId="{BAEE4D87-C1D6-7A41-816C-ADD9FFBC529A}" type="sibTrans" cxnId="{426FCE18-7D3D-1141-92E1-F4CEF0907682}">
      <dgm:prSet/>
      <dgm:spPr/>
      <dgm:t>
        <a:bodyPr/>
        <a:lstStyle/>
        <a:p>
          <a:endParaRPr lang="en-GB"/>
        </a:p>
      </dgm:t>
    </dgm:pt>
    <dgm:pt modelId="{A3AD4D7A-D848-1B4B-830F-1CA10CB20A56}">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قدّم نفسك والجمعية الوطنية</a:t>
          </a:r>
        </a:p>
      </dgm:t>
    </dgm:pt>
    <dgm:pt modelId="{6FA81EEA-EFE0-914E-B70A-0524145F0218}" type="parTrans" cxnId="{408BE486-CFB7-A644-8278-D1CCA1FA8F2E}">
      <dgm:prSet/>
      <dgm:spPr/>
      <dgm:t>
        <a:bodyPr/>
        <a:lstStyle/>
        <a:p>
          <a:endParaRPr lang="en-GB"/>
        </a:p>
      </dgm:t>
    </dgm:pt>
    <dgm:pt modelId="{E43DB40D-02A5-D849-B15E-8D845A665D56}" type="sibTrans" cxnId="{408BE486-CFB7-A644-8278-D1CCA1FA8F2E}">
      <dgm:prSet/>
      <dgm:spPr/>
      <dgm:t>
        <a:bodyPr/>
        <a:lstStyle/>
        <a:p>
          <a:endParaRPr lang="en-GB"/>
        </a:p>
      </dgm:t>
    </dgm:pt>
    <dgm:pt modelId="{5DE80DE8-90B4-C148-9C0B-326E88C66AC2}">
      <dgm:prSet phldrT="[Text]"/>
      <dgm:spPr/>
      <dgm:t>
        <a:bodyPr/>
        <a:lstStyle/>
        <a:p>
          <a:r>
            <a:rPr lang="ar-SA" b="1">
              <a:solidFill>
                <a:schemeClr val="tx2"/>
              </a:solidFill>
              <a:latin typeface="Montserrat" pitchFamily="2" charset="77"/>
              <a:cs typeface="Arial"/>
            </a:rPr>
            <a:t> خلال</a:t>
          </a:r>
        </a:p>
      </dgm:t>
    </dgm:pt>
    <dgm:pt modelId="{4E0FA625-58FC-BA4E-8F09-A8763CE3BA17}" type="parTrans" cxnId="{0236019D-81B1-0247-BBE7-A2608FBF55C2}">
      <dgm:prSet/>
      <dgm:spPr/>
      <dgm:t>
        <a:bodyPr/>
        <a:lstStyle/>
        <a:p>
          <a:endParaRPr lang="en-GB"/>
        </a:p>
      </dgm:t>
    </dgm:pt>
    <dgm:pt modelId="{DE9ED42E-7610-DD48-A310-5378D0954F5B}" type="sibTrans" cxnId="{0236019D-81B1-0247-BBE7-A2608FBF55C2}">
      <dgm:prSet/>
      <dgm:spPr/>
      <dgm:t>
        <a:bodyPr/>
        <a:lstStyle/>
        <a:p>
          <a:endParaRPr lang="en-GB"/>
        </a:p>
      </dgm:t>
    </dgm:pt>
    <dgm:pt modelId="{EAFF4C95-2D94-7341-8173-25805785513D}">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الاستماع بفاعلية وانفتاح</a:t>
          </a:r>
        </a:p>
      </dgm:t>
    </dgm:pt>
    <dgm:pt modelId="{8C9CAE6B-17E7-EE43-A871-D4ACD4F3D977}" type="parTrans" cxnId="{5CBE32C9-4696-E340-853A-454209FF29A6}">
      <dgm:prSet/>
      <dgm:spPr/>
      <dgm:t>
        <a:bodyPr/>
        <a:lstStyle/>
        <a:p>
          <a:endParaRPr lang="en-GB"/>
        </a:p>
      </dgm:t>
    </dgm:pt>
    <dgm:pt modelId="{8EAB8F2A-D48B-E043-9682-21022A2BAE02}" type="sibTrans" cxnId="{5CBE32C9-4696-E340-853A-454209FF29A6}">
      <dgm:prSet/>
      <dgm:spPr/>
      <dgm:t>
        <a:bodyPr/>
        <a:lstStyle/>
        <a:p>
          <a:endParaRPr lang="en-GB"/>
        </a:p>
      </dgm:t>
    </dgm:pt>
    <dgm:pt modelId="{D1B188AD-9A9D-BF43-90D0-797A22D13C27}">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الحصول على الموافقة المستنيرة</a:t>
          </a:r>
        </a:p>
      </dgm:t>
    </dgm:pt>
    <dgm:pt modelId="{86563FD9-3E08-6740-8748-0723D56019CB}" type="parTrans" cxnId="{14A76ABF-AA1A-0645-8309-7A9FDC1D4E89}">
      <dgm:prSet/>
      <dgm:spPr/>
      <dgm:t>
        <a:bodyPr/>
        <a:lstStyle/>
        <a:p>
          <a:endParaRPr lang="en-GB"/>
        </a:p>
      </dgm:t>
    </dgm:pt>
    <dgm:pt modelId="{13117419-3AFC-CD4A-B305-533DBA48EBEB}" type="sibTrans" cxnId="{14A76ABF-AA1A-0645-8309-7A9FDC1D4E89}">
      <dgm:prSet/>
      <dgm:spPr/>
      <dgm:t>
        <a:bodyPr/>
        <a:lstStyle/>
        <a:p>
          <a:endParaRPr lang="en-GB"/>
        </a:p>
      </dgm:t>
    </dgm:pt>
    <dgm:pt modelId="{1D6D2884-754F-0A4D-9FA8-931B79803825}">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ربط علاقة</a:t>
          </a:r>
        </a:p>
      </dgm:t>
    </dgm:pt>
    <dgm:pt modelId="{BEA9BF77-320E-9B44-A675-D4A549F3B85C}" type="parTrans" cxnId="{E3F91031-42C5-BA42-A750-F0A50B891722}">
      <dgm:prSet/>
      <dgm:spPr/>
      <dgm:t>
        <a:bodyPr/>
        <a:lstStyle/>
        <a:p>
          <a:endParaRPr lang="en-GB"/>
        </a:p>
      </dgm:t>
    </dgm:pt>
    <dgm:pt modelId="{1B0D9BA5-5FD4-5E4E-9D77-4CA507799CDD}" type="sibTrans" cxnId="{E3F91031-42C5-BA42-A750-F0A50B891722}">
      <dgm:prSet/>
      <dgm:spPr/>
      <dgm:t>
        <a:bodyPr/>
        <a:lstStyle/>
        <a:p>
          <a:endParaRPr lang="en-GB"/>
        </a:p>
      </dgm:t>
    </dgm:pt>
    <dgm:pt modelId="{BE4280C3-21F4-4148-9F37-B44620441D25}">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طلب الاقتراحات</a:t>
          </a:r>
        </a:p>
      </dgm:t>
    </dgm:pt>
    <dgm:pt modelId="{322992B6-3369-BE46-AF03-D657B4C65CD2}" type="parTrans" cxnId="{153D5FEA-AAA1-7149-9595-B7CBF394722B}">
      <dgm:prSet/>
      <dgm:spPr/>
      <dgm:t>
        <a:bodyPr/>
        <a:lstStyle/>
        <a:p>
          <a:endParaRPr lang="en-GB"/>
        </a:p>
      </dgm:t>
    </dgm:pt>
    <dgm:pt modelId="{5D473A71-D313-714B-9F9A-20685EBAF88E}" type="sibTrans" cxnId="{153D5FEA-AAA1-7149-9595-B7CBF394722B}">
      <dgm:prSet/>
      <dgm:spPr/>
      <dgm:t>
        <a:bodyPr/>
        <a:lstStyle/>
        <a:p>
          <a:endParaRPr lang="en-GB"/>
        </a:p>
      </dgm:t>
    </dgm:pt>
    <dgm:pt modelId="{1DA682EA-30E7-654F-AF7D-38F6CFE98ED8}">
      <dgm:prSet phldrT="[Text]"/>
      <dgm:spPr/>
      <dgm:t>
        <a:bodyPr/>
        <a:lstStyle/>
        <a:p>
          <a:r>
            <a:rPr lang="ar-SA" b="1">
              <a:solidFill>
                <a:schemeClr val="tx2"/>
              </a:solidFill>
              <a:latin typeface="Montserrat" pitchFamily="2" charset="77"/>
              <a:cs typeface="Arial"/>
            </a:rPr>
            <a:t>بعد</a:t>
          </a:r>
        </a:p>
      </dgm:t>
    </dgm:pt>
    <dgm:pt modelId="{A296433F-9678-364C-A67B-87E60DEF57D3}" type="parTrans" cxnId="{FBDE8542-C7B6-2045-86D3-BDD9F71FC040}">
      <dgm:prSet/>
      <dgm:spPr/>
      <dgm:t>
        <a:bodyPr/>
        <a:lstStyle/>
        <a:p>
          <a:endParaRPr lang="en-GB"/>
        </a:p>
      </dgm:t>
    </dgm:pt>
    <dgm:pt modelId="{8179408F-A1F9-5648-9B26-A4D5171FE527}" type="sibTrans" cxnId="{FBDE8542-C7B6-2045-86D3-BDD9F71FC040}">
      <dgm:prSet/>
      <dgm:spPr/>
      <dgm:t>
        <a:bodyPr/>
        <a:lstStyle/>
        <a:p>
          <a:endParaRPr lang="en-GB"/>
        </a:p>
      </dgm:t>
    </dgm:pt>
    <dgm:pt modelId="{16C51557-5209-314F-832A-F6D0BF0A6BA9}">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شكر الشخص</a:t>
          </a:r>
        </a:p>
      </dgm:t>
    </dgm:pt>
    <dgm:pt modelId="{55662710-412A-874C-B00F-563F1880E03E}" type="parTrans" cxnId="{6CC5BA83-8854-1741-9550-A115D3832C4E}">
      <dgm:prSet/>
      <dgm:spPr/>
      <dgm:t>
        <a:bodyPr/>
        <a:lstStyle/>
        <a:p>
          <a:endParaRPr lang="en-GB"/>
        </a:p>
      </dgm:t>
    </dgm:pt>
    <dgm:pt modelId="{3880492D-427A-8945-83FE-4377E688C7D9}" type="sibTrans" cxnId="{6CC5BA83-8854-1741-9550-A115D3832C4E}">
      <dgm:prSet/>
      <dgm:spPr/>
      <dgm:t>
        <a:bodyPr/>
        <a:lstStyle/>
        <a:p>
          <a:endParaRPr lang="en-GB"/>
        </a:p>
      </dgm:t>
    </dgm:pt>
    <dgm:pt modelId="{AB9BC038-3FA8-C041-ABAC-16DC50AF3566}">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متى وكيف سيحصلون على رد</a:t>
          </a:r>
        </a:p>
      </dgm:t>
    </dgm:pt>
    <dgm:pt modelId="{7C7D580A-3743-6D4F-B4C0-6BB9A32BC4D7}" type="parTrans" cxnId="{7AAEE3AB-D7EE-C540-91DE-87AE032C4393}">
      <dgm:prSet/>
      <dgm:spPr/>
      <dgm:t>
        <a:bodyPr/>
        <a:lstStyle/>
        <a:p>
          <a:endParaRPr lang="en-GB"/>
        </a:p>
      </dgm:t>
    </dgm:pt>
    <dgm:pt modelId="{21B62A78-C7DE-1B47-9BED-83672027FBD9}" type="sibTrans" cxnId="{7AAEE3AB-D7EE-C540-91DE-87AE032C4393}">
      <dgm:prSet/>
      <dgm:spPr/>
      <dgm:t>
        <a:bodyPr/>
        <a:lstStyle/>
        <a:p>
          <a:endParaRPr lang="en-GB"/>
        </a:p>
      </dgm:t>
    </dgm:pt>
    <dgm:pt modelId="{43325DFB-5A2C-6E48-953B-8277BFE307AB}">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شرح سبب جمع التغذية الراجعة وكيفية استخدامها</a:t>
          </a:r>
        </a:p>
      </dgm:t>
    </dgm:pt>
    <dgm:pt modelId="{BD332996-438B-794B-8CC5-2F0082873E44}" type="parTrans" cxnId="{26B86822-CE68-4D48-8558-77EEC2CF2B4F}">
      <dgm:prSet/>
      <dgm:spPr/>
      <dgm:t>
        <a:bodyPr/>
        <a:lstStyle/>
        <a:p>
          <a:endParaRPr lang="en-GB"/>
        </a:p>
      </dgm:t>
    </dgm:pt>
    <dgm:pt modelId="{415A2CEC-4AD4-D246-806C-D90CFA6A7229}" type="sibTrans" cxnId="{26B86822-CE68-4D48-8558-77EEC2CF2B4F}">
      <dgm:prSet/>
      <dgm:spPr/>
      <dgm:t>
        <a:bodyPr/>
        <a:lstStyle/>
        <a:p>
          <a:endParaRPr lang="en-GB"/>
        </a:p>
      </dgm:t>
    </dgm:pt>
    <dgm:pt modelId="{F16460EC-6F04-3642-9249-794B1B4C29CB}">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إدارة التغذية الراجعة</a:t>
          </a:r>
        </a:p>
      </dgm:t>
    </dgm:pt>
    <dgm:pt modelId="{A5AAC32E-955E-784F-A40E-ED684783EFCB}" type="parTrans" cxnId="{F446F65C-B9F5-9B45-B114-17FAD083D148}">
      <dgm:prSet/>
      <dgm:spPr/>
      <dgm:t>
        <a:bodyPr/>
        <a:lstStyle/>
        <a:p>
          <a:endParaRPr lang="en-GB"/>
        </a:p>
      </dgm:t>
    </dgm:pt>
    <dgm:pt modelId="{955B72CE-5F19-504B-B07E-A695B9F28535}" type="sibTrans" cxnId="{F446F65C-B9F5-9B45-B114-17FAD083D148}">
      <dgm:prSet/>
      <dgm:spPr/>
      <dgm:t>
        <a:bodyPr/>
        <a:lstStyle/>
        <a:p>
          <a:endParaRPr lang="en-GB"/>
        </a:p>
      </dgm:t>
    </dgm:pt>
    <dgm:pt modelId="{823E5636-19A6-A243-B6C4-621C83DF2BE1}">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شرح كيفية استخدام بياناتهم</a:t>
          </a:r>
        </a:p>
      </dgm:t>
    </dgm:pt>
    <dgm:pt modelId="{A4CF1FF1-1FA9-1D4A-8B7A-38DA5977C779}" type="parTrans" cxnId="{CFD4D21D-2E18-AD44-8333-D3E1A9C6D515}">
      <dgm:prSet/>
      <dgm:spPr/>
      <dgm:t>
        <a:bodyPr/>
        <a:lstStyle/>
        <a:p>
          <a:endParaRPr lang="en-GB"/>
        </a:p>
      </dgm:t>
    </dgm:pt>
    <dgm:pt modelId="{08F922C2-CF50-3B49-B609-186FC357FCA4}" type="sibTrans" cxnId="{CFD4D21D-2E18-AD44-8333-D3E1A9C6D515}">
      <dgm:prSet/>
      <dgm:spPr/>
      <dgm:t>
        <a:bodyPr/>
        <a:lstStyle/>
        <a:p>
          <a:endParaRPr lang="en-GB"/>
        </a:p>
      </dgm:t>
    </dgm:pt>
    <dgm:pt modelId="{8613A98B-F77D-EA4E-8039-07A5C270E221}">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إظهار التعاطف</a:t>
          </a:r>
        </a:p>
      </dgm:t>
    </dgm:pt>
    <dgm:pt modelId="{6D2F8E5E-B6E9-0143-A321-6A09E48458EC}" type="parTrans" cxnId="{97ED8187-B78C-CE46-A754-80A97B7390A2}">
      <dgm:prSet/>
      <dgm:spPr/>
      <dgm:t>
        <a:bodyPr/>
        <a:lstStyle/>
        <a:p>
          <a:endParaRPr lang="en-GB"/>
        </a:p>
      </dgm:t>
    </dgm:pt>
    <dgm:pt modelId="{69AB9FD8-8FA9-3F47-932C-E30C9DD288B2}" type="sibTrans" cxnId="{97ED8187-B78C-CE46-A754-80A97B7390A2}">
      <dgm:prSet/>
      <dgm:spPr/>
      <dgm:t>
        <a:bodyPr/>
        <a:lstStyle/>
        <a:p>
          <a:endParaRPr lang="en-GB"/>
        </a:p>
      </dgm:t>
    </dgm:pt>
    <dgm:pt modelId="{2DA65B5F-D035-CC4B-8A1C-2177B7ABBC11}">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تسجيل التغذية الراجعة بعناية</a:t>
          </a:r>
        </a:p>
      </dgm:t>
    </dgm:pt>
    <dgm:pt modelId="{429A125C-A540-5642-85F7-8228AFEEA8AC}" type="sibTrans" cxnId="{3CD0E3F9-D5C8-F347-91F5-6C4DAE26707C}">
      <dgm:prSet/>
      <dgm:spPr/>
      <dgm:t>
        <a:bodyPr/>
        <a:lstStyle/>
        <a:p>
          <a:endParaRPr lang="en-GB"/>
        </a:p>
      </dgm:t>
    </dgm:pt>
    <dgm:pt modelId="{986BB783-D0F4-9945-B246-564F16C1AD68}" type="parTrans" cxnId="{3CD0E3F9-D5C8-F347-91F5-6C4DAE26707C}">
      <dgm:prSet/>
      <dgm:spPr/>
      <dgm:t>
        <a:bodyPr/>
        <a:lstStyle/>
        <a:p>
          <a:endParaRPr lang="en-GB"/>
        </a:p>
      </dgm:t>
    </dgm:pt>
    <dgm:pt modelId="{D91DFAA1-F8A2-6B40-9173-4708DAB0F7CF}">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لا تتحدَّ أو ترفض</a:t>
          </a:r>
        </a:p>
      </dgm:t>
    </dgm:pt>
    <dgm:pt modelId="{E9BD8F7B-1547-BD40-B635-50654EF297A1}" type="parTrans" cxnId="{F4DAA281-E605-BC4A-8B8F-2B8D375A90BE}">
      <dgm:prSet/>
      <dgm:spPr/>
      <dgm:t>
        <a:bodyPr/>
        <a:lstStyle/>
        <a:p>
          <a:endParaRPr lang="en-GB"/>
        </a:p>
      </dgm:t>
    </dgm:pt>
    <dgm:pt modelId="{DF779131-2779-E740-A3F2-A6F70BF1CDE1}" type="sibTrans" cxnId="{F4DAA281-E605-BC4A-8B8F-2B8D375A90BE}">
      <dgm:prSet/>
      <dgm:spPr/>
      <dgm:t>
        <a:bodyPr/>
        <a:lstStyle/>
        <a:p>
          <a:endParaRPr lang="en-GB"/>
        </a:p>
      </dgm:t>
    </dgm:pt>
    <dgm:pt modelId="{9351FAAC-913F-C243-BDDC-864D3F6F0723}">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طرح الأسئلة</a:t>
          </a:r>
        </a:p>
      </dgm:t>
    </dgm:pt>
    <dgm:pt modelId="{D784DA43-2566-FF4E-8F4A-2C896606DBFB}" type="parTrans" cxnId="{E127C351-47C5-1344-AE60-16498FB6C3A8}">
      <dgm:prSet/>
      <dgm:spPr/>
      <dgm:t>
        <a:bodyPr/>
        <a:lstStyle/>
        <a:p>
          <a:endParaRPr lang="en-GB"/>
        </a:p>
      </dgm:t>
    </dgm:pt>
    <dgm:pt modelId="{DD7A8CF6-A66D-5B4E-8836-93DCC86C3F71}" type="sibTrans" cxnId="{E127C351-47C5-1344-AE60-16498FB6C3A8}">
      <dgm:prSet/>
      <dgm:spPr/>
      <dgm:t>
        <a:bodyPr/>
        <a:lstStyle/>
        <a:p>
          <a:endParaRPr lang="en-GB"/>
        </a:p>
      </dgm:t>
    </dgm:pt>
    <dgm:pt modelId="{1224D2C3-B8A7-F749-A099-86F089DAD58D}">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لا تقدم وعوداً زائفة</a:t>
          </a:r>
        </a:p>
      </dgm:t>
    </dgm:pt>
    <dgm:pt modelId="{89CDF889-9CF1-C24C-9533-BAAA80C738A4}" type="parTrans" cxnId="{6F605E63-DE21-FF4B-9717-A98760CD88C2}">
      <dgm:prSet/>
      <dgm:spPr/>
    </dgm:pt>
    <dgm:pt modelId="{625A32AF-1CF2-164C-9FED-D0A1CBF4798B}" type="sibTrans" cxnId="{6F605E63-DE21-FF4B-9717-A98760CD88C2}">
      <dgm:prSet/>
      <dgm:spPr/>
    </dgm:pt>
    <dgm:pt modelId="{0BE971EC-9253-6745-AB33-F78E795A352E}">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قدم المعلومات – ولكن لا تخترع إجابة</a:t>
          </a:r>
        </a:p>
      </dgm:t>
    </dgm:pt>
    <dgm:pt modelId="{6C224D9D-88FD-4D42-90FF-94C04EB49569}" type="parTrans" cxnId="{B93CF081-E742-C54E-A3CA-0E62567A5871}">
      <dgm:prSet/>
      <dgm:spPr/>
    </dgm:pt>
    <dgm:pt modelId="{587676A5-AFBE-BE45-83C2-9A5FED0991FC}" type="sibTrans" cxnId="{B93CF081-E742-C54E-A3CA-0E62567A5871}">
      <dgm:prSet/>
      <dgm:spPr/>
    </dgm:pt>
    <dgm:pt modelId="{430E4889-5756-D54C-AB51-5AF7499BFA69}">
      <dgm:prSet phldrT="[Text]" custT="1"/>
      <dgm:spPr>
        <a:solidFill>
          <a:schemeClr val="bg2">
            <a:lumMod val="20000"/>
            <a:lumOff val="80000"/>
            <a:alpha val="90000"/>
          </a:schemeClr>
        </a:solidFill>
      </dgm:spPr>
      <dgm:t>
        <a:bodyPr/>
        <a:lstStyle/>
        <a:p>
          <a:pPr>
            <a:spcAft>
              <a:spcPts val="1632"/>
            </a:spcAft>
          </a:pPr>
          <a:r>
            <a:rPr lang="ar-SA" sz="2400">
              <a:latin typeface="Open Sans" panose="020B0606030504020204" pitchFamily="34" charset="0"/>
              <a:ea typeface="Open Sans" panose="020B0606030504020204" pitchFamily="34" charset="0"/>
              <a:cs typeface="Arial" panose="020B0606030504020204" pitchFamily="34" charset="0"/>
            </a:rPr>
            <a:t>تفاصيل الاتصال</a:t>
          </a:r>
        </a:p>
      </dgm:t>
    </dgm:pt>
    <dgm:pt modelId="{F4604EA9-76A9-7A43-BE08-2770CD0DB9FE}" type="parTrans" cxnId="{2DD6620A-189B-ED42-9E11-CD1EC4677C26}">
      <dgm:prSet/>
      <dgm:spPr/>
    </dgm:pt>
    <dgm:pt modelId="{AB4BB52C-F69E-7741-A831-13068999E3A5}" type="sibTrans" cxnId="{2DD6620A-189B-ED42-9E11-CD1EC4677C26}">
      <dgm:prSet/>
      <dgm:spPr/>
    </dgm:pt>
    <dgm:pt modelId="{B6AD36E7-E035-D340-8FA5-42E074ACBA4A}" type="pres">
      <dgm:prSet presAssocID="{847CD826-2DB4-D34B-AE9B-372FEF9729C0}" presName="Name0" presStyleCnt="0">
        <dgm:presLayoutVars>
          <dgm:dir/>
          <dgm:animLvl val="lvl"/>
          <dgm:resizeHandles val="exact"/>
        </dgm:presLayoutVars>
      </dgm:prSet>
      <dgm:spPr/>
    </dgm:pt>
    <dgm:pt modelId="{90F337F9-5E93-EA44-9394-9FE56CE848BA}" type="pres">
      <dgm:prSet presAssocID="{847CD826-2DB4-D34B-AE9B-372FEF9729C0}" presName="tSp" presStyleCnt="0"/>
      <dgm:spPr/>
    </dgm:pt>
    <dgm:pt modelId="{22411A45-F8DD-104C-AE7C-60FCAA906940}" type="pres">
      <dgm:prSet presAssocID="{847CD826-2DB4-D34B-AE9B-372FEF9729C0}" presName="bSp" presStyleCnt="0"/>
      <dgm:spPr/>
    </dgm:pt>
    <dgm:pt modelId="{82E29737-3A9E-444C-9677-A2EACABA41A2}" type="pres">
      <dgm:prSet presAssocID="{847CD826-2DB4-D34B-AE9B-372FEF9729C0}" presName="process" presStyleCnt="0"/>
      <dgm:spPr/>
    </dgm:pt>
    <dgm:pt modelId="{A0C2EE4F-A681-8548-8E6B-93E3CFC7C35A}" type="pres">
      <dgm:prSet presAssocID="{C8090327-3710-6140-957F-87D84D6A028D}" presName="composite1" presStyleCnt="0"/>
      <dgm:spPr/>
    </dgm:pt>
    <dgm:pt modelId="{40122102-7B48-B246-9D95-3162BCB99CF9}" type="pres">
      <dgm:prSet presAssocID="{C8090327-3710-6140-957F-87D84D6A028D}" presName="dummyNode1" presStyleLbl="node1" presStyleIdx="0" presStyleCnt="3"/>
      <dgm:spPr/>
    </dgm:pt>
    <dgm:pt modelId="{7E529833-4736-F14D-A376-CD4DF8FFAE53}" type="pres">
      <dgm:prSet presAssocID="{C8090327-3710-6140-957F-87D84D6A028D}" presName="childNode1" presStyleLbl="bgAcc1" presStyleIdx="0" presStyleCnt="3" custScaleX="103636" custScaleY="164229">
        <dgm:presLayoutVars>
          <dgm:bulletEnabled val="1"/>
        </dgm:presLayoutVars>
      </dgm:prSet>
      <dgm:spPr/>
    </dgm:pt>
    <dgm:pt modelId="{ED277599-E2EC-694E-B05F-CA906BA43EAD}" type="pres">
      <dgm:prSet presAssocID="{C8090327-3710-6140-957F-87D84D6A028D}" presName="childNode1tx" presStyleLbl="bgAcc1" presStyleIdx="0" presStyleCnt="3">
        <dgm:presLayoutVars>
          <dgm:bulletEnabled val="1"/>
        </dgm:presLayoutVars>
      </dgm:prSet>
      <dgm:spPr/>
    </dgm:pt>
    <dgm:pt modelId="{B4C44550-7EB8-D544-AFE4-0343E5BA8550}" type="pres">
      <dgm:prSet presAssocID="{C8090327-3710-6140-957F-87D84D6A028D}" presName="parentNode1" presStyleLbl="node1" presStyleIdx="0" presStyleCnt="3" custLinFactNeighborY="55485">
        <dgm:presLayoutVars>
          <dgm:chMax val="1"/>
          <dgm:bulletEnabled val="1"/>
        </dgm:presLayoutVars>
      </dgm:prSet>
      <dgm:spPr/>
    </dgm:pt>
    <dgm:pt modelId="{16BC79D2-8F5E-FA46-AAC2-44A30F60F3DF}" type="pres">
      <dgm:prSet presAssocID="{C8090327-3710-6140-957F-87D84D6A028D}" presName="connSite1" presStyleCnt="0"/>
      <dgm:spPr/>
    </dgm:pt>
    <dgm:pt modelId="{8E9A8D26-88A2-7243-93A3-204994C633AA}" type="pres">
      <dgm:prSet presAssocID="{BAEE4D87-C1D6-7A41-816C-ADD9FFBC529A}" presName="Name9" presStyleLbl="sibTrans2D1" presStyleIdx="0" presStyleCnt="2" custAng="797216" custLinFactNeighborY="-2583"/>
      <dgm:spPr/>
    </dgm:pt>
    <dgm:pt modelId="{9974C499-08B1-4E45-A011-0B5D3D0C693D}" type="pres">
      <dgm:prSet presAssocID="{5DE80DE8-90B4-C148-9C0B-326E88C66AC2}" presName="composite2" presStyleCnt="0"/>
      <dgm:spPr/>
    </dgm:pt>
    <dgm:pt modelId="{A97EEC1E-C964-6C41-92DE-C0701166FD72}" type="pres">
      <dgm:prSet presAssocID="{5DE80DE8-90B4-C148-9C0B-326E88C66AC2}" presName="dummyNode2" presStyleLbl="node1" presStyleIdx="0" presStyleCnt="3"/>
      <dgm:spPr/>
    </dgm:pt>
    <dgm:pt modelId="{9F016F6B-7AF3-6042-8E1B-F64BDBB6920B}" type="pres">
      <dgm:prSet presAssocID="{5DE80DE8-90B4-C148-9C0B-326E88C66AC2}" presName="childNode2" presStyleLbl="bgAcc1" presStyleIdx="1" presStyleCnt="3" custScaleX="103636" custScaleY="164229">
        <dgm:presLayoutVars>
          <dgm:bulletEnabled val="1"/>
        </dgm:presLayoutVars>
      </dgm:prSet>
      <dgm:spPr/>
    </dgm:pt>
    <dgm:pt modelId="{32E9CD15-75FF-644C-BEDF-7BC44B540376}" type="pres">
      <dgm:prSet presAssocID="{5DE80DE8-90B4-C148-9C0B-326E88C66AC2}" presName="childNode2tx" presStyleLbl="bgAcc1" presStyleIdx="1" presStyleCnt="3">
        <dgm:presLayoutVars>
          <dgm:bulletEnabled val="1"/>
        </dgm:presLayoutVars>
      </dgm:prSet>
      <dgm:spPr/>
    </dgm:pt>
    <dgm:pt modelId="{B91A43D1-7C12-AF49-800E-BE12951D1851}" type="pres">
      <dgm:prSet presAssocID="{5DE80DE8-90B4-C148-9C0B-326E88C66AC2}" presName="parentNode2" presStyleLbl="node1" presStyleIdx="1" presStyleCnt="3" custLinFactNeighborY="-54252">
        <dgm:presLayoutVars>
          <dgm:chMax val="0"/>
          <dgm:bulletEnabled val="1"/>
        </dgm:presLayoutVars>
      </dgm:prSet>
      <dgm:spPr/>
    </dgm:pt>
    <dgm:pt modelId="{DA1474CF-AE57-0642-9827-140116091777}" type="pres">
      <dgm:prSet presAssocID="{5DE80DE8-90B4-C148-9C0B-326E88C66AC2}" presName="connSite2" presStyleCnt="0"/>
      <dgm:spPr/>
    </dgm:pt>
    <dgm:pt modelId="{665EB68B-345A-D649-B838-4E5E50F5EAF3}" type="pres">
      <dgm:prSet presAssocID="{DE9ED42E-7610-DD48-A310-5378D0954F5B}" presName="Name18" presStyleLbl="sibTrans2D1" presStyleIdx="1" presStyleCnt="2" custAng="20937754" custLinFactNeighborY="1336"/>
      <dgm:spPr/>
    </dgm:pt>
    <dgm:pt modelId="{7D2A2F8C-447B-7847-941C-5FC3307E1AD4}" type="pres">
      <dgm:prSet presAssocID="{1DA682EA-30E7-654F-AF7D-38F6CFE98ED8}" presName="composite1" presStyleCnt="0"/>
      <dgm:spPr/>
    </dgm:pt>
    <dgm:pt modelId="{DF5EB7D6-EC40-4B45-97DB-10AC336B5AB6}" type="pres">
      <dgm:prSet presAssocID="{1DA682EA-30E7-654F-AF7D-38F6CFE98ED8}" presName="dummyNode1" presStyleLbl="node1" presStyleIdx="1" presStyleCnt="3"/>
      <dgm:spPr/>
    </dgm:pt>
    <dgm:pt modelId="{1BCB69E4-A89B-CE4C-A991-A3F115221847}" type="pres">
      <dgm:prSet presAssocID="{1DA682EA-30E7-654F-AF7D-38F6CFE98ED8}" presName="childNode1" presStyleLbl="bgAcc1" presStyleIdx="2" presStyleCnt="3" custScaleX="103636" custScaleY="164229">
        <dgm:presLayoutVars>
          <dgm:bulletEnabled val="1"/>
        </dgm:presLayoutVars>
      </dgm:prSet>
      <dgm:spPr/>
    </dgm:pt>
    <dgm:pt modelId="{5910310B-070F-BC49-BFD4-E66EA911860A}" type="pres">
      <dgm:prSet presAssocID="{1DA682EA-30E7-654F-AF7D-38F6CFE98ED8}" presName="childNode1tx" presStyleLbl="bgAcc1" presStyleIdx="2" presStyleCnt="3">
        <dgm:presLayoutVars>
          <dgm:bulletEnabled val="1"/>
        </dgm:presLayoutVars>
      </dgm:prSet>
      <dgm:spPr/>
    </dgm:pt>
    <dgm:pt modelId="{BF728790-CB76-A540-91AC-6493C36580F7}" type="pres">
      <dgm:prSet presAssocID="{1DA682EA-30E7-654F-AF7D-38F6CFE98ED8}" presName="parentNode1" presStyleLbl="node1" presStyleIdx="2" presStyleCnt="3" custLinFactNeighborY="55485">
        <dgm:presLayoutVars>
          <dgm:chMax val="1"/>
          <dgm:bulletEnabled val="1"/>
        </dgm:presLayoutVars>
      </dgm:prSet>
      <dgm:spPr/>
    </dgm:pt>
    <dgm:pt modelId="{29D05A2B-BFDA-9240-8822-24E096026F41}" type="pres">
      <dgm:prSet presAssocID="{1DA682EA-30E7-654F-AF7D-38F6CFE98ED8}" presName="connSite1" presStyleCnt="0"/>
      <dgm:spPr/>
    </dgm:pt>
  </dgm:ptLst>
  <dgm:cxnLst>
    <dgm:cxn modelId="{461E7403-5CC5-6A44-9031-BA7938931733}" type="presOf" srcId="{2DA65B5F-D035-CC4B-8A1C-2177B7ABBC11}" destId="{9F016F6B-7AF3-6042-8E1B-F64BDBB6920B}" srcOrd="0" destOrd="6" presId="urn:microsoft.com/office/officeart/2005/8/layout/hProcess4"/>
    <dgm:cxn modelId="{2DD6620A-189B-ED42-9E11-CD1EC4677C26}" srcId="{1DA682EA-30E7-654F-AF7D-38F6CFE98ED8}" destId="{430E4889-5756-D54C-AB51-5AF7499BFA69}" srcOrd="3" destOrd="0" parTransId="{F4604EA9-76A9-7A43-BE08-2770CD0DB9FE}" sibTransId="{AB4BB52C-F69E-7741-A831-13068999E3A5}"/>
    <dgm:cxn modelId="{85FA8A13-D2EA-A84E-9E23-DA4552A4E912}" type="presOf" srcId="{8613A98B-F77D-EA4E-8039-07A5C270E221}" destId="{32E9CD15-75FF-644C-BEDF-7BC44B540376}" srcOrd="1" destOrd="1" presId="urn:microsoft.com/office/officeart/2005/8/layout/hProcess4"/>
    <dgm:cxn modelId="{38391517-2869-B942-9FBD-7093289088BE}" type="presOf" srcId="{BE4280C3-21F4-4148-9F37-B44620441D25}" destId="{9F016F6B-7AF3-6042-8E1B-F64BDBB6920B}" srcOrd="0" destOrd="4" presId="urn:microsoft.com/office/officeart/2005/8/layout/hProcess4"/>
    <dgm:cxn modelId="{426FCE18-7D3D-1141-92E1-F4CEF0907682}" srcId="{847CD826-2DB4-D34B-AE9B-372FEF9729C0}" destId="{C8090327-3710-6140-957F-87D84D6A028D}" srcOrd="0" destOrd="0" parTransId="{14C60EC4-F386-254A-A995-7BA5424A5309}" sibTransId="{BAEE4D87-C1D6-7A41-816C-ADD9FFBC529A}"/>
    <dgm:cxn modelId="{DF36551B-C8D9-6B4A-B4E4-EB0F35B4912C}" type="presOf" srcId="{A3AD4D7A-D848-1B4B-830F-1CA10CB20A56}" destId="{ED277599-E2EC-694E-B05F-CA906BA43EAD}" srcOrd="1" destOrd="0" presId="urn:microsoft.com/office/officeart/2005/8/layout/hProcess4"/>
    <dgm:cxn modelId="{CFD4D21D-2E18-AD44-8333-D3E1A9C6D515}" srcId="{1DA682EA-30E7-654F-AF7D-38F6CFE98ED8}" destId="{823E5636-19A6-A243-B6C4-621C83DF2BE1}" srcOrd="1" destOrd="0" parTransId="{A4CF1FF1-1FA9-1D4A-8B7A-38DA5977C779}" sibTransId="{08F922C2-CF50-3B49-B609-186FC357FCA4}"/>
    <dgm:cxn modelId="{F2565822-365B-6E45-8FFA-4363805002D9}" type="presOf" srcId="{BE4280C3-21F4-4148-9F37-B44620441D25}" destId="{32E9CD15-75FF-644C-BEDF-7BC44B540376}" srcOrd="1" destOrd="4" presId="urn:microsoft.com/office/officeart/2005/8/layout/hProcess4"/>
    <dgm:cxn modelId="{26B86822-CE68-4D48-8558-77EEC2CF2B4F}" srcId="{C8090327-3710-6140-957F-87D84D6A028D}" destId="{43325DFB-5A2C-6E48-953B-8277BFE307AB}" srcOrd="1" destOrd="0" parTransId="{BD332996-438B-794B-8CC5-2F0082873E44}" sibTransId="{415A2CEC-4AD4-D246-806C-D90CFA6A7229}"/>
    <dgm:cxn modelId="{E3F91031-42C5-BA42-A750-F0A50B891722}" srcId="{C8090327-3710-6140-957F-87D84D6A028D}" destId="{1D6D2884-754F-0A4D-9FA8-931B79803825}" srcOrd="2" destOrd="0" parTransId="{BEA9BF77-320E-9B44-A675-D4A549F3B85C}" sibTransId="{1B0D9BA5-5FD4-5E4E-9D77-4CA507799CDD}"/>
    <dgm:cxn modelId="{8E2B0D32-EEF4-8741-946C-D6D429EEE1DB}" type="presOf" srcId="{1D6D2884-754F-0A4D-9FA8-931B79803825}" destId="{7E529833-4736-F14D-A376-CD4DF8FFAE53}" srcOrd="0" destOrd="2" presId="urn:microsoft.com/office/officeart/2005/8/layout/hProcess4"/>
    <dgm:cxn modelId="{B80B153E-816E-6E42-84CE-F882C57EF3B5}" type="presOf" srcId="{43325DFB-5A2C-6E48-953B-8277BFE307AB}" destId="{7E529833-4736-F14D-A376-CD4DF8FFAE53}" srcOrd="0" destOrd="1" presId="urn:microsoft.com/office/officeart/2005/8/layout/hProcess4"/>
    <dgm:cxn modelId="{98CC3741-18DD-1443-8E73-9827B67B7E87}" type="presOf" srcId="{430E4889-5756-D54C-AB51-5AF7499BFA69}" destId="{5910310B-070F-BC49-BFD4-E66EA911860A}" srcOrd="1" destOrd="3" presId="urn:microsoft.com/office/officeart/2005/8/layout/hProcess4"/>
    <dgm:cxn modelId="{FBDE8542-C7B6-2045-86D3-BDD9F71FC040}" srcId="{847CD826-2DB4-D34B-AE9B-372FEF9729C0}" destId="{1DA682EA-30E7-654F-AF7D-38F6CFE98ED8}" srcOrd="2" destOrd="0" parTransId="{A296433F-9678-364C-A67B-87E60DEF57D3}" sibTransId="{8179408F-A1F9-5648-9B26-A4D5171FE527}"/>
    <dgm:cxn modelId="{C8D34146-E70A-594E-A1A9-891858E115C2}" type="presOf" srcId="{F16460EC-6F04-3642-9249-794B1B4C29CB}" destId="{ED277599-E2EC-694E-B05F-CA906BA43EAD}" srcOrd="1" destOrd="3" presId="urn:microsoft.com/office/officeart/2005/8/layout/hProcess4"/>
    <dgm:cxn modelId="{E127C351-47C5-1344-AE60-16498FB6C3A8}" srcId="{5DE80DE8-90B4-C148-9C0B-326E88C66AC2}" destId="{9351FAAC-913F-C243-BDDC-864D3F6F0723}" srcOrd="3" destOrd="0" parTransId="{D784DA43-2566-FF4E-8F4A-2C896606DBFB}" sibTransId="{DD7A8CF6-A66D-5B4E-8836-93DCC86C3F71}"/>
    <dgm:cxn modelId="{8B377354-F1E4-CF43-8FE3-D8A97575F8FF}" type="presOf" srcId="{847CD826-2DB4-D34B-AE9B-372FEF9729C0}" destId="{B6AD36E7-E035-D340-8FA5-42E074ACBA4A}" srcOrd="0" destOrd="0" presId="urn:microsoft.com/office/officeart/2005/8/layout/hProcess4"/>
    <dgm:cxn modelId="{34E0C55B-4451-4844-BFA6-BA24F889BEDD}" type="presOf" srcId="{2DA65B5F-D035-CC4B-8A1C-2177B7ABBC11}" destId="{32E9CD15-75FF-644C-BEDF-7BC44B540376}" srcOrd="1" destOrd="6" presId="urn:microsoft.com/office/officeart/2005/8/layout/hProcess4"/>
    <dgm:cxn modelId="{EAC7635C-43F0-7647-9CE0-1622576F52F7}" type="presOf" srcId="{D1B188AD-9A9D-BF43-90D0-797A22D13C27}" destId="{ED277599-E2EC-694E-B05F-CA906BA43EAD}" srcOrd="1" destOrd="4" presId="urn:microsoft.com/office/officeart/2005/8/layout/hProcess4"/>
    <dgm:cxn modelId="{F446F65C-B9F5-9B45-B114-17FAD083D148}" srcId="{C8090327-3710-6140-957F-87D84D6A028D}" destId="{F16460EC-6F04-3642-9249-794B1B4C29CB}" srcOrd="3" destOrd="0" parTransId="{A5AAC32E-955E-784F-A40E-ED684783EFCB}" sibTransId="{955B72CE-5F19-504B-B07E-A695B9F28535}"/>
    <dgm:cxn modelId="{6F605E63-DE21-FF4B-9717-A98760CD88C2}" srcId="{1DA682EA-30E7-654F-AF7D-38F6CFE98ED8}" destId="{1224D2C3-B8A7-F749-A099-86F089DAD58D}" srcOrd="4" destOrd="0" parTransId="{89CDF889-9CF1-C24C-9533-BAAA80C738A4}" sibTransId="{625A32AF-1CF2-164C-9FED-D0A1CBF4798B}"/>
    <dgm:cxn modelId="{65E61166-BA5B-DF40-A2B9-48E4291F4D42}" type="presOf" srcId="{D91DFAA1-F8A2-6B40-9173-4708DAB0F7CF}" destId="{32E9CD15-75FF-644C-BEDF-7BC44B540376}" srcOrd="1" destOrd="2" presId="urn:microsoft.com/office/officeart/2005/8/layout/hProcess4"/>
    <dgm:cxn modelId="{C9E7B468-AA42-B840-821D-DB0617A75C72}" type="presOf" srcId="{F16460EC-6F04-3642-9249-794B1B4C29CB}" destId="{7E529833-4736-F14D-A376-CD4DF8FFAE53}" srcOrd="0" destOrd="3" presId="urn:microsoft.com/office/officeart/2005/8/layout/hProcess4"/>
    <dgm:cxn modelId="{8A3DBD6B-EDAA-F649-9BAB-ECAB10586D75}" type="presOf" srcId="{0BE971EC-9253-6745-AB33-F78E795A352E}" destId="{32E9CD15-75FF-644C-BEDF-7BC44B540376}" srcOrd="1" destOrd="5" presId="urn:microsoft.com/office/officeart/2005/8/layout/hProcess4"/>
    <dgm:cxn modelId="{1D4C636C-0806-334C-84E3-A33A1A55C22F}" type="presOf" srcId="{EAFF4C95-2D94-7341-8173-25805785513D}" destId="{32E9CD15-75FF-644C-BEDF-7BC44B540376}" srcOrd="1" destOrd="0" presId="urn:microsoft.com/office/officeart/2005/8/layout/hProcess4"/>
    <dgm:cxn modelId="{447F157B-4784-5247-911A-5766A6035CAF}" type="presOf" srcId="{AB9BC038-3FA8-C041-ABAC-16DC50AF3566}" destId="{1BCB69E4-A89B-CE4C-A991-A3F115221847}" srcOrd="0" destOrd="2" presId="urn:microsoft.com/office/officeart/2005/8/layout/hProcess4"/>
    <dgm:cxn modelId="{0ABF857D-B12B-F247-8F2A-182373918EF8}" type="presOf" srcId="{1DA682EA-30E7-654F-AF7D-38F6CFE98ED8}" destId="{BF728790-CB76-A540-91AC-6493C36580F7}" srcOrd="0" destOrd="0" presId="urn:microsoft.com/office/officeart/2005/8/layout/hProcess4"/>
    <dgm:cxn modelId="{F4DAA281-E605-BC4A-8B8F-2B8D375A90BE}" srcId="{5DE80DE8-90B4-C148-9C0B-326E88C66AC2}" destId="{D91DFAA1-F8A2-6B40-9173-4708DAB0F7CF}" srcOrd="2" destOrd="0" parTransId="{E9BD8F7B-1547-BD40-B635-50654EF297A1}" sibTransId="{DF779131-2779-E740-A3F2-A6F70BF1CDE1}"/>
    <dgm:cxn modelId="{B93CF081-E742-C54E-A3CA-0E62567A5871}" srcId="{5DE80DE8-90B4-C148-9C0B-326E88C66AC2}" destId="{0BE971EC-9253-6745-AB33-F78E795A352E}" srcOrd="5" destOrd="0" parTransId="{6C224D9D-88FD-4D42-90FF-94C04EB49569}" sibTransId="{587676A5-AFBE-BE45-83C2-9A5FED0991FC}"/>
    <dgm:cxn modelId="{6CC5BA83-8854-1741-9550-A115D3832C4E}" srcId="{1DA682EA-30E7-654F-AF7D-38F6CFE98ED8}" destId="{16C51557-5209-314F-832A-F6D0BF0A6BA9}" srcOrd="0" destOrd="0" parTransId="{55662710-412A-874C-B00F-563F1880E03E}" sibTransId="{3880492D-427A-8945-83FE-4377E688C7D9}"/>
    <dgm:cxn modelId="{6A0A3A84-05BE-344F-A50B-701DA7389E15}" type="presOf" srcId="{5DE80DE8-90B4-C148-9C0B-326E88C66AC2}" destId="{B91A43D1-7C12-AF49-800E-BE12951D1851}" srcOrd="0" destOrd="0" presId="urn:microsoft.com/office/officeart/2005/8/layout/hProcess4"/>
    <dgm:cxn modelId="{408BE486-CFB7-A644-8278-D1CCA1FA8F2E}" srcId="{C8090327-3710-6140-957F-87D84D6A028D}" destId="{A3AD4D7A-D848-1B4B-830F-1CA10CB20A56}" srcOrd="0" destOrd="0" parTransId="{6FA81EEA-EFE0-914E-B70A-0524145F0218}" sibTransId="{E43DB40D-02A5-D849-B15E-8D845A665D56}"/>
    <dgm:cxn modelId="{21374487-C549-7C48-AAEB-BACEBC0640B4}" type="presOf" srcId="{BAEE4D87-C1D6-7A41-816C-ADD9FFBC529A}" destId="{8E9A8D26-88A2-7243-93A3-204994C633AA}" srcOrd="0" destOrd="0" presId="urn:microsoft.com/office/officeart/2005/8/layout/hProcess4"/>
    <dgm:cxn modelId="{97ED8187-B78C-CE46-A754-80A97B7390A2}" srcId="{5DE80DE8-90B4-C148-9C0B-326E88C66AC2}" destId="{8613A98B-F77D-EA4E-8039-07A5C270E221}" srcOrd="1" destOrd="0" parTransId="{6D2F8E5E-B6E9-0143-A321-6A09E48458EC}" sibTransId="{69AB9FD8-8FA9-3F47-932C-E30C9DD288B2}"/>
    <dgm:cxn modelId="{B9FC188B-A662-A342-A506-77E2392E9EDA}" type="presOf" srcId="{EAFF4C95-2D94-7341-8173-25805785513D}" destId="{9F016F6B-7AF3-6042-8E1B-F64BDBB6920B}" srcOrd="0" destOrd="0" presId="urn:microsoft.com/office/officeart/2005/8/layout/hProcess4"/>
    <dgm:cxn modelId="{F379118D-7409-8C4A-9E2E-20BCEBF74459}" type="presOf" srcId="{43325DFB-5A2C-6E48-953B-8277BFE307AB}" destId="{ED277599-E2EC-694E-B05F-CA906BA43EAD}" srcOrd="1" destOrd="1" presId="urn:microsoft.com/office/officeart/2005/8/layout/hProcess4"/>
    <dgm:cxn modelId="{F719348F-E453-CA4D-8D2B-5AD5465F0015}" type="presOf" srcId="{D91DFAA1-F8A2-6B40-9173-4708DAB0F7CF}" destId="{9F016F6B-7AF3-6042-8E1B-F64BDBB6920B}" srcOrd="0" destOrd="2" presId="urn:microsoft.com/office/officeart/2005/8/layout/hProcess4"/>
    <dgm:cxn modelId="{D8A78193-7579-0443-A53A-82DCAEC60D7A}" type="presOf" srcId="{D1B188AD-9A9D-BF43-90D0-797A22D13C27}" destId="{7E529833-4736-F14D-A376-CD4DF8FFAE53}" srcOrd="0" destOrd="4" presId="urn:microsoft.com/office/officeart/2005/8/layout/hProcess4"/>
    <dgm:cxn modelId="{85259295-3170-A545-89A9-C8B4546F5798}" type="presOf" srcId="{A3AD4D7A-D848-1B4B-830F-1CA10CB20A56}" destId="{7E529833-4736-F14D-A376-CD4DF8FFAE53}" srcOrd="0" destOrd="0" presId="urn:microsoft.com/office/officeart/2005/8/layout/hProcess4"/>
    <dgm:cxn modelId="{0236019D-81B1-0247-BBE7-A2608FBF55C2}" srcId="{847CD826-2DB4-D34B-AE9B-372FEF9729C0}" destId="{5DE80DE8-90B4-C148-9C0B-326E88C66AC2}" srcOrd="1" destOrd="0" parTransId="{4E0FA625-58FC-BA4E-8F09-A8763CE3BA17}" sibTransId="{DE9ED42E-7610-DD48-A310-5378D0954F5B}"/>
    <dgm:cxn modelId="{37070E9F-95BA-4846-9625-19FB651D80BC}" type="presOf" srcId="{9351FAAC-913F-C243-BDDC-864D3F6F0723}" destId="{32E9CD15-75FF-644C-BEDF-7BC44B540376}" srcOrd="1" destOrd="3" presId="urn:microsoft.com/office/officeart/2005/8/layout/hProcess4"/>
    <dgm:cxn modelId="{E3A382A0-D5D5-4545-8E0F-06DDA52D0B9E}" type="presOf" srcId="{0BE971EC-9253-6745-AB33-F78E795A352E}" destId="{9F016F6B-7AF3-6042-8E1B-F64BDBB6920B}" srcOrd="0" destOrd="5" presId="urn:microsoft.com/office/officeart/2005/8/layout/hProcess4"/>
    <dgm:cxn modelId="{8D5DB7A7-F8BF-064C-B756-88D10B2F262E}" type="presOf" srcId="{430E4889-5756-D54C-AB51-5AF7499BFA69}" destId="{1BCB69E4-A89B-CE4C-A991-A3F115221847}" srcOrd="0" destOrd="3" presId="urn:microsoft.com/office/officeart/2005/8/layout/hProcess4"/>
    <dgm:cxn modelId="{7AAEE3AB-D7EE-C540-91DE-87AE032C4393}" srcId="{1DA682EA-30E7-654F-AF7D-38F6CFE98ED8}" destId="{AB9BC038-3FA8-C041-ABAC-16DC50AF3566}" srcOrd="2" destOrd="0" parTransId="{7C7D580A-3743-6D4F-B4C0-6BB9A32BC4D7}" sibTransId="{21B62A78-C7DE-1B47-9BED-83672027FBD9}"/>
    <dgm:cxn modelId="{6757C6B4-14B7-ED4C-B7C8-1DF892DBDF9B}" type="presOf" srcId="{9351FAAC-913F-C243-BDDC-864D3F6F0723}" destId="{9F016F6B-7AF3-6042-8E1B-F64BDBB6920B}" srcOrd="0" destOrd="3" presId="urn:microsoft.com/office/officeart/2005/8/layout/hProcess4"/>
    <dgm:cxn modelId="{C886BEB6-A16C-DC4B-92C9-8240A752DD19}" type="presOf" srcId="{1224D2C3-B8A7-F749-A099-86F089DAD58D}" destId="{1BCB69E4-A89B-CE4C-A991-A3F115221847}" srcOrd="0" destOrd="4" presId="urn:microsoft.com/office/officeart/2005/8/layout/hProcess4"/>
    <dgm:cxn modelId="{14F950BC-5AA8-8548-893E-42590616181A}" type="presOf" srcId="{8613A98B-F77D-EA4E-8039-07A5C270E221}" destId="{9F016F6B-7AF3-6042-8E1B-F64BDBB6920B}" srcOrd="0" destOrd="1" presId="urn:microsoft.com/office/officeart/2005/8/layout/hProcess4"/>
    <dgm:cxn modelId="{14A76ABF-AA1A-0645-8309-7A9FDC1D4E89}" srcId="{C8090327-3710-6140-957F-87D84D6A028D}" destId="{D1B188AD-9A9D-BF43-90D0-797A22D13C27}" srcOrd="4" destOrd="0" parTransId="{86563FD9-3E08-6740-8748-0723D56019CB}" sibTransId="{13117419-3AFC-CD4A-B305-533DBA48EBEB}"/>
    <dgm:cxn modelId="{F4143DC1-095D-A442-8364-4B719B9B572F}" type="presOf" srcId="{16C51557-5209-314F-832A-F6D0BF0A6BA9}" destId="{1BCB69E4-A89B-CE4C-A991-A3F115221847}" srcOrd="0" destOrd="0" presId="urn:microsoft.com/office/officeart/2005/8/layout/hProcess4"/>
    <dgm:cxn modelId="{5CBE32C9-4696-E340-853A-454209FF29A6}" srcId="{5DE80DE8-90B4-C148-9C0B-326E88C66AC2}" destId="{EAFF4C95-2D94-7341-8173-25805785513D}" srcOrd="0" destOrd="0" parTransId="{8C9CAE6B-17E7-EE43-A871-D4ACD4F3D977}" sibTransId="{8EAB8F2A-D48B-E043-9682-21022A2BAE02}"/>
    <dgm:cxn modelId="{BFFD29CF-5DA1-4B48-9199-7DF24353DB94}" type="presOf" srcId="{C8090327-3710-6140-957F-87D84D6A028D}" destId="{B4C44550-7EB8-D544-AFE4-0343E5BA8550}" srcOrd="0" destOrd="0" presId="urn:microsoft.com/office/officeart/2005/8/layout/hProcess4"/>
    <dgm:cxn modelId="{F7EE5CD2-6CD2-E640-A327-CE0F3E8FE0B0}" type="presOf" srcId="{DE9ED42E-7610-DD48-A310-5378D0954F5B}" destId="{665EB68B-345A-D649-B838-4E5E50F5EAF3}" srcOrd="0" destOrd="0" presId="urn:microsoft.com/office/officeart/2005/8/layout/hProcess4"/>
    <dgm:cxn modelId="{8FE8F7D2-25CD-1741-8056-BDB8AD1FA1D9}" type="presOf" srcId="{823E5636-19A6-A243-B6C4-621C83DF2BE1}" destId="{1BCB69E4-A89B-CE4C-A991-A3F115221847}" srcOrd="0" destOrd="1" presId="urn:microsoft.com/office/officeart/2005/8/layout/hProcess4"/>
    <dgm:cxn modelId="{54AC0BD8-D5FA-0748-B0EC-841ECD0127EA}" type="presOf" srcId="{823E5636-19A6-A243-B6C4-621C83DF2BE1}" destId="{5910310B-070F-BC49-BFD4-E66EA911860A}" srcOrd="1" destOrd="1" presId="urn:microsoft.com/office/officeart/2005/8/layout/hProcess4"/>
    <dgm:cxn modelId="{066DDDDB-D3FF-524F-9E3F-2BF7E4385A40}" type="presOf" srcId="{1D6D2884-754F-0A4D-9FA8-931B79803825}" destId="{ED277599-E2EC-694E-B05F-CA906BA43EAD}" srcOrd="1" destOrd="2" presId="urn:microsoft.com/office/officeart/2005/8/layout/hProcess4"/>
    <dgm:cxn modelId="{83C18EE4-9266-584B-9BAE-D15BC43A7FFA}" type="presOf" srcId="{AB9BC038-3FA8-C041-ABAC-16DC50AF3566}" destId="{5910310B-070F-BC49-BFD4-E66EA911860A}" srcOrd="1" destOrd="2" presId="urn:microsoft.com/office/officeart/2005/8/layout/hProcess4"/>
    <dgm:cxn modelId="{153D5FEA-AAA1-7149-9595-B7CBF394722B}" srcId="{5DE80DE8-90B4-C148-9C0B-326E88C66AC2}" destId="{BE4280C3-21F4-4148-9F37-B44620441D25}" srcOrd="4" destOrd="0" parTransId="{322992B6-3369-BE46-AF03-D657B4C65CD2}" sibTransId="{5D473A71-D313-714B-9F9A-20685EBAF88E}"/>
    <dgm:cxn modelId="{976C08EF-569E-C141-81BE-81BD167FE44F}" type="presOf" srcId="{16C51557-5209-314F-832A-F6D0BF0A6BA9}" destId="{5910310B-070F-BC49-BFD4-E66EA911860A}" srcOrd="1" destOrd="0" presId="urn:microsoft.com/office/officeart/2005/8/layout/hProcess4"/>
    <dgm:cxn modelId="{28E405F5-5A70-5846-9AE5-F482FF891201}" type="presOf" srcId="{1224D2C3-B8A7-F749-A099-86F089DAD58D}" destId="{5910310B-070F-BC49-BFD4-E66EA911860A}" srcOrd="1" destOrd="4" presId="urn:microsoft.com/office/officeart/2005/8/layout/hProcess4"/>
    <dgm:cxn modelId="{3CD0E3F9-D5C8-F347-91F5-6C4DAE26707C}" srcId="{5DE80DE8-90B4-C148-9C0B-326E88C66AC2}" destId="{2DA65B5F-D035-CC4B-8A1C-2177B7ABBC11}" srcOrd="6" destOrd="0" parTransId="{986BB783-D0F4-9945-B246-564F16C1AD68}" sibTransId="{429A125C-A540-5642-85F7-8228AFEEA8AC}"/>
    <dgm:cxn modelId="{77BF90F7-6B4B-2048-85DF-7D327A6EB6BE}" type="presParOf" srcId="{B6AD36E7-E035-D340-8FA5-42E074ACBA4A}" destId="{90F337F9-5E93-EA44-9394-9FE56CE848BA}" srcOrd="0" destOrd="0" presId="urn:microsoft.com/office/officeart/2005/8/layout/hProcess4"/>
    <dgm:cxn modelId="{11113E71-3920-2B4D-939C-66A1C822FCC9}" type="presParOf" srcId="{B6AD36E7-E035-D340-8FA5-42E074ACBA4A}" destId="{22411A45-F8DD-104C-AE7C-60FCAA906940}" srcOrd="1" destOrd="0" presId="urn:microsoft.com/office/officeart/2005/8/layout/hProcess4"/>
    <dgm:cxn modelId="{59CF4764-86DE-E249-9256-58D3F92B58CD}" type="presParOf" srcId="{B6AD36E7-E035-D340-8FA5-42E074ACBA4A}" destId="{82E29737-3A9E-444C-9677-A2EACABA41A2}" srcOrd="2" destOrd="0" presId="urn:microsoft.com/office/officeart/2005/8/layout/hProcess4"/>
    <dgm:cxn modelId="{064C1C8B-ADBE-D043-9F29-8D730007E4B1}" type="presParOf" srcId="{82E29737-3A9E-444C-9677-A2EACABA41A2}" destId="{A0C2EE4F-A681-8548-8E6B-93E3CFC7C35A}" srcOrd="0" destOrd="0" presId="urn:microsoft.com/office/officeart/2005/8/layout/hProcess4"/>
    <dgm:cxn modelId="{A45B10A9-55B3-1E4F-BE6A-FA54F175A891}" type="presParOf" srcId="{A0C2EE4F-A681-8548-8E6B-93E3CFC7C35A}" destId="{40122102-7B48-B246-9D95-3162BCB99CF9}" srcOrd="0" destOrd="0" presId="urn:microsoft.com/office/officeart/2005/8/layout/hProcess4"/>
    <dgm:cxn modelId="{7EF689F7-73CA-CB4E-846F-6EA48B4DFA99}" type="presParOf" srcId="{A0C2EE4F-A681-8548-8E6B-93E3CFC7C35A}" destId="{7E529833-4736-F14D-A376-CD4DF8FFAE53}" srcOrd="1" destOrd="0" presId="urn:microsoft.com/office/officeart/2005/8/layout/hProcess4"/>
    <dgm:cxn modelId="{FA3D2A4C-0567-BD42-BBAF-830D47FEF874}" type="presParOf" srcId="{A0C2EE4F-A681-8548-8E6B-93E3CFC7C35A}" destId="{ED277599-E2EC-694E-B05F-CA906BA43EAD}" srcOrd="2" destOrd="0" presId="urn:microsoft.com/office/officeart/2005/8/layout/hProcess4"/>
    <dgm:cxn modelId="{1367DBB7-053D-5D47-99D6-B6C6AA13BF01}" type="presParOf" srcId="{A0C2EE4F-A681-8548-8E6B-93E3CFC7C35A}" destId="{B4C44550-7EB8-D544-AFE4-0343E5BA8550}" srcOrd="3" destOrd="0" presId="urn:microsoft.com/office/officeart/2005/8/layout/hProcess4"/>
    <dgm:cxn modelId="{6AF3F945-881B-C846-BE5D-893C5677362D}" type="presParOf" srcId="{A0C2EE4F-A681-8548-8E6B-93E3CFC7C35A}" destId="{16BC79D2-8F5E-FA46-AAC2-44A30F60F3DF}" srcOrd="4" destOrd="0" presId="urn:microsoft.com/office/officeart/2005/8/layout/hProcess4"/>
    <dgm:cxn modelId="{CC2F858A-2D49-3248-AEEA-2639A6732D46}" type="presParOf" srcId="{82E29737-3A9E-444C-9677-A2EACABA41A2}" destId="{8E9A8D26-88A2-7243-93A3-204994C633AA}" srcOrd="1" destOrd="0" presId="urn:microsoft.com/office/officeart/2005/8/layout/hProcess4"/>
    <dgm:cxn modelId="{0A78CB8C-45BD-2742-A8C1-35A70F801B74}" type="presParOf" srcId="{82E29737-3A9E-444C-9677-A2EACABA41A2}" destId="{9974C499-08B1-4E45-A011-0B5D3D0C693D}" srcOrd="2" destOrd="0" presId="urn:microsoft.com/office/officeart/2005/8/layout/hProcess4"/>
    <dgm:cxn modelId="{0777D9A7-A6BE-FA48-85B7-35C730D9A4EA}" type="presParOf" srcId="{9974C499-08B1-4E45-A011-0B5D3D0C693D}" destId="{A97EEC1E-C964-6C41-92DE-C0701166FD72}" srcOrd="0" destOrd="0" presId="urn:microsoft.com/office/officeart/2005/8/layout/hProcess4"/>
    <dgm:cxn modelId="{DE7F709D-2BCD-B44B-B5CD-BD78BE8B23FE}" type="presParOf" srcId="{9974C499-08B1-4E45-A011-0B5D3D0C693D}" destId="{9F016F6B-7AF3-6042-8E1B-F64BDBB6920B}" srcOrd="1" destOrd="0" presId="urn:microsoft.com/office/officeart/2005/8/layout/hProcess4"/>
    <dgm:cxn modelId="{327580DF-330F-FC43-A6F8-4ED5FFD0E9FB}" type="presParOf" srcId="{9974C499-08B1-4E45-A011-0B5D3D0C693D}" destId="{32E9CD15-75FF-644C-BEDF-7BC44B540376}" srcOrd="2" destOrd="0" presId="urn:microsoft.com/office/officeart/2005/8/layout/hProcess4"/>
    <dgm:cxn modelId="{96DC76E7-FEA5-4846-B2E8-329682D0C2F2}" type="presParOf" srcId="{9974C499-08B1-4E45-A011-0B5D3D0C693D}" destId="{B91A43D1-7C12-AF49-800E-BE12951D1851}" srcOrd="3" destOrd="0" presId="urn:microsoft.com/office/officeart/2005/8/layout/hProcess4"/>
    <dgm:cxn modelId="{E38ED672-8BDF-6245-8B44-EF33A5FDE445}" type="presParOf" srcId="{9974C499-08B1-4E45-A011-0B5D3D0C693D}" destId="{DA1474CF-AE57-0642-9827-140116091777}" srcOrd="4" destOrd="0" presId="urn:microsoft.com/office/officeart/2005/8/layout/hProcess4"/>
    <dgm:cxn modelId="{98915FCA-6C3B-C54B-BD79-EB1C0FCC31B2}" type="presParOf" srcId="{82E29737-3A9E-444C-9677-A2EACABA41A2}" destId="{665EB68B-345A-D649-B838-4E5E50F5EAF3}" srcOrd="3" destOrd="0" presId="urn:microsoft.com/office/officeart/2005/8/layout/hProcess4"/>
    <dgm:cxn modelId="{772FB47E-161C-C84A-9821-4BFB1FB7A4F3}" type="presParOf" srcId="{82E29737-3A9E-444C-9677-A2EACABA41A2}" destId="{7D2A2F8C-447B-7847-941C-5FC3307E1AD4}" srcOrd="4" destOrd="0" presId="urn:microsoft.com/office/officeart/2005/8/layout/hProcess4"/>
    <dgm:cxn modelId="{6D4B1756-57CA-CD40-8A50-1A977D7583A0}" type="presParOf" srcId="{7D2A2F8C-447B-7847-941C-5FC3307E1AD4}" destId="{DF5EB7D6-EC40-4B45-97DB-10AC336B5AB6}" srcOrd="0" destOrd="0" presId="urn:microsoft.com/office/officeart/2005/8/layout/hProcess4"/>
    <dgm:cxn modelId="{DA3EEAF8-F29B-F542-AFAF-97A8C66A7D4D}" type="presParOf" srcId="{7D2A2F8C-447B-7847-941C-5FC3307E1AD4}" destId="{1BCB69E4-A89B-CE4C-A991-A3F115221847}" srcOrd="1" destOrd="0" presId="urn:microsoft.com/office/officeart/2005/8/layout/hProcess4"/>
    <dgm:cxn modelId="{53F79C17-CA03-8940-9BF6-2893A3B657F8}" type="presParOf" srcId="{7D2A2F8C-447B-7847-941C-5FC3307E1AD4}" destId="{5910310B-070F-BC49-BFD4-E66EA911860A}" srcOrd="2" destOrd="0" presId="urn:microsoft.com/office/officeart/2005/8/layout/hProcess4"/>
    <dgm:cxn modelId="{43D188EE-D6EF-3142-92E0-F548B5304946}" type="presParOf" srcId="{7D2A2F8C-447B-7847-941C-5FC3307E1AD4}" destId="{BF728790-CB76-A540-91AC-6493C36580F7}" srcOrd="3" destOrd="0" presId="urn:microsoft.com/office/officeart/2005/8/layout/hProcess4"/>
    <dgm:cxn modelId="{570DC32A-8585-3649-AEB2-FF2BA81AAF7A}" type="presParOf" srcId="{7D2A2F8C-447B-7847-941C-5FC3307E1AD4}" destId="{29D05A2B-BFDA-9240-8822-24E096026F41}"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15733-F319-224E-8F8D-57BD86484900}">
      <dsp:nvSpPr>
        <dsp:cNvPr id="0" name=""/>
        <dsp:cNvSpPr/>
      </dsp:nvSpPr>
      <dsp:spPr>
        <a:xfrm>
          <a:off x="0" y="4318"/>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ar-SA" sz="2800" b="0" kern="1200">
              <a:solidFill>
                <a:schemeClr val="tx2"/>
              </a:solidFill>
              <a:latin typeface="Montserrat" pitchFamily="2" charset="77"/>
              <a:cs typeface="Arial"/>
            </a:rPr>
            <a:t>أسئلة</a:t>
          </a:r>
        </a:p>
      </dsp:txBody>
      <dsp:txXfrm>
        <a:off x="730096" y="4318"/>
        <a:ext cx="3624121" cy="1460191"/>
      </dsp:txXfrm>
    </dsp:sp>
    <dsp:sp modelId="{005DFE7A-A39D-E446-A4E9-8DBD57C143D4}">
      <dsp:nvSpPr>
        <dsp:cNvPr id="0" name=""/>
        <dsp:cNvSpPr/>
      </dsp:nvSpPr>
      <dsp:spPr>
        <a:xfrm>
          <a:off x="4662559" y="112435"/>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ar-SA" sz="3500" kern="1200">
              <a:latin typeface="Open Sans" panose="020B0606030504020204" pitchFamily="34" charset="0"/>
              <a:ea typeface="Open Sans" panose="020B0606030504020204" pitchFamily="34" charset="0"/>
              <a:cs typeface="Arial" panose="020B0606030504020204" pitchFamily="34" charset="0"/>
            </a:rPr>
            <a:t>ما يرغب الناس في معرفته، يبرز الفجوات في المعلومات.</a:t>
          </a:r>
        </a:p>
      </dsp:txBody>
      <dsp:txXfrm>
        <a:off x="5268538" y="112435"/>
        <a:ext cx="6550182" cy="1211958"/>
      </dsp:txXfrm>
    </dsp:sp>
    <dsp:sp modelId="{D922B84B-6C25-7C43-9081-B920BC1777F6}">
      <dsp:nvSpPr>
        <dsp:cNvPr id="0" name=""/>
        <dsp:cNvSpPr/>
      </dsp:nvSpPr>
      <dsp:spPr>
        <a:xfrm>
          <a:off x="12017966" y="128760"/>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ar-SA" sz="3500" i="1" kern="1200">
              <a:solidFill>
                <a:schemeClr val="accent3"/>
              </a:solidFill>
              <a:latin typeface="Open Sans" panose="020B0606030504020204" pitchFamily="34" charset="0"/>
              <a:ea typeface="Open Sans" panose="020B0606030504020204" pitchFamily="34" charset="0"/>
              <a:cs typeface="Arial" panose="020B0606030504020204" pitchFamily="34" charset="0"/>
            </a:rPr>
            <a:t>أين يمكنني التسجيل للحصول على المساعدة؟</a:t>
          </a:r>
        </a:p>
      </dsp:txBody>
      <dsp:txXfrm>
        <a:off x="12623945" y="128760"/>
        <a:ext cx="3676749" cy="1211958"/>
      </dsp:txXfrm>
    </dsp:sp>
    <dsp:sp modelId="{627D582E-774D-C845-BE7B-3B71769564F0}">
      <dsp:nvSpPr>
        <dsp:cNvPr id="0" name=""/>
        <dsp:cNvSpPr/>
      </dsp:nvSpPr>
      <dsp:spPr>
        <a:xfrm>
          <a:off x="0" y="1635103"/>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ar-SA" sz="2800" b="0" kern="1200">
              <a:solidFill>
                <a:schemeClr val="tx2"/>
              </a:solidFill>
              <a:latin typeface="Montserrat" pitchFamily="2" charset="77"/>
              <a:cs typeface="Arial"/>
            </a:rPr>
            <a:t> الطلبات أو الاقتراحات</a:t>
          </a:r>
        </a:p>
      </dsp:txBody>
      <dsp:txXfrm>
        <a:off x="730096" y="1635103"/>
        <a:ext cx="3624121" cy="1460191"/>
      </dsp:txXfrm>
    </dsp:sp>
    <dsp:sp modelId="{1027B1CA-92E1-794F-A6DD-0862358324D3}">
      <dsp:nvSpPr>
        <dsp:cNvPr id="0" name=""/>
        <dsp:cNvSpPr/>
      </dsp:nvSpPr>
      <dsp:spPr>
        <a:xfrm>
          <a:off x="4662559" y="1759843"/>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ar-SA" sz="3500" kern="1200">
              <a:latin typeface="Open Sans" panose="020B0606030504020204" pitchFamily="34" charset="0"/>
              <a:ea typeface="Open Sans" panose="020B0606030504020204" pitchFamily="34" charset="0"/>
              <a:cs typeface="Arial" panose="020B0606030504020204" pitchFamily="34" charset="0"/>
            </a:rPr>
            <a:t>طلبات المساعدة أو الأفكار حول ما يمكن أن نفعله بشكل أفضل أو مختلف</a:t>
          </a:r>
        </a:p>
      </dsp:txBody>
      <dsp:txXfrm>
        <a:off x="5268538" y="1759843"/>
        <a:ext cx="6550182" cy="1211958"/>
      </dsp:txXfrm>
    </dsp:sp>
    <dsp:sp modelId="{197BFE24-6566-894A-9BA4-994A8CBC3593}">
      <dsp:nvSpPr>
        <dsp:cNvPr id="0" name=""/>
        <dsp:cNvSpPr/>
      </dsp:nvSpPr>
      <dsp:spPr>
        <a:xfrm>
          <a:off x="12017966" y="1776168"/>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ar-SA" sz="3500" i="1" kern="1200">
              <a:solidFill>
                <a:schemeClr val="accent3"/>
              </a:solidFill>
              <a:latin typeface="Open Sans" panose="020B0606030504020204" pitchFamily="34" charset="0"/>
              <a:ea typeface="Open Sans" panose="020B0606030504020204" pitchFamily="34" charset="0"/>
              <a:cs typeface="Arial" panose="020B0606030504020204" pitchFamily="34" charset="0"/>
            </a:rPr>
            <a:t>يرجى تزويدنا بمياه نظيفة</a:t>
          </a:r>
        </a:p>
      </dsp:txBody>
      <dsp:txXfrm>
        <a:off x="12623945" y="1776168"/>
        <a:ext cx="3676749" cy="1211958"/>
      </dsp:txXfrm>
    </dsp:sp>
    <dsp:sp modelId="{C5D6E5D6-C5F0-E941-85F5-164EBC2EB43D}">
      <dsp:nvSpPr>
        <dsp:cNvPr id="0" name=""/>
        <dsp:cNvSpPr/>
      </dsp:nvSpPr>
      <dsp:spPr>
        <a:xfrm>
          <a:off x="0" y="3299721"/>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ar-SA" sz="2800" b="0" kern="1200">
              <a:solidFill>
                <a:schemeClr val="tx2"/>
              </a:solidFill>
              <a:latin typeface="Montserrat" pitchFamily="2" charset="77"/>
              <a:cs typeface="Arial"/>
            </a:rPr>
            <a:t>الملاحظات أو المعتقدات أو التصورات</a:t>
          </a:r>
        </a:p>
      </dsp:txBody>
      <dsp:txXfrm>
        <a:off x="730096" y="3299721"/>
        <a:ext cx="3624121" cy="1460191"/>
      </dsp:txXfrm>
    </dsp:sp>
    <dsp:sp modelId="{95E4BFAA-0D1C-4D43-931C-C5DA9BF14EEE}">
      <dsp:nvSpPr>
        <dsp:cNvPr id="0" name=""/>
        <dsp:cNvSpPr/>
      </dsp:nvSpPr>
      <dsp:spPr>
        <a:xfrm>
          <a:off x="4662559" y="3424461"/>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ar-SA" sz="3500" kern="1200">
              <a:latin typeface="Open Sans" panose="020B0606030504020204" pitchFamily="34" charset="0"/>
              <a:ea typeface="Open Sans" panose="020B0606030504020204" pitchFamily="34" charset="0"/>
              <a:cs typeface="Arial" panose="020B0606030504020204" pitchFamily="34" charset="0"/>
            </a:rPr>
            <a:t>ما يفكر فيه الناس ويفهمونه عن الوضع أو القضية المحددة، بما في ذلك الشائعات</a:t>
          </a:r>
        </a:p>
      </dsp:txBody>
      <dsp:txXfrm>
        <a:off x="5268538" y="3424461"/>
        <a:ext cx="6550182" cy="1211958"/>
      </dsp:txXfrm>
    </dsp:sp>
    <dsp:sp modelId="{4B4D1C6D-FE33-F841-BE2A-A5D7C7A68870}">
      <dsp:nvSpPr>
        <dsp:cNvPr id="0" name=""/>
        <dsp:cNvSpPr/>
      </dsp:nvSpPr>
      <dsp:spPr>
        <a:xfrm>
          <a:off x="12017966" y="3440786"/>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ar-SA" sz="3500" i="1" kern="1200">
              <a:solidFill>
                <a:schemeClr val="accent3"/>
              </a:solidFill>
              <a:latin typeface="Open Sans" panose="020B0606030504020204" pitchFamily="34" charset="0"/>
              <a:ea typeface="Open Sans" panose="020B0606030504020204" pitchFamily="34" charset="0"/>
              <a:cs typeface="Arial" panose="020B0606030504020204" pitchFamily="34" charset="0"/>
            </a:rPr>
            <a:t>لقاح كوفيد-19 سيجعلك عقيماً.</a:t>
          </a:r>
        </a:p>
      </dsp:txBody>
      <dsp:txXfrm>
        <a:off x="12623945" y="3440786"/>
        <a:ext cx="3676749" cy="1211958"/>
      </dsp:txXfrm>
    </dsp:sp>
    <dsp:sp modelId="{884D44E7-1F87-5B4C-9B91-58DCB8FB7D0E}">
      <dsp:nvSpPr>
        <dsp:cNvPr id="0" name=""/>
        <dsp:cNvSpPr/>
      </dsp:nvSpPr>
      <dsp:spPr>
        <a:xfrm>
          <a:off x="0" y="4964339"/>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ar-SA" sz="2800" b="0" kern="1200">
              <a:solidFill>
                <a:schemeClr val="tx2"/>
              </a:solidFill>
              <a:latin typeface="Montserrat" pitchFamily="2" charset="77"/>
              <a:cs typeface="Arial"/>
            </a:rPr>
            <a:t>تقارير بشأن المخاوف أو الحوادث أو الشكاوى</a:t>
          </a:r>
        </a:p>
      </dsp:txBody>
      <dsp:txXfrm>
        <a:off x="730096" y="4964339"/>
        <a:ext cx="3624121" cy="1460191"/>
      </dsp:txXfrm>
    </dsp:sp>
    <dsp:sp modelId="{65F5BF0F-60A1-CE42-AE5C-1466B8167406}">
      <dsp:nvSpPr>
        <dsp:cNvPr id="0" name=""/>
        <dsp:cNvSpPr/>
      </dsp:nvSpPr>
      <dsp:spPr>
        <a:xfrm>
          <a:off x="4662559" y="5089079"/>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ar-SA" sz="3500" kern="1200">
              <a:latin typeface="Open Sans" panose="020B0606030504020204" pitchFamily="34" charset="0"/>
              <a:ea typeface="Open Sans" panose="020B0606030504020204" pitchFamily="34" charset="0"/>
              <a:cs typeface="Arial" panose="020B0606030504020204" pitchFamily="34" charset="0"/>
            </a:rPr>
            <a:t>المشاكل المتعلقة بخدماتنا أو موظفينا، أو الوضع في المجتمع، أو المنظمات الأخرى</a:t>
          </a:r>
        </a:p>
      </dsp:txBody>
      <dsp:txXfrm>
        <a:off x="5268538" y="5089079"/>
        <a:ext cx="6550182" cy="1211958"/>
      </dsp:txXfrm>
    </dsp:sp>
    <dsp:sp modelId="{87426196-BA8B-1C4B-93E2-C6733CCB7DF7}">
      <dsp:nvSpPr>
        <dsp:cNvPr id="0" name=""/>
        <dsp:cNvSpPr/>
      </dsp:nvSpPr>
      <dsp:spPr>
        <a:xfrm>
          <a:off x="12017966" y="5105404"/>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ar-SA" sz="3500" i="1" kern="1200">
              <a:solidFill>
                <a:schemeClr val="accent3"/>
              </a:solidFill>
              <a:latin typeface="Open Sans" panose="020B0606030504020204" pitchFamily="34" charset="0"/>
              <a:ea typeface="Open Sans" panose="020B0606030504020204" pitchFamily="34" charset="0"/>
              <a:cs typeface="Arial" panose="020B0606030504020204" pitchFamily="34" charset="0"/>
              <a:sym typeface="Open Sans"/>
            </a:rPr>
            <a:t>اضطررت لدفع المال ليتم إضافتي إلى قائمة التوزيع</a:t>
          </a:r>
        </a:p>
      </dsp:txBody>
      <dsp:txXfrm>
        <a:off x="12623945" y="5105404"/>
        <a:ext cx="3676749" cy="1211958"/>
      </dsp:txXfrm>
    </dsp:sp>
    <dsp:sp modelId="{CCCDAE01-BF5E-824C-BD8E-E474B18F8D0B}">
      <dsp:nvSpPr>
        <dsp:cNvPr id="0" name=""/>
        <dsp:cNvSpPr/>
      </dsp:nvSpPr>
      <dsp:spPr>
        <a:xfrm>
          <a:off x="0" y="6628957"/>
          <a:ext cx="5084312" cy="146019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ar-SA" sz="2800" b="0" kern="1200">
              <a:solidFill>
                <a:schemeClr val="tx2"/>
              </a:solidFill>
              <a:latin typeface="Montserrat" pitchFamily="2" charset="77"/>
              <a:cs typeface="Arial"/>
            </a:rPr>
            <a:t>التشجيع أو الثناء</a:t>
          </a:r>
        </a:p>
      </dsp:txBody>
      <dsp:txXfrm>
        <a:off x="730096" y="6628957"/>
        <a:ext cx="3624121" cy="1460191"/>
      </dsp:txXfrm>
    </dsp:sp>
    <dsp:sp modelId="{A444DC44-27CE-D847-B77A-41889B080212}">
      <dsp:nvSpPr>
        <dsp:cNvPr id="0" name=""/>
        <dsp:cNvSpPr/>
      </dsp:nvSpPr>
      <dsp:spPr>
        <a:xfrm>
          <a:off x="4662559" y="6753697"/>
          <a:ext cx="7762140"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ar-SA" sz="3500" kern="1200">
              <a:latin typeface="Open Sans" panose="020B0606030504020204" pitchFamily="34" charset="0"/>
              <a:ea typeface="Open Sans" panose="020B0606030504020204" pitchFamily="34" charset="0"/>
              <a:cs typeface="Arial" panose="020B0606030504020204" pitchFamily="34" charset="0"/>
            </a:rPr>
            <a:t>التغذية الراجعة الإيجابية التي تبرز ما يقدّره الناس ويجب الاستمرار فيه</a:t>
          </a:r>
        </a:p>
      </dsp:txBody>
      <dsp:txXfrm>
        <a:off x="5268538" y="6753697"/>
        <a:ext cx="6550182" cy="1211958"/>
      </dsp:txXfrm>
    </dsp:sp>
    <dsp:sp modelId="{272535F3-C020-E748-9E5B-3863A9A09D06}">
      <dsp:nvSpPr>
        <dsp:cNvPr id="0" name=""/>
        <dsp:cNvSpPr/>
      </dsp:nvSpPr>
      <dsp:spPr>
        <a:xfrm>
          <a:off x="12017966" y="6770022"/>
          <a:ext cx="4888707" cy="121195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22225" rIns="0" bIns="22225" numCol="1" spcCol="1270" anchor="ctr" anchorCtr="0">
          <a:noAutofit/>
        </a:bodyPr>
        <a:lstStyle/>
        <a:p>
          <a:pPr marL="0" lvl="0" indent="0" algn="ctr" defTabSz="1555750">
            <a:lnSpc>
              <a:spcPct val="90000"/>
            </a:lnSpc>
            <a:spcBef>
              <a:spcPct val="0"/>
            </a:spcBef>
            <a:spcAft>
              <a:spcPct val="35000"/>
            </a:spcAft>
            <a:buNone/>
          </a:pPr>
          <a:r>
            <a:rPr lang="ar-SA" sz="3500" i="1" kern="1200">
              <a:solidFill>
                <a:schemeClr val="accent3"/>
              </a:solidFill>
              <a:latin typeface="Open Sans" panose="020B0606030504020204" pitchFamily="34" charset="0"/>
              <a:ea typeface="Open Sans" panose="020B0606030504020204" pitchFamily="34" charset="0"/>
              <a:cs typeface="Arial" panose="020B0606030504020204" pitchFamily="34" charset="0"/>
              <a:sym typeface="Open Sans"/>
            </a:rPr>
            <a:t>نحن نستمتع حقًا بعروضك الإذاعية</a:t>
          </a:r>
        </a:p>
      </dsp:txBody>
      <dsp:txXfrm>
        <a:off x="12623945" y="6770022"/>
        <a:ext cx="3676749" cy="12119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529833-4736-F14D-A376-CD4DF8FFAE53}">
      <dsp:nvSpPr>
        <dsp:cNvPr id="0" name=""/>
        <dsp:cNvSpPr/>
      </dsp:nvSpPr>
      <dsp:spPr>
        <a:xfrm>
          <a:off x="1151307" y="718123"/>
          <a:ext cx="4528339" cy="5918640"/>
        </a:xfrm>
        <a:prstGeom prst="roundRect">
          <a:avLst>
            <a:gd name="adj" fmla="val 10000"/>
          </a:avLst>
        </a:prstGeom>
        <a:solidFill>
          <a:schemeClr val="bg2">
            <a:lumMod val="20000"/>
            <a:lumOff val="8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قدّم نفسك والجمعية الوطنية</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شرح سبب جمع التغذية الراجعة وكيفية استخدامها</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ربط علاقة</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إدارة التغذية الراجعة</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الحصول على الموافقة المستنيرة</a:t>
          </a:r>
        </a:p>
      </dsp:txBody>
      <dsp:txXfrm>
        <a:off x="1283938" y="850754"/>
        <a:ext cx="4263077" cy="4385098"/>
      </dsp:txXfrm>
    </dsp:sp>
    <dsp:sp modelId="{8E9A8D26-88A2-7243-93A3-204994C633AA}">
      <dsp:nvSpPr>
        <dsp:cNvPr id="0" name=""/>
        <dsp:cNvSpPr/>
      </dsp:nvSpPr>
      <dsp:spPr>
        <a:xfrm rot="797216">
          <a:off x="3325382" y="2669806"/>
          <a:ext cx="5369156" cy="5369156"/>
        </a:xfrm>
        <a:prstGeom prst="leftCircularArrow">
          <a:avLst>
            <a:gd name="adj1" fmla="val 3717"/>
            <a:gd name="adj2" fmla="val 463586"/>
            <a:gd name="adj3" fmla="val 1561683"/>
            <a:gd name="adj4" fmla="val 8347075"/>
            <a:gd name="adj5" fmla="val 4336"/>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C44550-7EB8-D544-AFE4-0343E5BA8550}">
      <dsp:nvSpPr>
        <dsp:cNvPr id="0" name=""/>
        <dsp:cNvSpPr/>
      </dsp:nvSpPr>
      <dsp:spPr>
        <a:xfrm>
          <a:off x="2201737" y="5564108"/>
          <a:ext cx="3883969" cy="15445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3825" tIns="82550" rIns="123825" bIns="82550" numCol="1" spcCol="1270" anchor="ctr" anchorCtr="0">
          <a:noAutofit/>
        </a:bodyPr>
        <a:lstStyle/>
        <a:p>
          <a:pPr marL="0" lvl="0" indent="0" algn="ctr" defTabSz="2889250">
            <a:lnSpc>
              <a:spcPct val="90000"/>
            </a:lnSpc>
            <a:spcBef>
              <a:spcPct val="0"/>
            </a:spcBef>
            <a:spcAft>
              <a:spcPct val="35000"/>
            </a:spcAft>
            <a:buNone/>
          </a:pPr>
          <a:r>
            <a:rPr lang="ar-SA" sz="6500" b="1" kern="1200">
              <a:solidFill>
                <a:schemeClr val="tx2"/>
              </a:solidFill>
              <a:latin typeface="Montserrat" pitchFamily="2" charset="77"/>
              <a:cs typeface="Arial"/>
            </a:rPr>
            <a:t> قبل</a:t>
          </a:r>
        </a:p>
      </dsp:txBody>
      <dsp:txXfrm>
        <a:off x="2246975" y="5609346"/>
        <a:ext cx="3793493" cy="1454050"/>
      </dsp:txXfrm>
    </dsp:sp>
    <dsp:sp modelId="{9F016F6B-7AF3-6042-8E1B-F64BDBB6920B}">
      <dsp:nvSpPr>
        <dsp:cNvPr id="0" name=""/>
        <dsp:cNvSpPr/>
      </dsp:nvSpPr>
      <dsp:spPr>
        <a:xfrm>
          <a:off x="7036029" y="718123"/>
          <a:ext cx="4528339" cy="5918640"/>
        </a:xfrm>
        <a:prstGeom prst="roundRect">
          <a:avLst>
            <a:gd name="adj" fmla="val 10000"/>
          </a:avLst>
        </a:prstGeom>
        <a:solidFill>
          <a:schemeClr val="bg2">
            <a:lumMod val="20000"/>
            <a:lumOff val="8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الاستماع بفاعلية وانفتاح</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إظهار التعاطف</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لا تتحدَّ أو ترفض</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طرح الأسئلة</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طلب الاقتراحات</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قدم المعلومات – ولكن لا تخترع إجابة</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تسجيل التغذية الراجعة بعناية</a:t>
          </a:r>
        </a:p>
      </dsp:txBody>
      <dsp:txXfrm>
        <a:off x="7168660" y="2119034"/>
        <a:ext cx="4263077" cy="4385098"/>
      </dsp:txXfrm>
    </dsp:sp>
    <dsp:sp modelId="{665EB68B-345A-D649-B838-4E5E50F5EAF3}">
      <dsp:nvSpPr>
        <dsp:cNvPr id="0" name=""/>
        <dsp:cNvSpPr/>
      </dsp:nvSpPr>
      <dsp:spPr>
        <a:xfrm rot="20937754">
          <a:off x="9185864" y="-868767"/>
          <a:ext cx="5913945" cy="5913945"/>
        </a:xfrm>
        <a:prstGeom prst="circularArrow">
          <a:avLst>
            <a:gd name="adj1" fmla="val 3375"/>
            <a:gd name="adj2" fmla="val 417452"/>
            <a:gd name="adj3" fmla="val 20002422"/>
            <a:gd name="adj4" fmla="val 13170896"/>
            <a:gd name="adj5" fmla="val 3937"/>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91A43D1-7C12-AF49-800E-BE12951D1851}">
      <dsp:nvSpPr>
        <dsp:cNvPr id="0" name=""/>
        <dsp:cNvSpPr/>
      </dsp:nvSpPr>
      <dsp:spPr>
        <a:xfrm>
          <a:off x="8086458" y="265296"/>
          <a:ext cx="3883969" cy="15445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3825" tIns="82550" rIns="123825" bIns="82550" numCol="1" spcCol="1270" anchor="ctr" anchorCtr="0">
          <a:noAutofit/>
        </a:bodyPr>
        <a:lstStyle/>
        <a:p>
          <a:pPr marL="0" lvl="0" indent="0" algn="ctr" defTabSz="2889250">
            <a:lnSpc>
              <a:spcPct val="90000"/>
            </a:lnSpc>
            <a:spcBef>
              <a:spcPct val="0"/>
            </a:spcBef>
            <a:spcAft>
              <a:spcPct val="35000"/>
            </a:spcAft>
            <a:buNone/>
          </a:pPr>
          <a:r>
            <a:rPr lang="ar-SA" sz="6500" b="1" kern="1200">
              <a:solidFill>
                <a:schemeClr val="tx2"/>
              </a:solidFill>
              <a:latin typeface="Montserrat" pitchFamily="2" charset="77"/>
              <a:cs typeface="Arial"/>
            </a:rPr>
            <a:t> خلال</a:t>
          </a:r>
        </a:p>
      </dsp:txBody>
      <dsp:txXfrm>
        <a:off x="8131696" y="310534"/>
        <a:ext cx="3793493" cy="1454050"/>
      </dsp:txXfrm>
    </dsp:sp>
    <dsp:sp modelId="{1BCB69E4-A89B-CE4C-A991-A3F115221847}">
      <dsp:nvSpPr>
        <dsp:cNvPr id="0" name=""/>
        <dsp:cNvSpPr/>
      </dsp:nvSpPr>
      <dsp:spPr>
        <a:xfrm>
          <a:off x="12920750" y="718123"/>
          <a:ext cx="4528339" cy="5918640"/>
        </a:xfrm>
        <a:prstGeom prst="roundRect">
          <a:avLst>
            <a:gd name="adj" fmla="val 10000"/>
          </a:avLst>
        </a:prstGeom>
        <a:solidFill>
          <a:schemeClr val="bg2">
            <a:lumMod val="20000"/>
            <a:lumOff val="8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شكر الشخص</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شرح كيفية استخدام بياناتهم</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متى وكيف سيحصلون على رد</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تفاصيل الاتصال</a:t>
          </a:r>
        </a:p>
        <a:p>
          <a:pPr marL="228600" lvl="1" indent="-228600" algn="l" defTabSz="1066800">
            <a:lnSpc>
              <a:spcPct val="90000"/>
            </a:lnSpc>
            <a:spcBef>
              <a:spcPct val="0"/>
            </a:spcBef>
            <a:spcAft>
              <a:spcPts val="1632"/>
            </a:spcAft>
            <a:buChar char="•"/>
          </a:pPr>
          <a:r>
            <a:rPr lang="ar-SA" sz="2400" kern="1200">
              <a:latin typeface="Open Sans" panose="020B0606030504020204" pitchFamily="34" charset="0"/>
              <a:ea typeface="Open Sans" panose="020B0606030504020204" pitchFamily="34" charset="0"/>
              <a:cs typeface="Arial" panose="020B0606030504020204" pitchFamily="34" charset="0"/>
            </a:rPr>
            <a:t>لا تقدم وعوداً زائفة</a:t>
          </a:r>
        </a:p>
      </dsp:txBody>
      <dsp:txXfrm>
        <a:off x="13053381" y="850754"/>
        <a:ext cx="4263077" cy="4385098"/>
      </dsp:txXfrm>
    </dsp:sp>
    <dsp:sp modelId="{BF728790-CB76-A540-91AC-6493C36580F7}">
      <dsp:nvSpPr>
        <dsp:cNvPr id="0" name=""/>
        <dsp:cNvSpPr/>
      </dsp:nvSpPr>
      <dsp:spPr>
        <a:xfrm>
          <a:off x="13971179" y="5564108"/>
          <a:ext cx="3883969" cy="15445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3825" tIns="82550" rIns="123825" bIns="82550" numCol="1" spcCol="1270" anchor="ctr" anchorCtr="0">
          <a:noAutofit/>
        </a:bodyPr>
        <a:lstStyle/>
        <a:p>
          <a:pPr marL="0" lvl="0" indent="0" algn="ctr" defTabSz="2889250">
            <a:lnSpc>
              <a:spcPct val="90000"/>
            </a:lnSpc>
            <a:spcBef>
              <a:spcPct val="0"/>
            </a:spcBef>
            <a:spcAft>
              <a:spcPct val="35000"/>
            </a:spcAft>
            <a:buNone/>
          </a:pPr>
          <a:r>
            <a:rPr lang="ar-SA" sz="6500" b="1" kern="1200">
              <a:solidFill>
                <a:schemeClr val="tx2"/>
              </a:solidFill>
              <a:latin typeface="Montserrat" pitchFamily="2" charset="77"/>
              <a:cs typeface="Arial"/>
            </a:rPr>
            <a:t>بعد</a:t>
          </a:r>
        </a:p>
      </dsp:txBody>
      <dsp:txXfrm>
        <a:off x="14016417" y="5609346"/>
        <a:ext cx="3793493" cy="1454050"/>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r" rtl="1">
              <a:spcBef>
                <a:spcPts val="0"/>
              </a:spcBef>
              <a:spcAft>
                <a:spcPts val="0"/>
              </a:spcAft>
              <a:buSzPts val="1400"/>
              <a:buNone/>
              <a:defRPr sz="1200" b="0" i="0" u="none" strike="noStrike" cap="none">
                <a:solidFill>
                  <a:schemeClr val="dk1"/>
                </a:solidFill>
                <a:latin typeface="Calibri"/>
                <a:ea typeface="Calibri"/>
                <a:cs typeface="Arial"/>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Arial"/>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Arial"/>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Arial"/>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Arial"/>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Arial"/>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Arial"/>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Arial"/>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Arial"/>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1">
              <a:spcBef>
                <a:spcPts val="0"/>
              </a:spcBef>
              <a:spcAft>
                <a:spcPts val="0"/>
              </a:spcAft>
              <a:buSzPts val="1400"/>
              <a:buNone/>
              <a:defRPr sz="1200" b="0" i="0" u="none" strike="noStrike" cap="none">
                <a:solidFill>
                  <a:schemeClr val="dk1"/>
                </a:solidFill>
                <a:latin typeface="Calibri"/>
                <a:ea typeface="Calibri"/>
                <a:cs typeface="Arial"/>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Arial"/>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Arial"/>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Arial"/>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Arial"/>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Arial"/>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Arial"/>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Arial"/>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Arial"/>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r" rtl="1">
              <a:spcBef>
                <a:spcPts val="542"/>
              </a:spcBef>
              <a:spcAft>
                <a:spcPts val="0"/>
              </a:spcAft>
              <a:buSzPts val="1400"/>
              <a:buNone/>
              <a:defRPr sz="1804" b="0" i="0" u="none" strike="noStrike" cap="none">
                <a:solidFill>
                  <a:schemeClr val="dk1"/>
                </a:solidFill>
                <a:latin typeface="Calibri"/>
                <a:ea typeface="Calibri"/>
                <a:cs typeface="Arial"/>
                <a:sym typeface="Calibri"/>
              </a:defRPr>
            </a:lvl1pPr>
            <a:lvl2pPr marL="914400" marR="0" lvl="1" indent="-228600" algn="r" rtl="1">
              <a:spcBef>
                <a:spcPts val="542"/>
              </a:spcBef>
              <a:spcAft>
                <a:spcPts val="0"/>
              </a:spcAft>
              <a:buSzPts val="1400"/>
              <a:buNone/>
              <a:defRPr sz="1804" b="0" i="0" u="none" strike="noStrike" cap="none">
                <a:solidFill>
                  <a:schemeClr val="dk1"/>
                </a:solidFill>
                <a:latin typeface="Calibri"/>
                <a:ea typeface="Calibri"/>
                <a:cs typeface="Arial"/>
                <a:sym typeface="Calibri"/>
              </a:defRPr>
            </a:lvl2pPr>
            <a:lvl3pPr marL="1371600" marR="0" lvl="2" indent="-228600" algn="r" rtl="1">
              <a:spcBef>
                <a:spcPts val="542"/>
              </a:spcBef>
              <a:spcAft>
                <a:spcPts val="0"/>
              </a:spcAft>
              <a:buSzPts val="1400"/>
              <a:buNone/>
              <a:defRPr sz="1804" b="0" i="0" u="none" strike="noStrike" cap="none">
                <a:solidFill>
                  <a:schemeClr val="dk1"/>
                </a:solidFill>
                <a:latin typeface="Calibri"/>
                <a:ea typeface="Calibri"/>
                <a:cs typeface="Arial"/>
                <a:sym typeface="Calibri"/>
              </a:defRPr>
            </a:lvl3pPr>
            <a:lvl4pPr marL="1828800" marR="0" lvl="3" indent="-228600" algn="r" rtl="1">
              <a:spcBef>
                <a:spcPts val="542"/>
              </a:spcBef>
              <a:spcAft>
                <a:spcPts val="0"/>
              </a:spcAft>
              <a:buSzPts val="1400"/>
              <a:buNone/>
              <a:defRPr sz="1804" b="0" i="0" u="none" strike="noStrike" cap="none">
                <a:solidFill>
                  <a:schemeClr val="dk1"/>
                </a:solidFill>
                <a:latin typeface="Calibri"/>
                <a:ea typeface="Calibri"/>
                <a:cs typeface="Arial"/>
                <a:sym typeface="Calibri"/>
              </a:defRPr>
            </a:lvl4pPr>
            <a:lvl5pPr marL="2286000" marR="0" lvl="4" indent="-228600" algn="r" rtl="1">
              <a:spcBef>
                <a:spcPts val="542"/>
              </a:spcBef>
              <a:spcAft>
                <a:spcPts val="0"/>
              </a:spcAft>
              <a:buSzPts val="1400"/>
              <a:buNone/>
              <a:defRPr sz="1804" b="0" i="0" u="none" strike="noStrike" cap="none">
                <a:solidFill>
                  <a:schemeClr val="dk1"/>
                </a:solidFill>
                <a:latin typeface="Calibri"/>
                <a:ea typeface="Calibri"/>
                <a:cs typeface="Arial"/>
                <a:sym typeface="Calibri"/>
              </a:defRPr>
            </a:lvl5pPr>
            <a:lvl6pPr marL="2743200" marR="0" lvl="5" indent="-228600" algn="r" rtl="1">
              <a:spcBef>
                <a:spcPts val="0"/>
              </a:spcBef>
              <a:spcAft>
                <a:spcPts val="0"/>
              </a:spcAft>
              <a:buSzPts val="1400"/>
              <a:buNone/>
              <a:defRPr sz="1804" b="0" i="0" u="none" strike="noStrike" cap="none">
                <a:solidFill>
                  <a:schemeClr val="dk1"/>
                </a:solidFill>
                <a:latin typeface="Calibri"/>
                <a:ea typeface="Calibri"/>
                <a:cs typeface="Arial"/>
                <a:sym typeface="Calibri"/>
              </a:defRPr>
            </a:lvl6pPr>
            <a:lvl7pPr marL="3200400" marR="0" lvl="6" indent="-228600" algn="r" rtl="1">
              <a:spcBef>
                <a:spcPts val="0"/>
              </a:spcBef>
              <a:spcAft>
                <a:spcPts val="0"/>
              </a:spcAft>
              <a:buSzPts val="1400"/>
              <a:buNone/>
              <a:defRPr sz="1804" b="0" i="0" u="none" strike="noStrike" cap="none">
                <a:solidFill>
                  <a:schemeClr val="dk1"/>
                </a:solidFill>
                <a:latin typeface="Calibri"/>
                <a:ea typeface="Calibri"/>
                <a:cs typeface="Arial"/>
                <a:sym typeface="Calibri"/>
              </a:defRPr>
            </a:lvl7pPr>
            <a:lvl8pPr marL="3657600" marR="0" lvl="7" indent="-228600" algn="r" rtl="1">
              <a:spcBef>
                <a:spcPts val="0"/>
              </a:spcBef>
              <a:spcAft>
                <a:spcPts val="0"/>
              </a:spcAft>
              <a:buSzPts val="1400"/>
              <a:buNone/>
              <a:defRPr sz="1804" b="0" i="0" u="none" strike="noStrike" cap="none">
                <a:solidFill>
                  <a:schemeClr val="dk1"/>
                </a:solidFill>
                <a:latin typeface="Calibri"/>
                <a:ea typeface="Calibri"/>
                <a:cs typeface="Arial"/>
                <a:sym typeface="Calibri"/>
              </a:defRPr>
            </a:lvl8pPr>
            <a:lvl9pPr marL="4114800" marR="0" lvl="8" indent="-228600" algn="r" rtl="1">
              <a:spcBef>
                <a:spcPts val="0"/>
              </a:spcBef>
              <a:spcAft>
                <a:spcPts val="0"/>
              </a:spcAft>
              <a:buSzPts val="1400"/>
              <a:buNone/>
              <a:defRPr sz="1804" b="0" i="0" u="none" strike="noStrike" cap="none">
                <a:solidFill>
                  <a:schemeClr val="dk1"/>
                </a:solidFill>
                <a:latin typeface="Calibri"/>
                <a:ea typeface="Calibri"/>
                <a:cs typeface="Arial"/>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r" rtl="1">
              <a:spcBef>
                <a:spcPts val="0"/>
              </a:spcBef>
              <a:spcAft>
                <a:spcPts val="0"/>
              </a:spcAft>
              <a:buSzPts val="1400"/>
              <a:buNone/>
              <a:defRPr sz="1200" b="0" i="0" u="none" strike="noStrike" cap="none">
                <a:solidFill>
                  <a:schemeClr val="dk1"/>
                </a:solidFill>
                <a:latin typeface="Calibri"/>
                <a:ea typeface="Calibri"/>
                <a:cs typeface="Arial"/>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Arial"/>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Arial"/>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Arial"/>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Arial"/>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Arial"/>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Arial"/>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Arial"/>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Arial"/>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Arial"/>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r" rtl="1">
              <a:spcBef>
                <a:spcPts val="0"/>
              </a:spcBef>
              <a:spcAft>
                <a:spcPts val="0"/>
              </a:spcAft>
              <a:buNone/>
            </a:pPr>
            <a:r>
              <a:rPr lang="ar-SA" b="1" dirty="0"/>
              <a:t>ملاحظة الميسرين</a:t>
            </a:r>
          </a:p>
          <a:p>
            <a:pPr marL="0" lvl="0" indent="0" algn="l" rtl="0">
              <a:spcBef>
                <a:spcPts val="0"/>
              </a:spcBef>
              <a:spcAft>
                <a:spcPts val="0"/>
              </a:spcAft>
              <a:buNone/>
            </a:pPr>
            <a:endParaRPr lang="en-GB" sz="1804" b="1" i="0" u="none" strike="noStrike" dirty="0">
              <a:solidFill>
                <a:schemeClr val="dk1"/>
              </a:solidFill>
              <a:latin typeface="Calibri"/>
              <a:ea typeface="Calibri"/>
              <a:cs typeface="Calibri"/>
              <a:sym typeface="Calibri"/>
            </a:endParaRPr>
          </a:p>
          <a:p>
            <a:pPr marL="0" lvl="0" indent="0" algn="r" rtl="1">
              <a:spcBef>
                <a:spcPts val="0"/>
              </a:spcBef>
              <a:spcAft>
                <a:spcPts val="0"/>
              </a:spcAft>
              <a:buNone/>
            </a:pPr>
            <a:r>
              <a:rPr lang="ar-SA" sz="1804" b="0" i="0" u="none" strike="noStrike" dirty="0">
                <a:solidFill>
                  <a:schemeClr val="dk1"/>
                </a:solidFill>
                <a:latin typeface="Calibri"/>
                <a:ea typeface="Calibri"/>
                <a:cs typeface="Arial"/>
                <a:sym typeface="Calibri"/>
              </a:rPr>
              <a:t>اشرح كيف يمكن لآلية التغذية الراجعة أن توفر لنا عملية لضمان عدم تفويت تغذية المجتمع الراجعة المهمة.</a:t>
            </a:r>
          </a:p>
          <a:p>
            <a:pPr marL="0" lvl="0" indent="0" algn="l" rtl="0">
              <a:spcBef>
                <a:spcPts val="0"/>
              </a:spcBef>
              <a:spcAft>
                <a:spcPts val="0"/>
              </a:spcAft>
              <a:buNone/>
            </a:pPr>
            <a:endParaRPr lang="en-GB" sz="1804" b="0" i="0" u="none" strike="noStrike" dirty="0">
              <a:solidFill>
                <a:schemeClr val="dk1"/>
              </a:solidFill>
              <a:latin typeface="Calibri"/>
              <a:ea typeface="Calibri"/>
              <a:cs typeface="Calibri"/>
              <a:sym typeface="Calibri"/>
            </a:endParaRPr>
          </a:p>
          <a:p>
            <a:pPr marL="342900" lvl="0" indent="-342900" algn="r" defTabSz="1371600" rtl="1" eaLnBrk="1" latinLnBrk="0" hangingPunct="1">
              <a:spcBef>
                <a:spcPts val="541"/>
              </a:spcBef>
              <a:spcAft>
                <a:spcPts val="0"/>
              </a:spcAft>
              <a:buFont typeface="Arial" panose="020B0604020202020204" pitchFamily="34" charset="0"/>
              <a:buChar char="•"/>
            </a:pPr>
            <a:r>
              <a:rPr lang="ar-SA" sz="1804" b="0" i="0" u="none" strike="noStrike" dirty="0">
                <a:solidFill>
                  <a:schemeClr val="dk1"/>
                </a:solidFill>
                <a:latin typeface="Calibri"/>
                <a:ea typeface="Calibri"/>
                <a:cs typeface="Arial"/>
                <a:sym typeface="Calibri"/>
              </a:rPr>
              <a:t>أظهر الرسم البياني الدائري وفسر</a:t>
            </a:r>
          </a:p>
          <a:p>
            <a:pPr marL="1028700" lvl="1" indent="-342900" algn="r" defTabSz="1371600" rtl="1" eaLnBrk="1" latinLnBrk="0" hangingPunct="1">
              <a:spcBef>
                <a:spcPts val="541"/>
              </a:spcBef>
              <a:spcAft>
                <a:spcPts val="0"/>
              </a:spcAft>
              <a:buFont typeface="Arial" panose="020B0604020202020204" pitchFamily="34" charset="0"/>
              <a:buChar char="•"/>
            </a:pPr>
            <a:r>
              <a:rPr lang="ar-SA" sz="1804" b="0" i="0" u="none" strike="noStrike" dirty="0">
                <a:solidFill>
                  <a:schemeClr val="dk1"/>
                </a:solidFill>
                <a:latin typeface="Calibri"/>
                <a:cs typeface="Arial"/>
              </a:rPr>
              <a:t> آلية التغذية الراجعة هي نظام يمكّن أعضاء المجتمع من تبادل المعلومات، والتعبير عن المخاوف والاحتياجات، أو اقتراح التغييرات التي تهمهم. يشمل ذلك قنوات لاستلام التغذية الراجعة، والعمليات والأدوات لإدارة وتحليل ومشاركة البيانات، بالإضافة إلى العمليات لضمان اتخاذ إجراءات بناءً على التغذية الراجعة، وإبلاغ المجتمع بالإجراءات المتخذة. تساعد آلية التغذية الراجعة المنظمات على أن تكون أكثر مسائلة تجاه المجتمعات، وفي النهاية تساهم في تحسين جودة البرامج.</a:t>
            </a:r>
          </a:p>
          <a:p>
            <a:pPr marL="1028700" lvl="1" indent="-342900" algn="r" defTabSz="1371600" rtl="1" eaLnBrk="1" latinLnBrk="0" hangingPunct="1">
              <a:spcBef>
                <a:spcPts val="541"/>
              </a:spcBef>
              <a:spcAft>
                <a:spcPts val="0"/>
              </a:spcAft>
              <a:buFont typeface="Arial" panose="020B0604020202020204" pitchFamily="34" charset="0"/>
              <a:buChar char="•"/>
            </a:pPr>
            <a:r>
              <a:rPr lang="ar-SA" sz="1804" b="0" i="0" u="none" strike="noStrike" dirty="0">
                <a:solidFill>
                  <a:schemeClr val="dk1"/>
                </a:solidFill>
                <a:latin typeface="Calibri"/>
                <a:cs typeface="Arial"/>
              </a:rPr>
              <a:t>يمكن أن تكون آليات التغذية الراجعة للمنظمة بأكملها أو تدعم برنامجًا أو استجابة واحدة فقط.</a:t>
            </a:r>
          </a:p>
          <a:p>
            <a:pPr marL="0" lvl="0" indent="0" algn="l" rtl="0">
              <a:spcBef>
                <a:spcPts val="541"/>
              </a:spcBef>
              <a:spcAft>
                <a:spcPts val="0"/>
              </a:spcAft>
              <a:buFont typeface="Arial" panose="020B0604020202020204" pitchFamily="34" charset="0"/>
              <a:buNone/>
            </a:pPr>
            <a:endParaRPr lang="en-GB" sz="1804" b="0" i="0" u="none" strike="noStrike" dirty="0">
              <a:solidFill>
                <a:schemeClr val="dk1"/>
              </a:solidFill>
              <a:latin typeface="Calibri"/>
              <a:ea typeface="Calibri"/>
              <a:cs typeface="Calibri"/>
              <a:sym typeface="Calibri"/>
            </a:endParaRPr>
          </a:p>
          <a:p>
            <a:pPr marL="285750" marR="0" lvl="0" indent="-285750" algn="r" defTabSz="13716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sz="1800" dirty="0">
                <a:effectLst/>
                <a:latin typeface="Calibri" panose="020F0502020204030204" pitchFamily="34" charset="0"/>
                <a:ea typeface="Calibri" panose="020F0502020204030204" pitchFamily="34" charset="0"/>
                <a:cs typeface="Arial"/>
              </a:rPr>
              <a:t>تأتي آليات التغذية الراجعة بأحجام وهياكل ومستويات تعقيد مختلفة – لكنها جميعًا تحتوي على بعض النسخ من مجموعة من المراحل الأساسية. تشكل هذه المراحل دورة مستمرة من الحوار مع المجتمع الذي تهدف إلى خدمته.</a:t>
            </a:r>
          </a:p>
          <a:p>
            <a:pPr marL="1028700" lvl="1" indent="-342900">
              <a:lnSpc>
                <a:spcPct val="107000"/>
              </a:lnSpc>
              <a:spcAft>
                <a:spcPts val="800"/>
              </a:spcAft>
              <a:buFont typeface="+mj-lt"/>
              <a:buAutoNum type="arabicPeriod"/>
            </a:pPr>
            <a:r>
              <a:rPr lang="ar-SA" sz="1800" b="1" dirty="0">
                <a:solidFill>
                  <a:srgbClr val="000000"/>
                </a:solidFill>
                <a:effectLst/>
                <a:latin typeface="Calibri" panose="020F0502020204030204" pitchFamily="34" charset="0"/>
                <a:ea typeface="Calibri" panose="020F0502020204030204" pitchFamily="34" charset="0"/>
                <a:cs typeface="Arial"/>
              </a:rPr>
              <a:t>بناء آلية التغذية الراجعة:</a:t>
            </a:r>
            <a:r>
              <a:rPr lang="ar-SA" sz="1800" dirty="0">
                <a:solidFill>
                  <a:srgbClr val="000000"/>
                </a:solidFill>
                <a:effectLst/>
                <a:latin typeface="Calibri" panose="020F0502020204030204" pitchFamily="34" charset="0"/>
                <a:ea typeface="Calibri" panose="020F0502020204030204" pitchFamily="34" charset="0"/>
                <a:cs typeface="Arial"/>
              </a:rPr>
              <a:t> التحديد الواضح لعملية جمع وإدارة ومشاركة تغذية المجتمع الراجعة وأدوار ومسؤوليات كل المنخرطين فيها والتخطيط المشترك لعملية التغذية الراجعة مع المجتمع.</a:t>
            </a:r>
          </a:p>
          <a:p>
            <a:pPr marL="1028700" lvl="1" indent="-342900">
              <a:lnSpc>
                <a:spcPct val="107000"/>
              </a:lnSpc>
              <a:spcAft>
                <a:spcPts val="800"/>
              </a:spcAft>
              <a:buFont typeface="+mj-lt"/>
              <a:buAutoNum type="arabicPeriod"/>
            </a:pPr>
            <a:r>
              <a:rPr lang="ar-SA" sz="1800" b="1" dirty="0">
                <a:effectLst/>
                <a:latin typeface="Calibri" panose="020F0502020204030204" pitchFamily="34" charset="0"/>
                <a:ea typeface="Calibri" panose="020F0502020204030204" pitchFamily="34" charset="0"/>
                <a:cs typeface="Arial"/>
              </a:rPr>
              <a:t> جمع التغذية الراجعة:</a:t>
            </a:r>
            <a:r>
              <a:rPr lang="ar-SA" sz="1800" dirty="0">
                <a:solidFill>
                  <a:srgbClr val="000000"/>
                </a:solidFill>
                <a:effectLst/>
                <a:latin typeface="Calibri" panose="020F0502020204030204" pitchFamily="34" charset="0"/>
                <a:ea typeface="Calibri" panose="020F0502020204030204" pitchFamily="34" charset="0"/>
                <a:cs typeface="Arial"/>
              </a:rPr>
              <a:t> يمكن أن تتأتى تغدية المجتمع الراجعة من خلال قناة رسمية (مثل خط ساخن أو صندوق اقتراحات) أو عبر قنوات غير رسمية (مثل المحادثات مع الموظفين أثناء أنشطة أخرى). بغض النظر عن شكل التغذية الراجعة، يجب جمعها وتسجيلها ومعالجتها.</a:t>
            </a:r>
          </a:p>
          <a:p>
            <a:pPr marL="1028700" lvl="1" indent="-342900">
              <a:lnSpc>
                <a:spcPct val="107000"/>
              </a:lnSpc>
              <a:spcAft>
                <a:spcPts val="800"/>
              </a:spcAft>
              <a:buFont typeface="+mj-lt"/>
              <a:buAutoNum type="arabicPeriod"/>
            </a:pPr>
            <a:r>
              <a:rPr lang="ar-SA" sz="1800" b="1" dirty="0">
                <a:effectLst/>
                <a:latin typeface="Calibri" panose="020F0502020204030204" pitchFamily="34" charset="0"/>
                <a:ea typeface="Calibri" panose="020F0502020204030204" pitchFamily="34" charset="0"/>
                <a:cs typeface="Arial"/>
              </a:rPr>
              <a:t> إحالة وتحليل التغذية الراجعة:</a:t>
            </a:r>
            <a:r>
              <a:rPr lang="ar-SA" sz="1800" dirty="0">
                <a:solidFill>
                  <a:srgbClr val="000000"/>
                </a:solidFill>
                <a:effectLst/>
                <a:latin typeface="Calibri" panose="020F0502020204030204" pitchFamily="34" charset="0"/>
                <a:ea typeface="Calibri" panose="020F0502020204030204" pitchFamily="34" charset="0"/>
                <a:cs typeface="Arial"/>
              </a:rPr>
              <a:t> بعض تعليقات التغدية الراجعة يمكن التعامل معها فورًا، بينما قد يتطلب البعض منها رفعها إلى فرق البرامج أو القيادة. بمجرد تسجيل التغدية الراجعة، يجب تصنيفها ومعالجتها وفقًا لطبيعتها (درجة الحساسية أو الأهمية).</a:t>
            </a:r>
          </a:p>
          <a:p>
            <a:pPr marL="1028700" lvl="1" indent="-342900">
              <a:lnSpc>
                <a:spcPct val="107000"/>
              </a:lnSpc>
              <a:spcAft>
                <a:spcPts val="800"/>
              </a:spcAft>
              <a:buFont typeface="+mj-lt"/>
              <a:buAutoNum type="arabicPeriod"/>
            </a:pPr>
            <a:r>
              <a:rPr lang="ar-SA" sz="1800" b="1" dirty="0">
                <a:effectLst/>
                <a:latin typeface="Calibri" panose="020F0502020204030204" pitchFamily="34" charset="0"/>
                <a:ea typeface="Calibri" panose="020F0502020204030204" pitchFamily="34" charset="0"/>
                <a:cs typeface="Arial"/>
              </a:rPr>
              <a:t> مشاركة التغدية الراجعة واتخاذ الإجراءات بناءً عليها:</a:t>
            </a:r>
            <a:r>
              <a:rPr lang="ar-SA" sz="1800" dirty="0">
                <a:effectLst/>
                <a:latin typeface="Calibri" panose="020F0502020204030204" pitchFamily="34" charset="0"/>
                <a:ea typeface="Calibri" panose="020F0502020204030204" pitchFamily="34" charset="0"/>
                <a:cs typeface="Arial"/>
              </a:rPr>
              <a:t> أهم خطوة في دورة التغذية الراجعة هي الاجتماع لمناقشة ما تم جمعه، تحليل معناه، وما يمكن فعله لمعالجته.</a:t>
            </a:r>
          </a:p>
          <a:p>
            <a:pPr marL="1028700" lvl="1" indent="-342900">
              <a:lnSpc>
                <a:spcPct val="107000"/>
              </a:lnSpc>
              <a:spcAft>
                <a:spcPts val="800"/>
              </a:spcAft>
              <a:buFont typeface="+mj-lt"/>
              <a:buAutoNum type="arabicPeriod"/>
            </a:pPr>
            <a:r>
              <a:rPr lang="ar-SA" sz="1800" b="1" dirty="0">
                <a:solidFill>
                  <a:srgbClr val="000000"/>
                </a:solidFill>
                <a:effectLst/>
                <a:latin typeface="Calibri" panose="020F0502020204030204" pitchFamily="34" charset="0"/>
                <a:ea typeface="Calibri" panose="020F0502020204030204" pitchFamily="34" charset="0"/>
                <a:cs typeface="Arial"/>
              </a:rPr>
              <a:t> إغلاق الحلقة:</a:t>
            </a:r>
            <a:r>
              <a:rPr lang="ar-SA" sz="1800" dirty="0">
                <a:effectLst/>
                <a:latin typeface="Calibri" panose="020F0502020204030204" pitchFamily="34" charset="0"/>
                <a:ea typeface="Calibri" panose="020F0502020204030204" pitchFamily="34" charset="0"/>
                <a:cs typeface="Arial"/>
              </a:rPr>
              <a:t> آلية التغذية الراجعة الفعّالة هي تلك التي يعلم فيها المجتمع بما يحدث للتغذية الراجعة التي قدمها، وهي عملية تُعرف بـ "إغلاق حلقة التغذية الراجعة".</a:t>
            </a:r>
          </a:p>
          <a:p>
            <a:pPr marL="1028700" lvl="1" indent="-342900">
              <a:lnSpc>
                <a:spcPct val="107000"/>
              </a:lnSpc>
              <a:spcAft>
                <a:spcPts val="800"/>
              </a:spcAft>
              <a:buFont typeface="+mj-lt"/>
              <a:buAutoNum type="arabicPeriod"/>
            </a:pPr>
            <a:r>
              <a:rPr lang="ar-SA" sz="1800" dirty="0">
                <a:effectLst/>
                <a:latin typeface="Calibri" panose="020F0502020204030204" pitchFamily="34" charset="0"/>
                <a:ea typeface="Calibri" panose="020F0502020204030204" pitchFamily="34" charset="0"/>
                <a:cs typeface="Arial"/>
              </a:rPr>
              <a:t> مراجعة الآلية وتكييفها: إجراء فحوصات منتظمة للتأكد من أن آلية التفاعل تعمل، وأن الناس لا يزالون يشعرون بالراحة في استخدامها.</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1"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0173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SA" sz="2000" b="1" dirty="0">
                <a:latin typeface="Calibri"/>
                <a:ea typeface="Calibri"/>
                <a:cs typeface="Arial"/>
                <a:sym typeface="Calibri"/>
              </a:rPr>
              <a:t> ملاحظات الميسر – استبدل هذه الشريحة بوصف لآلية التغذية الراجعة الخاصة بالجمعية الوطنية وكيفية عملها إذا كانت متوفرة.</a:t>
            </a:r>
          </a:p>
          <a:p>
            <a:pPr marL="0" lvl="0" indent="0" algn="l" rtl="0">
              <a:spcBef>
                <a:spcPts val="542"/>
              </a:spcBef>
              <a:spcAft>
                <a:spcPts val="0"/>
              </a:spcAft>
              <a:buFont typeface="Arial" panose="020B0604020202020204" pitchFamily="34" charset="0"/>
              <a:buNone/>
            </a:pPr>
            <a:endParaRPr lang="en-US" b="1" dirty="0"/>
          </a:p>
          <a:p>
            <a:pPr marL="0" lvl="0" indent="0" algn="r" rtl="1">
              <a:spcBef>
                <a:spcPts val="542"/>
              </a:spcBef>
              <a:spcAft>
                <a:spcPts val="0"/>
              </a:spcAft>
              <a:buFont typeface="Arial" panose="020B0604020202020204" pitchFamily="34" charset="0"/>
              <a:buNone/>
            </a:pPr>
            <a:r>
              <a:rPr lang="ar-SA" b="1" dirty="0"/>
              <a:t>مثال الهلال الأحمر البنغلاديشي – مثال فيديو على يوتيوب.</a:t>
            </a:r>
          </a:p>
          <a:p>
            <a:pPr marL="0" lvl="0" indent="0" algn="l" rtl="0">
              <a:spcBef>
                <a:spcPts val="542"/>
              </a:spcBef>
              <a:spcAft>
                <a:spcPts val="0"/>
              </a:spcAft>
              <a:buFont typeface="Arial" panose="020B0604020202020204" pitchFamily="34" charset="0"/>
              <a:buNone/>
            </a:pPr>
            <a:endParaRPr lang="en-GB" b="1" dirty="0"/>
          </a:p>
          <a:p>
            <a:pPr marL="0" lvl="0" indent="0" algn="r" rtl="1">
              <a:spcBef>
                <a:spcPts val="541"/>
              </a:spcBef>
              <a:spcAft>
                <a:spcPts val="0"/>
              </a:spcAft>
              <a:buFont typeface="Arial" panose="020B0604020202020204" pitchFamily="34" charset="0"/>
              <a:buNone/>
            </a:pPr>
            <a:r>
              <a:rPr lang="ar-SA" sz="1800" b="1" i="0" u="none" strike="noStrike" cap="none" dirty="0">
                <a:solidFill>
                  <a:schemeClr val="dk1"/>
                </a:solidFill>
                <a:effectLst/>
                <a:latin typeface="+mn-lt"/>
                <a:ea typeface="Calibri"/>
                <a:cs typeface="Arial"/>
                <a:sym typeface="Calibri"/>
              </a:rPr>
              <a:t>أنشأ الصليب الأحمر لجزر البهاما خطا مباشرا للاستجابة للأعاصير</a:t>
            </a:r>
          </a:p>
          <a:p>
            <a:pPr marL="0" lvl="0" indent="0" algn="r" rtl="1">
              <a:spcBef>
                <a:spcPts val="541"/>
              </a:spcBef>
              <a:spcAft>
                <a:spcPts val="0"/>
              </a:spcAft>
              <a:buFont typeface="Arial" panose="020B0604020202020204" pitchFamily="34" charset="0"/>
              <a:buNone/>
            </a:pPr>
            <a:r>
              <a:rPr lang="ar-SA" sz="1800" b="0" i="0" u="none" strike="noStrike" cap="none" dirty="0">
                <a:solidFill>
                  <a:schemeClr val="dk1"/>
                </a:solidFill>
                <a:effectLst/>
                <a:latin typeface="+mn-lt"/>
                <a:ea typeface="Calibri"/>
                <a:cs typeface="Arial"/>
                <a:sym typeface="Calibri"/>
              </a:rPr>
              <a:t>أنشأت جمعية الصليب الأحمر لجزر البهاما ، بدعم من الاتحاد الدولي لجمعيات الصليب الأحمر والهلال الأحمر، خطا هاتفيا مباشرا مجانيا ومجهولا وسريا للرد على التعليقات كجزء من الاستجابة لإعصار دوريان. الخط المباشر مفتوح من 9:30 صباحًا حتى 4:00 مساءً من الاثنين إلى الجمعة ويديره ثلاثة موظفين باللغتين الإنجليزية والكريولية. في البداية، تم إنشاء الخط المباشر للرد على القضايا المتعلقة ببطاقات التأشيرة المدفوعة مسبقًا الموزعة كجزء من الاستجابة للأعاصير وتم تشغيله عبر العديد من الهواتف المحمولة، التي تحتفظ بها جمعية الصليب الأحمر لجزر البهاما وموظفو الاتحاد الدولي لجمعيات الصليب الأحمر والهلال الأحمر. ومع ذلك، فقد ثبت أن الخط شائع جدًا لدرجة أنه تمت ترقيته إلى خط مباشر مجاني واحد يمكنه استقبال مكالمات متعددة في وقت واحد لضمان عدم ترك أي مكالمة دون إجابة. الهدف من الخط المباشر هو حل كل حالة أثناء المكالمة، وقد تم اتخاذ العديد من التدابير لدعم ذلك، بما في ذلك تدريب جميع مشغلي الخط المباشر، ووضع إجراءات تشغيل موحدة، وتزويد موظفي الخط المباشر بالإحاطات والعروض التقديمية من موظفي البرنامج، وإعداد الأسئلة والأجوبة وتحديثها بانتظام. لضمان تتبع جميع التعليقات وتحليلها، جربت جمعية الصليب الأحمر لجزر البهاما طرق مختلفة لتوثيق التعليقات، بما في ذلك </a:t>
            </a:r>
            <a:r>
              <a:rPr lang="en-GB" sz="1800" b="0" i="0" u="none" strike="noStrike" cap="none" dirty="0">
                <a:solidFill>
                  <a:schemeClr val="dk1"/>
                </a:solidFill>
                <a:effectLst/>
                <a:latin typeface="+mn-lt"/>
                <a:ea typeface="Calibri"/>
                <a:cs typeface="Arial"/>
                <a:sym typeface="Calibri"/>
              </a:rPr>
              <a:t>Excel</a:t>
            </a:r>
            <a:r>
              <a:rPr lang="ar-SA" sz="1800" b="0" i="0" u="none" strike="noStrike" cap="none" dirty="0">
                <a:solidFill>
                  <a:schemeClr val="dk1"/>
                </a:solidFill>
                <a:effectLst/>
                <a:latin typeface="+mn-lt"/>
                <a:ea typeface="Calibri"/>
                <a:cs typeface="Arial"/>
                <a:sym typeface="Calibri"/>
              </a:rPr>
              <a:t> و </a:t>
            </a:r>
            <a:r>
              <a:rPr lang="en-GB" sz="1800" b="0" i="0" u="none" strike="noStrike" cap="none" dirty="0">
                <a:solidFill>
                  <a:schemeClr val="dk1"/>
                </a:solidFill>
                <a:effectLst/>
                <a:latin typeface="+mn-lt"/>
                <a:ea typeface="Calibri"/>
                <a:cs typeface="Arial"/>
                <a:sym typeface="Calibri"/>
              </a:rPr>
              <a:t>Kobo Toolbox</a:t>
            </a:r>
            <a:r>
              <a:rPr lang="ar-SA" sz="1800" b="0" i="0" u="none" strike="noStrike" cap="none" dirty="0">
                <a:solidFill>
                  <a:schemeClr val="dk1"/>
                </a:solidFill>
                <a:effectLst/>
                <a:latin typeface="+mn-lt"/>
                <a:ea typeface="Calibri"/>
                <a:cs typeface="Arial"/>
                <a:sym typeface="Calibri"/>
              </a:rPr>
              <a:t> ، لكنها وجدت أخيرا نموذج تعليقات رقمي يعمل بشكل أفضل لأنه يسمح بتسجيل التعليقات في مكان واحد، بغض النظر عن القناة المستخدمة. تشمل الممارسات الجيدة الأخرى إنشاء إجراءات إحالة داخلية وخارجية واضحة للتعليقات التي لا يمكن الرد عليها على الفور وقواعد بيانات منفصلة لتخزين التعليقات الحساسة، والتي يتم التعامل معها بعد ذلك من قبل موظفي الحماية والنوع الاجتماعي والإدماج. يتم تحليل جميع ردود الفعل ومشاركتها على قاعدة بيانات، والتي يمكن للجمهور أيضًا الإطلاع عليها. يتم تبادل تقارير التعليقات داخليا ومناقشتها في اجتماعات التنسيق وتعقد مناقشات المتابعة في اجتماعات المجتمع ومن خلال المناقشات الجماعية المركزة.</a:t>
            </a:r>
          </a:p>
          <a:p>
            <a:pPr marL="0" lvl="0" indent="0" algn="l" rtl="0">
              <a:spcBef>
                <a:spcPts val="542"/>
              </a:spcBef>
              <a:spcAft>
                <a:spcPts val="0"/>
              </a:spcAft>
              <a:buFont typeface="Arial" panose="020B0604020202020204" pitchFamily="34" charset="0"/>
              <a:buNone/>
            </a:pPr>
            <a:endParaRPr b="1" dirty="0"/>
          </a:p>
        </p:txBody>
      </p:sp>
      <p:sp>
        <p:nvSpPr>
          <p:cNvPr id="369" name="Google Shape;36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1"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a:t>انظر إلى دليل الميسر للحصول على تعليمات لاستهلال هذا التمرين.</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12</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4123125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dirty="0"/>
              <a:t>ملاحظات الميسر– إعادة تلخيص مناقشة المجموعة – راجع دليل الميسر المنفصل.</a:t>
            </a:r>
          </a:p>
          <a:p>
            <a:pPr marL="0" lvl="0" indent="0" algn="l" rtl="0">
              <a:lnSpc>
                <a:spcPct val="100000"/>
              </a:lnSpc>
              <a:spcBef>
                <a:spcPts val="542"/>
              </a:spcBef>
              <a:spcAft>
                <a:spcPts val="0"/>
              </a:spcAft>
              <a:buClr>
                <a:schemeClr val="dk1"/>
              </a:buClr>
              <a:buSzPts val="1800"/>
              <a:buFont typeface="Calibri"/>
              <a:buNone/>
            </a:pPr>
            <a:endParaRPr lang="en-US" sz="1800" b="1" kern="1200" dirty="0">
              <a:solidFill>
                <a:schemeClr val="tx1"/>
              </a:solidFill>
              <a:effectLst/>
              <a:latin typeface="+mn-lt"/>
              <a:ea typeface="+mn-ea"/>
              <a:cs typeface="+mn-cs"/>
            </a:endParaRPr>
          </a:p>
          <a:p>
            <a:pPr marL="0" lvl="0" indent="0" algn="r" rtl="1">
              <a:lnSpc>
                <a:spcPct val="100000"/>
              </a:lnSpc>
              <a:spcBef>
                <a:spcPts val="542"/>
              </a:spcBef>
              <a:spcAft>
                <a:spcPts val="0"/>
              </a:spcAft>
              <a:buClr>
                <a:schemeClr val="dk1"/>
              </a:buClr>
              <a:buSzPts val="1800"/>
              <a:buFont typeface="Calibri"/>
              <a:buNone/>
            </a:pPr>
            <a:r>
              <a:rPr lang="ar-SA" sz="1800" b="1" dirty="0">
                <a:solidFill>
                  <a:schemeClr val="tx1"/>
                </a:solidFill>
                <a:effectLst/>
                <a:latin typeface="+mn-lt"/>
                <a:ea typeface="+mn-ea"/>
                <a:cs typeface="Arial"/>
              </a:rPr>
              <a:t> قبل جمع التغذية الراجعة</a:t>
            </a:r>
          </a:p>
          <a:p>
            <a:pPr marL="28575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0" dirty="0">
                <a:solidFill>
                  <a:schemeClr val="tx1"/>
                </a:solidFill>
                <a:effectLst/>
                <a:latin typeface="+mn-lt"/>
                <a:ea typeface="+mn-ea"/>
                <a:cs typeface="Arial"/>
              </a:rPr>
              <a:t>قبل جمع أي تغذية راجعة، من المهم البدء في بناء الثقة وإظهار الاحترام من خلال توضيح من أنت وشرح من هي الجمعية الوطنية بوضوح.</a:t>
            </a:r>
          </a:p>
          <a:p>
            <a:pPr marL="28575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0" dirty="0">
                <a:solidFill>
                  <a:schemeClr val="tx1"/>
                </a:solidFill>
                <a:effectLst/>
                <a:latin typeface="+mn-lt"/>
                <a:ea typeface="+mn-ea"/>
                <a:cs typeface="Arial"/>
              </a:rPr>
              <a:t>اشرح لماذا تطلب التغذية الراجعة وكيف سيتم التعامل مع هذه المعلومات.</a:t>
            </a:r>
            <a:r>
              <a:rPr lang="ar-SA" sz="1800" dirty="0">
                <a:effectLst/>
              </a:rPr>
              <a:t> على سبيل المثال - اشرح أنك تسجل هذا التعليق لمساعدة الجمعية الوطنية على تحسين خدماتها للمجتمع.</a:t>
            </a:r>
            <a:r>
              <a:rPr lang="ar-SA" sz="1800" dirty="0">
                <a:solidFill>
                  <a:srgbClr val="000000"/>
                </a:solidFill>
                <a:effectLst/>
                <a:latin typeface="Open Sans" panose="020B0606030504020204" pitchFamily="34" charset="0"/>
                <a:ea typeface="Arial" panose="020B0604020202020204" pitchFamily="34" charset="0"/>
                <a:cs typeface="Arial"/>
              </a:rPr>
              <a:t> كن واضحًا أيضًا بشأن من سيتم مشاركة التغذية الراجعة معه وما لأي أغراض سيتم توجيهها</a:t>
            </a:r>
          </a:p>
          <a:p>
            <a:pPr marL="28575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1" i="0" u="none" strike="noStrike" dirty="0">
                <a:solidFill>
                  <a:srgbClr val="000000"/>
                </a:solidFill>
                <a:effectLst/>
              </a:rPr>
              <a:t>ابدأ المحادثة بأحاديث جانبية واستفسارات مناسبة –</a:t>
            </a:r>
            <a:r>
              <a:rPr lang="ar-SA" sz="1800" i="0" u="none" strike="noStrike" dirty="0">
                <a:solidFill>
                  <a:srgbClr val="000000"/>
                </a:solidFill>
                <a:effectLst/>
              </a:rPr>
              <a:t> من المهم بناء علاقة جيدة لبدء المحادثات بشكل صحيح.</a:t>
            </a:r>
            <a:r>
              <a:rPr lang="ar-SA" sz="1800" b="0" i="0" u="none" strike="noStrike" dirty="0">
                <a:solidFill>
                  <a:srgbClr val="000000"/>
                </a:solidFill>
                <a:effectLst/>
                <a:latin typeface="Calibri" panose="020F0502020204030204" pitchFamily="34" charset="0"/>
                <a:cs typeface="Arial"/>
              </a:rPr>
              <a:t> على سبيل المثال، يجب أن تكون متناسبا ثقافيًا، وأن تقلل من الفوارق في السلطة أو المكانة، وأن تخصص وقتًا لتناول فنجان من الشاي والدردشة الودية.</a:t>
            </a:r>
          </a:p>
          <a:p>
            <a:pPr marL="28575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0" i="0" u="none" strike="noStrike" dirty="0">
                <a:solidFill>
                  <a:srgbClr val="000000"/>
                </a:solidFill>
                <a:effectLst/>
                <a:latin typeface="Calibri" panose="020F0502020204030204" pitchFamily="34" charset="0"/>
                <a:cs typeface="Arial"/>
              </a:rPr>
              <a:t>تأكد من إدارة التوقعات وكن واضحًا بأنك قد لا تتمكن من حل أي مشاكل تم الإبلاغ عنها، ولكنك ستقوم بمشاركة التغذية الراجعة مع الأشخاص الأكثر قدرة على التعامل معها. إذا كان الناس يفضلون عدم التحدث إليك، فمن المهم احترام ذلك وإنهاء المحادثة.</a:t>
            </a:r>
          </a:p>
          <a:p>
            <a:pPr marL="28575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0" i="0" u="none" strike="noStrike" dirty="0">
                <a:solidFill>
                  <a:srgbClr val="000000"/>
                </a:solidFill>
                <a:effectLst/>
                <a:latin typeface="Calibri" panose="020F0502020204030204" pitchFamily="34" charset="0"/>
                <a:cs typeface="Arial"/>
              </a:rPr>
              <a:t>احصل على الموافقة المستنيرة – هذا يعني أن الشخص يفهم عملية التغذية الراجعة ويؤكد أنه يرغب في الاستمرار</a:t>
            </a:r>
          </a:p>
          <a:p>
            <a:endParaRPr lang="en-US" b="0" dirty="0">
              <a:effectLst/>
            </a:endParaRPr>
          </a:p>
          <a:p>
            <a:pPr marL="0" marR="0" lvl="0" indent="0" algn="r" rtl="1">
              <a:lnSpc>
                <a:spcPct val="100000"/>
              </a:lnSpc>
              <a:spcBef>
                <a:spcPts val="542"/>
              </a:spcBef>
              <a:spcAft>
                <a:spcPts val="0"/>
              </a:spcAft>
              <a:buClr>
                <a:schemeClr val="dk1"/>
              </a:buClr>
              <a:buSzPts val="1800"/>
              <a:buFont typeface="Calibri"/>
              <a:buNone/>
            </a:pPr>
            <a:r>
              <a:rPr lang="ar-SA" sz="1800" b="1" i="0" u="none" strike="noStrike" cap="none" dirty="0">
                <a:solidFill>
                  <a:schemeClr val="tx1"/>
                </a:solidFill>
                <a:effectLst/>
                <a:latin typeface="+mn-lt"/>
                <a:ea typeface="+mn-ea"/>
                <a:cs typeface="Arial"/>
                <a:sym typeface="Calibri"/>
              </a:rPr>
              <a:t>خلال</a:t>
            </a:r>
          </a:p>
          <a:p>
            <a:pPr marL="285750" marR="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1" dirty="0">
                <a:effectLst/>
              </a:rPr>
              <a:t>انصت بفعالية وبانفتاح لما يقوله الناس –</a:t>
            </a:r>
            <a:r>
              <a:rPr lang="ar-SA" sz="1800" dirty="0">
                <a:effectLst/>
              </a:rPr>
              <a:t> الاستماع النشط هو وسيلة لإظهار الاحترام وخلق مساحة مفتوحة للحوار.</a:t>
            </a:r>
            <a:r>
              <a:rPr lang="ar-SA" sz="1800" dirty="0">
                <a:effectLst/>
                <a:latin typeface="Calibri" panose="020F0502020204030204" pitchFamily="34" charset="0"/>
                <a:ea typeface="Calibri" panose="020F0502020204030204" pitchFamily="34" charset="0"/>
                <a:cs typeface="Arial"/>
                <a:sym typeface="Calibri"/>
              </a:rPr>
              <a:t> يتطلب من المستمع أن يكون متواضعًا، وأن يمتلك ذهنًا منفتحًا، وأن يعلق أحكامه وافتراضاته المسبقة، وأن يكون مستعدًا للاستماع ليس فقط للكلمات، بل أيضًا للمشاعر والمعاني وراء الكلمات.</a:t>
            </a:r>
          </a:p>
          <a:p>
            <a:pPr marL="285750" marR="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1" dirty="0">
                <a:effectLst/>
                <a:latin typeface="Calibri" panose="020F0502020204030204" pitchFamily="34" charset="0"/>
                <a:ea typeface="Calibri" panose="020F0502020204030204" pitchFamily="34" charset="0"/>
                <a:cs typeface="Arial"/>
              </a:rPr>
              <a:t>عبّر عن التعاطف والفهم –</a:t>
            </a:r>
            <a:r>
              <a:rPr lang="ar-SA" sz="1800" dirty="0">
                <a:effectLst/>
                <a:latin typeface="Calibri" panose="020F0502020204030204" pitchFamily="34" charset="0"/>
                <a:ea typeface="Calibri" panose="020F0502020204030204" pitchFamily="34" charset="0"/>
                <a:cs typeface="Arial"/>
              </a:rPr>
              <a:t> أظهر تفهمك لما يقوله الشخص. على سبيل المثال، إذا كان هناك مشكلة أو شكوى، خذ مخاوفهم على محمل الجد واعتذر عن أي أخطاء إذا كان ذلك مناسبًا.</a:t>
            </a:r>
          </a:p>
          <a:p>
            <a:pPr marL="285750" marR="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1" dirty="0">
                <a:effectLst/>
                <a:latin typeface="Calibri" panose="020F0502020204030204" pitchFamily="34" charset="0"/>
                <a:ea typeface="Calibri" panose="020F0502020204030204" pitchFamily="34" charset="0"/>
                <a:cs typeface="Arial"/>
              </a:rPr>
              <a:t>لا تتجاهل أو تتحدى ما يقوله الناس لك –</a:t>
            </a:r>
            <a:r>
              <a:rPr lang="ar-SA" sz="1800" dirty="0">
                <a:effectLst/>
                <a:latin typeface="Calibri" panose="020F0502020204030204" pitchFamily="34" charset="0"/>
                <a:ea typeface="Calibri" panose="020F0502020204030204" pitchFamily="34" charset="0"/>
                <a:cs typeface="Arial"/>
              </a:rPr>
              <a:t> لا تتجاهل تعليقات الناس على أنها مجرد شائعات أو تخبرهم أنهم مخطئون.</a:t>
            </a:r>
            <a:r>
              <a:rPr lang="ar-SA" sz="1800" dirty="0">
                <a:solidFill>
                  <a:srgbClr val="000000"/>
                </a:solidFill>
                <a:effectLst/>
                <a:latin typeface="Open Sans" panose="020B0606030504020204" pitchFamily="34" charset="0"/>
                <a:ea typeface="Arial" panose="020B0604020202020204" pitchFamily="34" charset="0"/>
                <a:cs typeface="Arial" panose="020B0502040504020204" pitchFamily="34" charset="0"/>
              </a:rPr>
              <a:t> إذا كانت هناك مفاهيم خاطئة حول شيء واقعي وخاصة حول الصليب الأحمر وبرامجه، يمكنك توضيح ذلك وتقديم المعلومات الصحيحة. يجب الاعتراف بالمفاهيم الخاطئة الأخرى، ولكن دون الدخول في تفاصيل (على سبيل المثال، الإيبولا يُستخدم للتدخل في الانتخابات -&gt; لا تشارك في المناقشات السياسية، ولكن وضح أن الإيبولا أمر حقيقي وما يجب القيام به للوقاية منه).</a:t>
            </a:r>
          </a:p>
          <a:p>
            <a:pPr marL="285750" marR="0" lvl="0" indent="-285750" algn="r" defTabSz="914400" rtl="1"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ar-SA" sz="1800" b="1" dirty="0">
                <a:solidFill>
                  <a:srgbClr val="000000"/>
                </a:solidFill>
                <a:effectLst/>
                <a:latin typeface="Noto Sans Symbols"/>
                <a:ea typeface="Noto Sans Symbols"/>
                <a:cs typeface="Arial"/>
              </a:rPr>
              <a:t>اطرح أسئلة</a:t>
            </a:r>
            <a:r>
              <a:rPr lang="ar-SA" sz="1800" dirty="0">
                <a:solidFill>
                  <a:srgbClr val="000000"/>
                </a:solidFill>
                <a:effectLst/>
                <a:latin typeface="Noto Sans Symbols"/>
                <a:ea typeface="Noto Sans Symbols"/>
                <a:cs typeface="Arial"/>
              </a:rPr>
              <a:t> – تأكد من أنك فهمت المشكلة التي يشاركها الشخص واطلب منهم توضيحها إذا لم تكن واضحة.</a:t>
            </a:r>
          </a:p>
          <a:p>
            <a:pPr marL="285750" marR="0" lvl="0" indent="-285750" algn="r" defTabSz="914400" rtl="1"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ar-SA" sz="1800" b="1" dirty="0">
                <a:solidFill>
                  <a:srgbClr val="000000"/>
                </a:solidFill>
                <a:effectLst/>
                <a:latin typeface="Noto Sans Symbols"/>
                <a:ea typeface="Noto Sans Symbols"/>
                <a:cs typeface="Arial"/>
              </a:rPr>
              <a:t>اطلب اقتراحات</a:t>
            </a:r>
            <a:r>
              <a:rPr lang="ar-SA" sz="1800" dirty="0">
                <a:solidFill>
                  <a:srgbClr val="000000"/>
                </a:solidFill>
                <a:effectLst/>
                <a:latin typeface="Noto Sans Symbols"/>
                <a:ea typeface="Noto Sans Symbols"/>
                <a:cs typeface="Arial"/>
              </a:rPr>
              <a:t> – يمكننا أيضًا أن نطلب من الناس أفكارًا حول كيفية معالجة المشكلة المطروحة – ما الذي يعتقدون أنه يحتاج إلى تغيير أو يمكن تحسينه؟</a:t>
            </a:r>
          </a:p>
          <a:p>
            <a:pPr marL="285750" marR="0" lvl="0" indent="-285750" algn="r" defTabSz="914400" rtl="1"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ar-SA" sz="1800" b="1" dirty="0">
                <a:effectLst/>
              </a:rPr>
              <a:t>قدم إجابة أو معلومات حال توفرت عليه –</a:t>
            </a:r>
            <a:r>
              <a:rPr lang="ar-SA" sz="1800" dirty="0">
                <a:effectLst/>
              </a:rPr>
              <a:t> من المثالي أن يتم الرد على التغذية الراجعة فوراً من قبل الشخص الذي يتلقاها.</a:t>
            </a:r>
            <a:r>
              <a:rPr lang="ar-SA" sz="1800" dirty="0">
                <a:effectLst/>
                <a:latin typeface="Calibri" panose="020F0502020204030204" pitchFamily="34" charset="0"/>
                <a:ea typeface="Calibri" panose="020F0502020204030204" pitchFamily="34" charset="0"/>
                <a:cs typeface="Arial" panose="020B0502040504020204" pitchFamily="34" charset="0"/>
              </a:rPr>
              <a:t> على سبيل المثال، يمكن الإجابة على الأسئلة، وتوضيح سوء الفهم، ومعالجة الشائعات.</a:t>
            </a:r>
            <a:r>
              <a:rPr lang="ar-SA" sz="1800" dirty="0">
                <a:effectLst/>
              </a:rPr>
              <a:t> ومع ذلك، لا تختلق إجابة إذا كنت لا تعرفها.</a:t>
            </a:r>
            <a:r>
              <a:rPr lang="ar-SA" sz="1800" dirty="0">
                <a:solidFill>
                  <a:srgbClr val="000000"/>
                </a:solidFill>
                <a:effectLst/>
                <a:latin typeface="Open Sans" panose="020B0606030504020204" pitchFamily="34" charset="0"/>
                <a:ea typeface="Arial" panose="020B0604020202020204" pitchFamily="34" charset="0"/>
                <a:cs typeface="Arial" panose="020B0502040504020204" pitchFamily="34" charset="0"/>
              </a:rPr>
              <a:t> إذا كان السؤال يتعلق بمنظمة أخرى، يمكنك أيضًا إحالة الشخص إلى تلك المنظمة إذا كانت لديك تفاصيل الاتصال الخاصة بها. وجود وثيقة للأسئلة الشائعة ودليل للخدمات يمكن أن يساعد الموظفين والمتطوعين في الإجابة على الأسئلة الشائعة أو إحالة الأشخاص عند تلقي التغذية الراجعة.</a:t>
            </a:r>
          </a:p>
          <a:p>
            <a:pPr marL="285750" marR="0" lvl="0" indent="-285750" algn="r" defTabSz="914400" rtl="1"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r>
              <a:rPr lang="ar-SA" sz="1800" b="1" dirty="0">
                <a:solidFill>
                  <a:srgbClr val="000000"/>
                </a:solidFill>
              </a:rPr>
              <a:t>سجل التغذية الراجعة بعناية</a:t>
            </a:r>
            <a:r>
              <a:rPr lang="ar-SA" sz="1800" dirty="0">
                <a:solidFill>
                  <a:srgbClr val="000000"/>
                </a:solidFill>
              </a:rPr>
              <a:t> - باستخدام نفس الكلمات والصياغات التي استخدمها الشخص الذي يشاركها.</a:t>
            </a:r>
            <a:r>
              <a:rPr lang="ar-SA" sz="1800" dirty="0">
                <a:solidFill>
                  <a:srgbClr val="000000"/>
                </a:solidFill>
                <a:latin typeface="Calibri"/>
                <a:ea typeface="Calibri"/>
                <a:cs typeface="Arial"/>
                <a:sym typeface="Calibri"/>
              </a:rPr>
              <a:t> إذا قمت بتلخيص وإعادة صياغة التغذية الراجعة، فإنك تخاطر بتفسير ما كان الشخص يريد قوله وقد تغير معنى التغذية الراجعة.</a:t>
            </a:r>
          </a:p>
          <a:p>
            <a:pPr marL="285750" marR="0" lvl="0" indent="-285750" algn="l" defTabSz="914400" rtl="0" eaLnBrk="1" fontAlgn="auto" latinLnBrk="0" hangingPunct="1">
              <a:lnSpc>
                <a:spcPct val="100000"/>
              </a:lnSpc>
              <a:spcBef>
                <a:spcPts val="542"/>
              </a:spcBef>
              <a:spcAft>
                <a:spcPts val="0"/>
              </a:spcAft>
              <a:buClr>
                <a:schemeClr val="dk1"/>
              </a:buClr>
              <a:buSzPts val="1800"/>
              <a:buFont typeface="Arial" panose="020B0604020202020204" pitchFamily="34" charset="0"/>
              <a:buChar char="•"/>
              <a:tabLst/>
              <a:defRPr/>
            </a:pPr>
            <a:endParaRPr lang="en-US" sz="1800" b="1" i="0" u="none" strike="noStrike" kern="0" cap="none" dirty="0">
              <a:solidFill>
                <a:srgbClr val="000000"/>
              </a:solidFill>
              <a:effectLst/>
              <a:latin typeface="Calibri" panose="020F0502020204030204" pitchFamily="34" charset="0"/>
              <a:ea typeface="+mn-ea"/>
              <a:cs typeface="Calibri"/>
              <a:sym typeface="Calibri"/>
            </a:endParaRPr>
          </a:p>
          <a:p>
            <a:pPr marL="0" marR="0" lvl="0" indent="0" algn="r" defTabSz="914400" rtl="1" eaLnBrk="1" fontAlgn="auto" latinLnBrk="0" hangingPunct="1">
              <a:lnSpc>
                <a:spcPct val="100000"/>
              </a:lnSpc>
              <a:spcBef>
                <a:spcPts val="542"/>
              </a:spcBef>
              <a:spcAft>
                <a:spcPts val="0"/>
              </a:spcAft>
              <a:buClr>
                <a:schemeClr val="dk1"/>
              </a:buClr>
              <a:buSzPts val="1800"/>
              <a:buFont typeface="Arial" panose="020B0604020202020204" pitchFamily="34" charset="0"/>
              <a:buNone/>
              <a:tabLst/>
              <a:defRPr/>
            </a:pPr>
            <a:r>
              <a:rPr lang="ar-SA" sz="1800" b="1" i="0" u="none" strike="noStrike" cap="none" dirty="0">
                <a:solidFill>
                  <a:schemeClr val="tx1"/>
                </a:solidFill>
                <a:effectLst/>
                <a:latin typeface="+mn-lt"/>
                <a:ea typeface="+mn-ea"/>
                <a:cs typeface="Arial"/>
                <a:sym typeface="Calibri"/>
              </a:rPr>
              <a:t> بعد</a:t>
            </a:r>
          </a:p>
          <a:p>
            <a:pPr marL="285750" marR="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1" dirty="0">
                <a:latin typeface="Calibri"/>
                <a:ea typeface="Calibri"/>
                <a:cs typeface="Arial"/>
                <a:sym typeface="Calibri"/>
              </a:rPr>
              <a:t>اشكر الشخص</a:t>
            </a:r>
            <a:r>
              <a:rPr lang="ar-SA" sz="1800" dirty="0">
                <a:latin typeface="Calibri"/>
                <a:ea typeface="Calibri"/>
                <a:cs typeface="Arial"/>
                <a:sym typeface="Calibri"/>
              </a:rPr>
              <a:t> – شكر الشخص على ثقته بك بما فيه الكفاية ليشاركك تغذيته الراجعة، فهذا يظهر أننا نرحب بالتغذية الراجعة.</a:t>
            </a:r>
          </a:p>
          <a:p>
            <a:pPr marL="285750" marR="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1" dirty="0">
                <a:latin typeface="Calibri"/>
                <a:ea typeface="Calibri"/>
                <a:cs typeface="Arial"/>
                <a:sym typeface="Calibri"/>
              </a:rPr>
              <a:t> اشرح كيف سيتم استخدام معلوماتهم</a:t>
            </a:r>
            <a:r>
              <a:rPr lang="ar-SA" sz="1800" dirty="0">
                <a:latin typeface="Calibri"/>
                <a:ea typeface="Calibri"/>
                <a:cs typeface="Arial"/>
                <a:sym typeface="Calibri"/>
              </a:rPr>
              <a:t> – كن واضحًا بشأن كيفية استخدام تغذيتهم الراجعة ومع من ستتم مشاركتها</a:t>
            </a:r>
          </a:p>
          <a:p>
            <a:pPr marL="285750" marR="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1" dirty="0">
                <a:latin typeface="Calibri"/>
                <a:ea typeface="Calibri"/>
                <a:cs typeface="Arial"/>
                <a:sym typeface="Calibri"/>
              </a:rPr>
              <a:t>الاستجابة</a:t>
            </a:r>
            <a:r>
              <a:rPr lang="ar-SA" sz="1800" dirty="0">
                <a:latin typeface="Calibri"/>
                <a:ea typeface="Calibri"/>
                <a:cs typeface="Arial"/>
                <a:sym typeface="Calibri"/>
              </a:rPr>
              <a:t> – إذا كانت المشكلة تحتاج إلى متابعة، اشرح متى يجب أن يتوقعوا الحصول على رد، ومن خلال أي قنوات سيحصلون على الاستجابة.</a:t>
            </a:r>
          </a:p>
          <a:p>
            <a:pPr marL="285750" marR="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1" dirty="0">
                <a:latin typeface="Calibri"/>
                <a:ea typeface="Calibri"/>
                <a:cs typeface="Arial"/>
                <a:sym typeface="Calibri"/>
              </a:rPr>
              <a:t>بيانات الاتصال</a:t>
            </a:r>
            <a:r>
              <a:rPr lang="ar-SA" sz="1800" dirty="0">
                <a:latin typeface="Calibri"/>
                <a:ea typeface="Calibri"/>
                <a:cs typeface="Arial"/>
                <a:sym typeface="Calibri"/>
              </a:rPr>
              <a:t> – قد تحتاج إلى أخذ بيانات الاتصال الخاصة بهم لهذا الغرض.</a:t>
            </a:r>
          </a:p>
          <a:p>
            <a:pPr marL="285750" marR="0" lvl="0" indent="-285750" algn="r" rtl="1">
              <a:lnSpc>
                <a:spcPct val="100000"/>
              </a:lnSpc>
              <a:spcBef>
                <a:spcPts val="542"/>
              </a:spcBef>
              <a:spcAft>
                <a:spcPts val="0"/>
              </a:spcAft>
              <a:buClr>
                <a:schemeClr val="dk1"/>
              </a:buClr>
              <a:buSzPts val="1800"/>
              <a:buFont typeface="Arial" panose="020B0604020202020204" pitchFamily="34" charset="0"/>
              <a:buChar char="•"/>
            </a:pPr>
            <a:r>
              <a:rPr lang="ar-SA" sz="1800" b="1" dirty="0">
                <a:latin typeface="Calibri"/>
                <a:ea typeface="Calibri"/>
                <a:cs typeface="Arial"/>
                <a:sym typeface="Calibri"/>
              </a:rPr>
              <a:t>لا تقدم وعودًا كاذبة –</a:t>
            </a:r>
            <a:r>
              <a:rPr lang="ar-SA" sz="1800" dirty="0">
                <a:latin typeface="Calibri"/>
                <a:ea typeface="Calibri"/>
                <a:cs typeface="Arial"/>
                <a:sym typeface="Calibri"/>
              </a:rPr>
              <a:t> لا تعد بحل مشكلة أو تقديم حل ما لم تكن متأكدًا من أنك قادر على القيام بذلك – وإلا قد يعتقد الناس أننا كذبنا عليهم.</a:t>
            </a:r>
          </a:p>
          <a:p>
            <a:pPr marL="285750" marR="0" lvl="0" indent="-285750" algn="l" rtl="0">
              <a:lnSpc>
                <a:spcPct val="100000"/>
              </a:lnSpc>
              <a:spcBef>
                <a:spcPts val="542"/>
              </a:spcBef>
              <a:spcAft>
                <a:spcPts val="0"/>
              </a:spcAft>
              <a:buClr>
                <a:schemeClr val="dk1"/>
              </a:buClr>
              <a:buSzPts val="1800"/>
              <a:buFont typeface="Arial" panose="020B0604020202020204" pitchFamily="34" charset="0"/>
              <a:buChar char="•"/>
            </a:pPr>
            <a:endParaRPr lang="en-US" sz="1800" dirty="0">
              <a:latin typeface="Calibri"/>
              <a:ea typeface="Calibri"/>
              <a:cs typeface="Calibri"/>
              <a:sym typeface="Calibri"/>
            </a:endParaRPr>
          </a:p>
          <a:p>
            <a:endParaRPr lang="en-US" dirty="0"/>
          </a:p>
          <a:p>
            <a:pPr rtl="1" fontAlgn="base">
              <a:spcBef>
                <a:spcPts val="0"/>
              </a:spcBef>
              <a:spcAft>
                <a:spcPts val="0"/>
              </a:spcAft>
              <a:buFont typeface="Arial" panose="020B0604020202020204" pitchFamily="34" charset="0"/>
              <a:buNone/>
            </a:pPr>
            <a:br>
              <a:rPr lang="ar-SA" b="0" dirty="0">
                <a:effectLst/>
              </a:rPr>
            </a:br>
            <a:endParaRPr lang="ar-SA" b="0" dirty="0">
              <a:effectLst/>
            </a:endParaRPr>
          </a:p>
        </p:txBody>
      </p:sp>
      <p:sp>
        <p:nvSpPr>
          <p:cNvPr id="342" name="Google Shape;34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13</a:t>
            </a:fld>
            <a:endParaRPr kumimoji="0" lang="en-US"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5233322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rtl="1">
              <a:lnSpc>
                <a:spcPct val="100000"/>
              </a:lnSpc>
              <a:spcBef>
                <a:spcPts val="0"/>
              </a:spcBef>
              <a:spcAft>
                <a:spcPts val="0"/>
              </a:spcAft>
              <a:buClr>
                <a:srgbClr val="000000"/>
              </a:buClr>
              <a:buSzPts val="1400"/>
              <a:buFont typeface="Arial"/>
              <a:buNone/>
            </a:pPr>
            <a:r>
              <a:rPr lang="ar-SA" sz="1804" b="1" i="0" u="none" strike="noStrike" cap="none" dirty="0">
                <a:solidFill>
                  <a:schemeClr val="dk1"/>
                </a:solidFill>
                <a:latin typeface="Calibri"/>
                <a:cs typeface="Arial"/>
                <a:sym typeface="Calibri"/>
              </a:rPr>
              <a:t> ملاحظات الميسر</a:t>
            </a:r>
          </a:p>
          <a:p>
            <a:endParaRPr lang="en-GB" dirty="0"/>
          </a:p>
          <a:p>
            <a:pPr marL="285750" indent="-285750">
              <a:buFont typeface="Arial" panose="020B0604020202020204" pitchFamily="34" charset="0"/>
              <a:buChar char="•"/>
            </a:pPr>
            <a:r>
              <a:rPr lang="ar-SA" dirty="0"/>
              <a:t> يتطلب التعامل مع التغذية الراجعة الحساسة والتحقيق فيها تدريبًا متخصصًا ومهارات. ليس من واجب الموظفين أو المتطوعين البحث عن أدلة أو إيجاد حلول بأنفسهم عند تلقي التغذية الراجعة الحساسة. مسؤوليتهم الوحيدة هي الإبلاغ عن المشكلة.</a:t>
            </a:r>
          </a:p>
          <a:p>
            <a:pPr marL="285750" indent="-285750">
              <a:buFont typeface="Arial" panose="020B0604020202020204" pitchFamily="34" charset="0"/>
              <a:buChar char="•"/>
            </a:pPr>
            <a:r>
              <a:rPr lang="ar-SA" dirty="0"/>
              <a:t> تقدم هذه الشريحة بعض الإرشادات حول كيفية تعامل الموظفين والمتطوعين مع التغذية الراجعة الحساسة.</a:t>
            </a:r>
          </a:p>
          <a:p>
            <a:pPr marL="285750" indent="-285750">
              <a:buFont typeface="Arial" panose="020B0604020202020204" pitchFamily="34" charset="0"/>
              <a:buChar char="•"/>
            </a:pPr>
            <a:r>
              <a:rPr lang="ar-SA" dirty="0"/>
              <a:t>كن على دراية بأن جامعي البيانات قد يحتاجون إلى استشارات أو دعم لمساعدتهم على معالجة التعامل مع التغذية الراجعة الحساسة التي يسمعونها – على سبيل المثال، دعم الصحة النفسية والدعامة الاجتماعية (</a:t>
            </a:r>
            <a:r>
              <a:rPr lang="en-GB" dirty="0"/>
              <a:t>PSS</a:t>
            </a:r>
            <a:r>
              <a:rPr lang="ar-SA" dirty="0"/>
              <a: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14205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SA" b="1"/>
              <a:t> انظر إلى دليل الميسر للحصول على تعليمات لاستهلال هذا التمرين.</a:t>
            </a:r>
          </a:p>
          <a:p>
            <a:pPr marL="0" lvl="0" indent="0" algn="l" rtl="0">
              <a:spcBef>
                <a:spcPts val="0"/>
              </a:spcBef>
              <a:spcAft>
                <a:spcPts val="0"/>
              </a:spcAft>
              <a:buNone/>
            </a:pPr>
            <a:endParaRPr lang="en-GB" b="1" dirty="0"/>
          </a:p>
          <a:p>
            <a:pPr marL="0" lvl="0" indent="0" algn="l" rtl="0">
              <a:spcBef>
                <a:spcPts val="0"/>
              </a:spcBef>
              <a:spcAft>
                <a:spcPts val="0"/>
              </a:spcAft>
              <a:buNone/>
            </a:pPr>
            <a:endParaRPr dirty="0"/>
          </a:p>
          <a:p>
            <a:pPr marL="0" lvl="0" indent="0" algn="l" rtl="0">
              <a:spcBef>
                <a:spcPts val="542"/>
              </a:spcBef>
              <a:spcAft>
                <a:spcPts val="0"/>
              </a:spcAft>
              <a:buNone/>
            </a:pPr>
            <a:endParaRPr b="1" dirty="0"/>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5051119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a:t> انظر إلى دليل الميسر للحصول على تعليمات لاستهلال هذا التمرين.</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16</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731618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SA" b="1"/>
              <a:t>انظر إلى دليل الميسر للحصول على تعليمات لاستهلال هذا التمرين.</a:t>
            </a:r>
          </a:p>
          <a:p>
            <a:pPr marL="0" lvl="0" indent="0" algn="l" rtl="0">
              <a:spcBef>
                <a:spcPts val="0"/>
              </a:spcBef>
              <a:spcAft>
                <a:spcPts val="0"/>
              </a:spcAft>
              <a:buNone/>
            </a:pPr>
            <a:endParaRPr lang="en-GB" b="1" dirty="0"/>
          </a:p>
          <a:p>
            <a:pPr marL="0" lvl="0" indent="0" algn="l" rtl="0">
              <a:spcBef>
                <a:spcPts val="0"/>
              </a:spcBef>
              <a:spcAft>
                <a:spcPts val="0"/>
              </a:spcAft>
              <a:buNone/>
            </a:pPr>
            <a:endParaRPr dirty="0"/>
          </a:p>
          <a:p>
            <a:pPr marL="0" lvl="0" indent="0" algn="l" rtl="0">
              <a:spcBef>
                <a:spcPts val="542"/>
              </a:spcBef>
              <a:spcAft>
                <a:spcPts val="0"/>
              </a:spcAft>
              <a:buNone/>
            </a:pPr>
            <a:endParaRPr b="1" dirty="0"/>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790893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7" name="Google Shape;477;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SA" sz="2000" b="1">
                <a:latin typeface="Calibri"/>
                <a:ea typeface="Calibri"/>
                <a:cs typeface="Arial"/>
                <a:sym typeface="Calibri"/>
              </a:rPr>
              <a:t>ملاحظة الميسرين</a:t>
            </a:r>
          </a:p>
          <a:p>
            <a:pPr marL="0" lvl="0" indent="0" algn="l" rtl="0">
              <a:spcBef>
                <a:spcPts val="1000"/>
              </a:spcBef>
              <a:spcAft>
                <a:spcPts val="0"/>
              </a:spcAft>
              <a:buNone/>
            </a:pPr>
            <a:endParaRPr sz="2000" b="0">
              <a:latin typeface="Calibri"/>
              <a:ea typeface="Calibri"/>
              <a:cs typeface="Calibri"/>
              <a:sym typeface="Calibri"/>
            </a:endParaRPr>
          </a:p>
          <a:p>
            <a:pPr marL="342900" lvl="0" indent="-342900" algn="r" rtl="1">
              <a:spcBef>
                <a:spcPts val="1000"/>
              </a:spcBef>
              <a:spcAft>
                <a:spcPts val="0"/>
              </a:spcAft>
              <a:buClr>
                <a:schemeClr val="dk1"/>
              </a:buClr>
              <a:buSzPts val="2000"/>
              <a:buFont typeface="Arial"/>
              <a:buChar char="•"/>
            </a:pPr>
            <a:r>
              <a:rPr lang="ar-SA" sz="2000" b="1">
                <a:latin typeface="Calibri"/>
                <a:ea typeface="Calibri"/>
                <a:cs typeface="Arial"/>
                <a:sym typeface="Calibri"/>
              </a:rPr>
              <a:t>قبل</a:t>
            </a:r>
            <a:r>
              <a:rPr lang="ar-SA" sz="2000">
                <a:latin typeface="Calibri"/>
                <a:ea typeface="Calibri"/>
                <a:cs typeface="Arial"/>
                <a:sym typeface="Calibri"/>
              </a:rPr>
              <a:t> عرض محتوى الشريحة، اسأل المشاركين إذا كانوا يعرفون ما هي بعض من أبرز الإخفاقات أو التحديات التي تواجه آليات التغذية الراجعة؟</a:t>
            </a:r>
          </a:p>
          <a:p>
            <a:pPr marL="342900" lvl="0" indent="-342900" algn="r" rtl="1">
              <a:spcBef>
                <a:spcPts val="1000"/>
              </a:spcBef>
              <a:spcAft>
                <a:spcPts val="0"/>
              </a:spcAft>
              <a:buClr>
                <a:schemeClr val="dk1"/>
              </a:buClr>
              <a:buSzPts val="2000"/>
              <a:buFont typeface="Arial"/>
              <a:buChar char="•"/>
            </a:pPr>
            <a:r>
              <a:rPr lang="ar-SA" sz="2000" b="0">
                <a:latin typeface="Calibri"/>
                <a:cs typeface="Arial"/>
                <a:sym typeface="Calibri"/>
              </a:rPr>
              <a:t>ما التحديات التي واجهها الأشخاص في الغرفة؟</a:t>
            </a:r>
          </a:p>
          <a:p>
            <a:pPr marL="342900" lvl="0" indent="-342900" algn="l" rtl="0">
              <a:spcBef>
                <a:spcPts val="1000"/>
              </a:spcBef>
              <a:spcAft>
                <a:spcPts val="0"/>
              </a:spcAft>
              <a:buClr>
                <a:schemeClr val="dk1"/>
              </a:buClr>
              <a:buSzPts val="2000"/>
              <a:buFont typeface="Arial"/>
              <a:buChar char="•"/>
            </a:pPr>
            <a:endParaRPr lang="en-GB" sz="2000" b="0">
              <a:latin typeface="Calibri"/>
              <a:cs typeface="Calibri"/>
              <a:sym typeface="Calibri"/>
            </a:endParaRPr>
          </a:p>
          <a:p>
            <a:pPr marL="342900" lvl="0" indent="-342900" algn="r" rtl="1">
              <a:spcBef>
                <a:spcPts val="1000"/>
              </a:spcBef>
              <a:spcAft>
                <a:spcPts val="0"/>
              </a:spcAft>
              <a:buClr>
                <a:schemeClr val="dk1"/>
              </a:buClr>
              <a:buSzPts val="2000"/>
              <a:buFont typeface="Arial"/>
              <a:buChar char="•"/>
            </a:pPr>
            <a:r>
              <a:rPr lang="ar-SA" sz="2000" b="0">
                <a:latin typeface="Calibri"/>
                <a:cs typeface="Arial"/>
                <a:sym typeface="Calibri"/>
              </a:rPr>
              <a:t>التحدي الرئيسي هو التأكد من أننا نتصرف ونجري التغييرات بناءً على الملاحظات التي نتلقاها. التعليقات غير مجدية ما لم نتخذ إجراءً بناءً عليها.</a:t>
            </a:r>
          </a:p>
          <a:p>
            <a:pPr marL="342900" lvl="0" indent="-215900" algn="l" rtl="0">
              <a:spcBef>
                <a:spcPts val="1000"/>
              </a:spcBef>
              <a:spcAft>
                <a:spcPts val="0"/>
              </a:spcAft>
              <a:buClr>
                <a:schemeClr val="dk1"/>
              </a:buClr>
              <a:buSzPts val="2000"/>
              <a:buFont typeface="Arial"/>
              <a:buNone/>
            </a:pPr>
            <a:endParaRPr sz="2000" b="0">
              <a:latin typeface="Calibri"/>
              <a:ea typeface="Calibri"/>
              <a:cs typeface="Calibri"/>
              <a:sym typeface="Calibri"/>
            </a:endParaRPr>
          </a:p>
        </p:txBody>
      </p:sp>
      <p:sp>
        <p:nvSpPr>
          <p:cNvPr id="478" name="Google Shape;478;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1">
              <a:spcBef>
                <a:spcPts val="0"/>
              </a:spcBef>
              <a:spcAft>
                <a:spcPts val="0"/>
              </a:spcAft>
              <a:buNone/>
            </a:pPr>
            <a:fld id="{00000000-1234-1234-1234-123412341234}" type="slidenum">
              <a:rPr lang="en-GB"/>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542"/>
              </a:spcBef>
              <a:spcAft>
                <a:spcPts val="0"/>
              </a:spcAft>
              <a:buNone/>
            </a:pPr>
            <a:r>
              <a:rPr lang="ar-SA" b="1"/>
              <a:t> ملاحظة الميسرين</a:t>
            </a:r>
          </a:p>
          <a:p>
            <a:pPr marL="0" lvl="0" indent="0" algn="l" rtl="0">
              <a:spcBef>
                <a:spcPts val="542"/>
              </a:spcBef>
              <a:spcAft>
                <a:spcPts val="0"/>
              </a:spcAft>
              <a:buNone/>
            </a:pPr>
            <a:endParaRPr lang="en-US" dirty="0"/>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2000">
                <a:solidFill>
                  <a:schemeClr val="tx1"/>
                </a:solidFill>
                <a:effectLst/>
                <a:latin typeface="+mn-lt"/>
                <a:ea typeface="+mn-ea"/>
                <a:cs typeface="Arial"/>
              </a:rPr>
              <a:t>يجب تجميع التغذية الراجعة التي يتم جمعها من المجتمع في دفتر ملاحظات من نوع ما حتى يمكن تتبعها وتحليلها - وهذا يساعد على التأكد من عدم نسيان القضايا التي تم طرحها. يمكن القيام بذلك عن طريق إضافة كل التغذية الراجعة إلى قاعدة بيانات إكسل، أو إدخال كل شيء في قاعدة بيانات عبر الإنترنت، أو أيضًا تجميعها في دفتر ملاحظات ورقي.</a:t>
            </a:r>
          </a:p>
          <a:p>
            <a:pPr marL="342900" indent="-342900">
              <a:buFont typeface="Arial" panose="020B0604020202020204" pitchFamily="34" charset="0"/>
              <a:buChar char="•"/>
            </a:pPr>
            <a:r>
              <a:rPr lang="ar-SA" sz="2000">
                <a:solidFill>
                  <a:schemeClr val="tx1"/>
                </a:solidFill>
                <a:effectLst/>
                <a:latin typeface="+mn-lt"/>
                <a:ea typeface="+mn-ea"/>
                <a:cs typeface="Arial"/>
              </a:rPr>
              <a:t>البحث عن القضايا الشائعة التي يتم الإبلاغ عنها كثيرًا أو القضايا التي تثار بشكل متكرر من قبل مجموعات مختلفة، أي القضايا التي تثار غالبًا من قبل النساء. هذا يسلط الضوء على القضايا الأكبر التي يجب معالجتها.</a:t>
            </a:r>
          </a:p>
          <a:p>
            <a:pPr marL="342900" indent="-342900">
              <a:buFont typeface="Arial" panose="020B0604020202020204" pitchFamily="34" charset="0"/>
              <a:buChar char="•"/>
            </a:pPr>
            <a:r>
              <a:rPr lang="ar-SA" sz="2000">
                <a:solidFill>
                  <a:schemeClr val="tx1"/>
                </a:solidFill>
                <a:effectLst/>
                <a:latin typeface="+mn-lt"/>
                <a:ea typeface="+mn-ea"/>
                <a:cs typeface="Arial"/>
              </a:rPr>
              <a:t>حدد أي قضايا حرجة أو عاجلة قد تحتاج إلى التعامل معها بسرعة، أو قضايا حساسة يجب الحفاظ على سريتها وإحالتها إلى الإدارة أو قسم الموارد البشرية. على سبيل المثال، التغذية الراجعة التي تشير إلى وجود تفشي جديد للمرض يجب إحالتها بسرعة إلى الزملاء في مجال الصحة. التغذية الراجعة الحساسة حول الفساد أو الاستغلال الجنسي يجب إحالتها إلى الجهة المعنية مثل قسم الموارد البشرية أو الخبراء في الحماية والمساواة بين الجنسين والإدماج، ويجب الحفاظ على سريتها.</a:t>
            </a:r>
          </a:p>
          <a:p>
            <a:pPr marL="342900" indent="-342900">
              <a:buFont typeface="Arial" panose="020B0604020202020204" pitchFamily="34" charset="0"/>
              <a:buChar char="•"/>
            </a:pPr>
            <a:r>
              <a:rPr lang="ar-SA" sz="2000">
                <a:solidFill>
                  <a:schemeClr val="tx1"/>
                </a:solidFill>
                <a:effectLst/>
                <a:latin typeface="+mn-lt"/>
                <a:ea typeface="+mn-ea"/>
                <a:cs typeface="Arial"/>
              </a:rPr>
              <a:t> شارك وناقش القضايا التي أثيرت من خلال تغذية المجتمع الراجعة في اجتماعات الفريق، داخليًا ومع أصحاب المصلحة الآخرين إذا كانت التغذية الراجعة تؤثر عليهم أيضًا. جعل تغذية المجتمع الراجعة نقطة ثابتة على جدول الأعمال يمكن أن يساعد في التأكد من عدم نسيانها.</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2000" b="1">
                <a:solidFill>
                  <a:srgbClr val="000000"/>
                </a:solidFill>
                <a:effectLst/>
                <a:latin typeface="Noto Sans Symbols"/>
                <a:ea typeface="Noto Sans Symbols"/>
                <a:cs typeface="Arial"/>
              </a:rPr>
              <a:t>مناقشة الملاحظات مع أعضاء المجتمع</a:t>
            </a:r>
            <a:r>
              <a:rPr lang="ar-SA" sz="2000">
                <a:solidFill>
                  <a:srgbClr val="000000"/>
                </a:solidFill>
                <a:effectLst/>
                <a:latin typeface="Noto Sans Symbols"/>
                <a:ea typeface="Noto Sans Symbols"/>
                <a:cs typeface="Arial"/>
              </a:rPr>
              <a:t> مهمة لأنها لا تتيح لك فقط فهم بعض القضايا بشكل أفضل، بل أيضًا مناقشة ما يجب القيام به حيالها. بدلاً من اتخاذ القرار بشكل مستقل، يجب عليك أن ترى ما إذا كانت هناك اقتراحات أو حلول من المجتمع بالفعل وأن ترى إلى أي مدى يحتاج دعمك لتنفيذها. هذه الأنواع من المناقشات هي أيضًا جزء من إتمام الحلقة.</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a:solidFill>
                  <a:srgbClr val="000000"/>
                </a:solidFill>
                <a:effectLst/>
              </a:rPr>
              <a:t>يمكنك أيضًا مناقشة التغذية الراجعة مع منظمات خارجية أخرى – خاصة القضايا التي تؤثر على جميع الوكالات أو القضايا التي لا يمكن للجمعية الوطنية التصرف بشأنها، ولكن يمكن للمنظمات الأخرى التصرف فيها.</a:t>
            </a:r>
            <a:r>
              <a:rPr lang="ar-SA" sz="1400">
                <a:solidFill>
                  <a:srgbClr val="000000"/>
                </a:solidFill>
                <a:effectLst/>
                <a:latin typeface="Noto Sans Symbols"/>
                <a:ea typeface="Noto Sans Symbols"/>
                <a:cs typeface="Arial"/>
              </a:rPr>
              <a:t> يمكن أن يشمل ذلك اجتماعات مع السلطات المحلية، والمنظمات الإنسانية الأخرى، ووسائل الإعلام، وأي شخص آخر يمكنه التصرف بناءً على التغذية الراجعة.</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1400">
                <a:effectLst/>
              </a:rPr>
              <a:t> قدم دائمًا ردًا للمجتمع بشرح ما حدث لتغذيتهم الراجعة، وما التغييرات التي تم إجراؤها، بما في ذلك إذا لم يكن هناك أي تغييرات يمكن إجراؤها.</a:t>
            </a:r>
            <a:r>
              <a:rPr lang="ar-SA" sz="1400">
                <a:effectLst/>
                <a:latin typeface="Calibri" panose="020F0502020204030204" pitchFamily="34" charset="0"/>
                <a:ea typeface="Calibri" panose="020F0502020204030204" pitchFamily="34" charset="0"/>
                <a:cs typeface="Arial"/>
              </a:rPr>
              <a:t> إذا لم يتلقَ أعضاء المجتمع ردًا على تغذيتهم الراجعة، فقد يفترضون أنه تم تجاهلها، مما قد يؤدي إلى فقدانهم الثقة في الجمعية الوطنية والتوقف عن تقديمها.</a:t>
            </a:r>
            <a:r>
              <a:rPr lang="ar-SA" sz="1400">
                <a:effectLst/>
              </a:rPr>
              <a:t> حتى لو لم يكن بالإمكان اتخاذ إجراء بناءً على التغذية الراجعة، من المهم إخبار الناس بذلك وشرح السبب وراء عدم إمكانية القيام بأي شيء، وإلا سيفقدون الثقة في الاستجابة.</a:t>
            </a:r>
          </a:p>
          <a:p>
            <a:pPr marL="342900" marR="0" lvl="0" indent="-34290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1400">
                <a:solidFill>
                  <a:schemeClr val="tx1">
                    <a:lumMod val="75000"/>
                    <a:lumOff val="25000"/>
                  </a:schemeClr>
                </a:solidFill>
                <a:latin typeface="Open Sans" panose="020B0606030504020204" pitchFamily="34" charset="0"/>
                <a:ea typeface="Open Sans" panose="020B0606030504020204" pitchFamily="34" charset="0"/>
                <a:cs typeface="Arial" panose="020B0606030504020204" pitchFamily="34" charset="0"/>
              </a:rPr>
              <a:t>تحديث الموظفين والمتطوعين بشأن الإجراءات المتخذة - حتى يتمكنوا من شرح ما تم اتخاذه من إجراءات للمجتمع.</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400" dirty="0">
              <a:solidFill>
                <a:srgbClr val="000000"/>
              </a:solidFill>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400"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US" sz="1400" kern="1200" dirty="0">
              <a:solidFill>
                <a:schemeClr val="tx1"/>
              </a:solidFill>
              <a:effectLst/>
              <a:latin typeface="+mn-lt"/>
              <a:ea typeface="+mn-ea"/>
              <a:cs typeface="+mn-cs"/>
            </a:endParaRPr>
          </a:p>
          <a:p>
            <a:pPr marL="342900" indent="-342900">
              <a:buFont typeface="Arial" panose="020B0604020202020204" pitchFamily="34" charset="0"/>
              <a:buChar char="•"/>
            </a:pPr>
            <a:endParaRPr lang="en-US" sz="2000" kern="1200" dirty="0">
              <a:solidFill>
                <a:schemeClr val="tx1"/>
              </a:solidFill>
              <a:effectLst/>
              <a:latin typeface="+mn-lt"/>
              <a:ea typeface="+mn-ea"/>
              <a:cs typeface="+mn-cs"/>
            </a:endParaRPr>
          </a:p>
          <a:p>
            <a:pPr marL="742950" marR="0" lvl="1"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dirty="0">
              <a:latin typeface="Open Sans" panose="020B0606030504020204" pitchFamily="34" charset="0"/>
              <a:ea typeface="Open Sans" panose="020B0606030504020204" pitchFamily="34" charset="0"/>
              <a:cs typeface="Open Sans" panose="020B0606030504020204" pitchFamily="34" charset="0"/>
            </a:endParaRPr>
          </a:p>
          <a:p>
            <a:endParaRPr lang="en-US" sz="2000" kern="1200" dirty="0">
              <a:solidFill>
                <a:schemeClr val="tx1"/>
              </a:solidFill>
              <a:effectLst/>
              <a:latin typeface="+mn-lt"/>
              <a:ea typeface="+mn-ea"/>
              <a:cs typeface="+mn-cs"/>
            </a:endParaRPr>
          </a:p>
          <a:p>
            <a:pPr marL="0" lvl="0" indent="0" algn="l" rtl="0">
              <a:spcBef>
                <a:spcPts val="542"/>
              </a:spcBef>
              <a:spcAft>
                <a:spcPts val="0"/>
              </a:spcAft>
              <a:buNone/>
            </a:pPr>
            <a:endParaRPr lang="en-US" dirty="0"/>
          </a:p>
        </p:txBody>
      </p:sp>
      <p:sp>
        <p:nvSpPr>
          <p:cNvPr id="299" name="Google Shape;29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8631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a:t>شرائح العرض التقديمي</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5016348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SA" sz="2000" b="1">
                <a:latin typeface="Calibri"/>
                <a:ea typeface="Calibri"/>
                <a:cs typeface="Arial"/>
                <a:sym typeface="Calibri"/>
              </a:rPr>
              <a:t>ملاحظة الميسرين</a:t>
            </a:r>
          </a:p>
          <a:p>
            <a:pPr marL="0" lvl="0" indent="0" algn="l" rtl="0">
              <a:spcBef>
                <a:spcPts val="0"/>
              </a:spcBef>
              <a:spcAft>
                <a:spcPts val="0"/>
              </a:spcAft>
              <a:buNone/>
            </a:pPr>
            <a:endParaRPr lang="en-GB" sz="2000" b="1" dirty="0">
              <a:latin typeface="Calibri"/>
              <a:ea typeface="Calibri"/>
              <a:cs typeface="Calibri"/>
              <a:sym typeface="Calibri"/>
            </a:endParaRPr>
          </a:p>
          <a:p>
            <a:pPr marL="0" lvl="0" indent="0" algn="r" rtl="1">
              <a:spcBef>
                <a:spcPts val="0"/>
              </a:spcBef>
              <a:spcAft>
                <a:spcPts val="0"/>
              </a:spcAft>
              <a:buNone/>
            </a:pPr>
            <a:r>
              <a:rPr lang="ar-SA" sz="2000" b="1">
                <a:latin typeface="Calibri"/>
                <a:ea typeface="Calibri"/>
                <a:cs typeface="Arial"/>
                <a:sym typeface="Calibri"/>
              </a:rPr>
              <a:t>بالنسبة لأولئك الذين يرغبون في معرفة المزيد عن إعداد وتشغيل آلية تغذية راجعة رسمية، الأداة 15 من </a:t>
            </a:r>
            <a:r>
              <a:rPr lang="en-GB" sz="2000" b="1">
                <a:latin typeface="Calibri"/>
                <a:ea typeface="Calibri"/>
                <a:cs typeface="Arial"/>
                <a:sym typeface="Calibri"/>
              </a:rPr>
              <a:t>CEA</a:t>
            </a:r>
            <a:r>
              <a:rPr lang="ar-SA" sz="2000" b="1">
                <a:latin typeface="Calibri"/>
                <a:ea typeface="Calibri"/>
                <a:cs typeface="Arial"/>
                <a:sym typeface="Calibri"/>
              </a:rPr>
              <a:t>: تحتوي حزمة الملاحظات على وحدات إرشادية وأدوات لدعم العملية.</a:t>
            </a:r>
          </a:p>
          <a:p>
            <a:pPr marL="0" lvl="0" indent="0" algn="l" rtl="0">
              <a:spcBef>
                <a:spcPts val="0"/>
              </a:spcBef>
              <a:spcAft>
                <a:spcPts val="0"/>
              </a:spcAft>
              <a:buNone/>
            </a:pPr>
            <a:endParaRPr lang="en-GB" sz="2000" b="1" dirty="0">
              <a:latin typeface="Calibri"/>
              <a:cs typeface="Calibri"/>
              <a:sym typeface="Calibri"/>
            </a:endParaRPr>
          </a:p>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SA" sz="1804" b="1" i="0" u="none" strike="noStrike" cap="none">
                <a:solidFill>
                  <a:schemeClr val="dk1"/>
                </a:solidFill>
                <a:effectLst/>
                <a:latin typeface="Calibri"/>
                <a:ea typeface="Calibri"/>
                <a:cs typeface="Arial"/>
                <a:sym typeface="Calibri"/>
              </a:rPr>
              <a:t>الأداة 15: مجموعة التعليقات</a:t>
            </a:r>
            <a:r>
              <a:rPr lang="ar-SA" sz="1804" i="0" u="none" strike="noStrike" cap="none">
                <a:solidFill>
                  <a:schemeClr val="dk1"/>
                </a:solidFill>
                <a:effectLst/>
                <a:latin typeface="Calibri"/>
                <a:ea typeface="Calibri"/>
                <a:cs typeface="Arial"/>
                <a:sym typeface="Calibri"/>
              </a:rPr>
              <a:t> توفر الإرشادات والأدوات اللازمة لاستخدام رؤى المجتمع بشكل منهجي لتحسين البرامج والعمليات والعمل على نطاق أوسع.</a:t>
            </a:r>
            <a:r>
              <a:rPr lang="ar-SA" sz="1804" b="0" i="0" u="none" strike="noStrike" cap="none">
                <a:solidFill>
                  <a:schemeClr val="dk1"/>
                </a:solidFill>
                <a:effectLst/>
                <a:latin typeface="Calibri"/>
                <a:ea typeface="Calibri"/>
                <a:cs typeface="Arial"/>
                <a:sym typeface="Calibri"/>
              </a:rPr>
              <a:t> وهي يتضمن الخطوات الأولى لإنشاء آلية أساسية للتفاعل، بالإضافة إلى إرشادات حول كيفية إجراء استطلاعات تصور المجتمع، وكيفية تحليل تعليقات التفاعل النوعي، وكيفية التعامل مع التعليقات الحساسة، وضمان التعامل مع جميع التعليقات بشكل مسؤول.</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804" b="0" i="0" u="none" strike="noStrike" cap="none" dirty="0">
              <a:solidFill>
                <a:schemeClr val="dk1"/>
              </a:solidFill>
              <a:effectLst/>
              <a:latin typeface="Calibri"/>
              <a:ea typeface="Calibri"/>
              <a:cs typeface="Calibri"/>
              <a:sym typeface="Calibri"/>
            </a:endParaRPr>
          </a:p>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SA" sz="1804" b="0" i="0" u="none" strike="noStrike" cap="none">
                <a:solidFill>
                  <a:schemeClr val="dk1"/>
                </a:solidFill>
                <a:effectLst/>
                <a:latin typeface="Calibri"/>
                <a:ea typeface="Calibri"/>
                <a:cs typeface="Arial"/>
                <a:sym typeface="Calibri"/>
              </a:rPr>
              <a:t>تدريب التغذية الراجعة – هناك أيضًا حزمة تدريب منفصلة لمدة يومين للتغذية الراجعة لمرافقة مجموعة التغذية الراجعة.</a:t>
            </a:r>
          </a:p>
          <a:p>
            <a:pPr marL="0" lvl="0" indent="0" algn="l" rtl="0">
              <a:spcBef>
                <a:spcPts val="0"/>
              </a:spcBef>
              <a:spcAft>
                <a:spcPts val="0"/>
              </a:spcAft>
              <a:buNone/>
            </a:pPr>
            <a:endParaRPr dirty="0"/>
          </a:p>
          <a:p>
            <a:pPr marL="0" lvl="0" indent="0" algn="l" rtl="0">
              <a:spcBef>
                <a:spcPts val="1000"/>
              </a:spcBef>
              <a:spcAft>
                <a:spcPts val="0"/>
              </a:spcAft>
              <a:buNone/>
            </a:pPr>
            <a:endParaRPr sz="2000" b="0" dirty="0">
              <a:latin typeface="Calibri"/>
              <a:ea typeface="Calibri"/>
              <a:cs typeface="Calibri"/>
              <a:sym typeface="Calibri"/>
            </a:endParaRPr>
          </a:p>
          <a:p>
            <a:pPr marL="0" lvl="0" indent="0" algn="l" rtl="0">
              <a:spcBef>
                <a:spcPts val="542"/>
              </a:spcBef>
              <a:spcAft>
                <a:spcPts val="0"/>
              </a:spcAft>
              <a:buNone/>
            </a:pPr>
            <a:endParaRPr dirty="0"/>
          </a:p>
        </p:txBody>
      </p:sp>
      <p:sp>
        <p:nvSpPr>
          <p:cNvPr id="369" name="Google Shape;36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929511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503" name="Google Shape;503;p2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SA" b="1"/>
              <a:t>ملاحظة الميسرين</a:t>
            </a:r>
          </a:p>
          <a:p>
            <a:pPr marL="0" lvl="0" indent="0" algn="l" rtl="0">
              <a:spcBef>
                <a:spcPts val="542"/>
              </a:spcBef>
              <a:spcAft>
                <a:spcPts val="0"/>
              </a:spcAft>
              <a:buNone/>
            </a:pPr>
            <a:endParaRPr lang="en-GB" b="1" dirty="0"/>
          </a:p>
          <a:p>
            <a:pPr marL="342900" lvl="0" indent="-342900" algn="r" rtl="1">
              <a:spcBef>
                <a:spcPts val="542"/>
              </a:spcBef>
              <a:spcAft>
                <a:spcPts val="0"/>
              </a:spcAft>
              <a:buFont typeface="Arial" panose="020B0604020202020204" pitchFamily="34" charset="0"/>
              <a:buChar char="•"/>
            </a:pPr>
            <a:r>
              <a:rPr lang="ar-SA" b="0"/>
              <a:t>تمرين جماعي قصير لجعل المشاركين يفكرون في معنى تغذية المجتمع الراجعة بالنسبة لهم والتفكير في بعض أمثلة التغذية الراجعة التي تلقوها في فرعهم.</a:t>
            </a:r>
          </a:p>
          <a:p>
            <a:pPr marL="342900" lvl="0" indent="-342900" algn="r" rtl="1">
              <a:spcBef>
                <a:spcPts val="542"/>
              </a:spcBef>
              <a:spcAft>
                <a:spcPts val="0"/>
              </a:spcAft>
              <a:buFont typeface="Arial" panose="020B0604020202020204" pitchFamily="34" charset="0"/>
              <a:buChar char="•"/>
            </a:pPr>
            <a:r>
              <a:rPr lang="ar-SA" b="0"/>
              <a:t>بعد 5 دقائق من المناقشة، اطلب من مجموعة واحدة فقط أن تتطوع لمشاركة ما ناقشوه.</a:t>
            </a:r>
          </a:p>
          <a:p>
            <a:pPr marL="342900" lvl="0" indent="-342900" algn="l" rtl="0">
              <a:spcBef>
                <a:spcPts val="542"/>
              </a:spcBef>
              <a:spcAft>
                <a:spcPts val="0"/>
              </a:spcAft>
              <a:buFont typeface="Arial" panose="020B0604020202020204" pitchFamily="34" charset="0"/>
              <a:buChar char="•"/>
            </a:pPr>
            <a:endParaRPr b="0" dirty="0"/>
          </a:p>
        </p:txBody>
      </p:sp>
      <p:sp>
        <p:nvSpPr>
          <p:cNvPr id="426" name="Google Shape;42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1">
              <a:spcBef>
                <a:spcPts val="0"/>
              </a:spcBef>
              <a:spcAft>
                <a:spcPts val="0"/>
              </a:spcAft>
              <a:buNone/>
            </a:pPr>
            <a:fld id="{00000000-1234-1234-1234-123412341234}" type="slidenum">
              <a:rPr lang="en-GB"/>
              <a:t>3</a:t>
            </a:fld>
            <a:endParaRPr lang="en-GB"/>
          </a:p>
        </p:txBody>
      </p:sp>
    </p:spTree>
    <p:extLst>
      <p:ext uri="{BB962C8B-B14F-4D97-AF65-F5344CB8AC3E}">
        <p14:creationId xmlns:p14="http://schemas.microsoft.com/office/powerpoint/2010/main" val="1953941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rtl="1">
              <a:lnSpc>
                <a:spcPct val="100000"/>
              </a:lnSpc>
              <a:spcBef>
                <a:spcPts val="540"/>
              </a:spcBef>
              <a:spcAft>
                <a:spcPts val="0"/>
              </a:spcAft>
              <a:buClr>
                <a:schemeClr val="dk1"/>
              </a:buClr>
              <a:buSzPts val="1800"/>
              <a:buFont typeface="Calibri"/>
              <a:buNone/>
            </a:pPr>
            <a:r>
              <a:rPr lang="ar-SA" b="1" dirty="0"/>
              <a:t>ملاحظات الميسر – ملخص المناقشات الجماعية السابقة</a:t>
            </a:r>
          </a:p>
          <a:p>
            <a:pPr marL="0" marR="0" lvl="0" indent="0" algn="l" rtl="0">
              <a:lnSpc>
                <a:spcPct val="100000"/>
              </a:lnSpc>
              <a:spcBef>
                <a:spcPts val="540"/>
              </a:spcBef>
              <a:spcAft>
                <a:spcPts val="0"/>
              </a:spcAft>
              <a:buClr>
                <a:schemeClr val="dk1"/>
              </a:buClr>
              <a:buSzPts val="1800"/>
              <a:buFont typeface="Calibri"/>
              <a:buNone/>
            </a:pPr>
            <a:endParaRPr lang="en-US" sz="1800" b="0" i="0" u="none" strike="noStrike" dirty="0">
              <a:solidFill>
                <a:srgbClr val="000000"/>
              </a:solidFill>
              <a:effectLst/>
              <a:latin typeface="Times New Roman" panose="02020603050405020304" pitchFamily="18" charset="0"/>
            </a:endParaRPr>
          </a:p>
          <a:p>
            <a:pPr marL="285750" marR="0" lvl="0" indent="-285750" algn="r" defTabSz="1371600" rtl="1"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ar-SA" sz="1800" b="0" i="0" dirty="0">
                <a:solidFill>
                  <a:srgbClr val="000000"/>
                </a:solidFill>
                <a:effectLst/>
                <a:latin typeface="Times New Roman" panose="02020603050405020304" pitchFamily="18" charset="0"/>
                <a:ea typeface="+mn-ea"/>
                <a:cs typeface="Arial"/>
              </a:rPr>
              <a:t>تغذية المجتمع الراجعة هي أي نوع من الرؤى أو المعلومات التي يتم توليدها من قبل أعضاء المجتمع ويمكن أن تشمل أي نوع من المعلومات.</a:t>
            </a:r>
          </a:p>
          <a:p>
            <a:pPr marL="285750" marR="0" lvl="0" indent="-285750" algn="r" defTabSz="1371600" rtl="1"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ar-SA" sz="1800" b="0" i="0" dirty="0">
                <a:solidFill>
                  <a:srgbClr val="000000"/>
                </a:solidFill>
                <a:effectLst/>
                <a:latin typeface="Times New Roman" panose="02020603050405020304" pitchFamily="18" charset="0"/>
                <a:ea typeface="+mn-ea"/>
                <a:cs typeface="Arial"/>
              </a:rPr>
              <a:t>يمكن أن تكون تغذية المجتمع الراجعة بالتالي معلومات إيجابية أو محايدة أو سلبية.</a:t>
            </a:r>
          </a:p>
          <a:p>
            <a:pPr marL="285750" marR="0" lvl="0" indent="-285750" algn="r" defTabSz="1371600" rtl="1"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ar-SA" sz="1800" b="0" i="0" dirty="0">
                <a:solidFill>
                  <a:srgbClr val="000000"/>
                </a:solidFill>
                <a:effectLst/>
                <a:latin typeface="Times New Roman" panose="02020603050405020304" pitchFamily="18" charset="0"/>
                <a:ea typeface="+mn-ea"/>
                <a:cs typeface="Arial"/>
              </a:rPr>
              <a:t>يمكن تلقيها بطرق مختلفة، على سبيل المثال</a:t>
            </a:r>
          </a:p>
          <a:p>
            <a:pPr marL="971550" marR="0" lvl="1" indent="-285750" algn="r" defTabSz="1371600" rtl="1"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ar-SA" sz="1800" b="0" i="0" dirty="0">
                <a:solidFill>
                  <a:srgbClr val="000000"/>
                </a:solidFill>
                <a:effectLst/>
                <a:latin typeface="Times New Roman" panose="02020603050405020304" pitchFamily="18" charset="0"/>
                <a:ea typeface="+mn-ea"/>
                <a:cs typeface="Arial"/>
              </a:rPr>
              <a:t> خلال أي محادثات نجريها في المجتمعات – على سبيل المثال الاجتماعات المجتمعية، زيارات المنازل، عندما نقوم بأنشطة في المجتمعات مثل تعزيز النظافة وحين يقترب منا شخص ما (غالبًا ما يسمى بالتغذية الراجعة المفتوحة)</a:t>
            </a:r>
          </a:p>
          <a:p>
            <a:pPr marL="971550" marR="0" lvl="1" indent="-285750" algn="r" defTabSz="1371600" rtl="1"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ar-SA" sz="1800" b="0" i="0" dirty="0">
                <a:solidFill>
                  <a:srgbClr val="000000"/>
                </a:solidFill>
                <a:effectLst/>
                <a:latin typeface="Times New Roman" panose="02020603050405020304" pitchFamily="18" charset="0"/>
                <a:ea typeface="+mn-ea"/>
                <a:cs typeface="Arial"/>
              </a:rPr>
              <a:t>يتواصل الناس معنا لمشاركة تغذيتهم الراجعة – على سبيل المثال عبر الخط الساخن، أو على وسائل التواصل الاجتماعي أو عبر خطوط واتساب (أيضًا تغذية راجعة مفتوحة).</a:t>
            </a:r>
          </a:p>
          <a:p>
            <a:pPr marL="971550" marR="0" lvl="1" indent="-285750" algn="r" defTabSz="1371600" rtl="1"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ar-SA" sz="1800" b="0" i="0" dirty="0">
                <a:solidFill>
                  <a:srgbClr val="000000"/>
                </a:solidFill>
                <a:effectLst/>
                <a:latin typeface="Times New Roman" panose="02020603050405020304" pitchFamily="18" charset="0"/>
                <a:ea typeface="+mn-ea"/>
                <a:cs typeface="Arial"/>
              </a:rPr>
              <a:t>عندما نسأل الناس أسئلة محددة (تغذية راجعة منظمة) على سبيل المثال من خلال الاستبيانات، مجموعات التركيز، مقابلات مع المخبرين الرئيسيين</a:t>
            </a:r>
          </a:p>
          <a:p>
            <a:pPr marL="285750" marR="0" lvl="0" indent="-285750" algn="r" defTabSz="1371600" rtl="1"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ar-SA" sz="1800" dirty="0">
                <a:effectLst/>
                <a:latin typeface="Calibri" panose="020F0502020204030204" pitchFamily="34" charset="0"/>
                <a:ea typeface="Calibri" panose="020F0502020204030204" pitchFamily="34" charset="0"/>
                <a:cs typeface="Arial"/>
              </a:rPr>
              <a:t>أي معلومات يشاركها أعضاء المجتمع معنا هي تغذية مجتمع راجعة. يمكن أن يتعلق بالأنشطة التي نقوم بها، وسلوك موظفينا والمتطوعين، ووضع المجتمع، أو مواضيع أخرى ذات صلة بعملنا، مثل قضايا الصحة العامة.</a:t>
            </a:r>
          </a:p>
          <a:p>
            <a:pPr marL="285750" marR="0" lvl="0"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endParaRPr lang="en-US" sz="2000" b="0" i="0" u="none" strike="noStrike" dirty="0">
              <a:solidFill>
                <a:srgbClr val="000000"/>
              </a:solidFill>
              <a:effectLst/>
              <a:latin typeface="Montserrat" panose="00000500000000000000" pitchFamily="2"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457200" rtl="1"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8060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r" rtl="1">
              <a:lnSpc>
                <a:spcPct val="100000"/>
              </a:lnSpc>
              <a:spcBef>
                <a:spcPts val="0"/>
              </a:spcBef>
              <a:spcAft>
                <a:spcPts val="0"/>
              </a:spcAft>
              <a:buSzPts val="1400"/>
              <a:buNone/>
            </a:pPr>
            <a:r>
              <a:rPr lang="ar-SA" b="1"/>
              <a:t> ملاحظات الميسر - تمرين جماعي قصير</a:t>
            </a:r>
          </a:p>
          <a:p>
            <a:pPr marL="0" lvl="0" indent="0" algn="l" rtl="0">
              <a:lnSpc>
                <a:spcPct val="100000"/>
              </a:lnSpc>
              <a:spcBef>
                <a:spcPts val="0"/>
              </a:spcBef>
              <a:spcAft>
                <a:spcPts val="0"/>
              </a:spcAft>
              <a:buSzPts val="1400"/>
              <a:buNone/>
            </a:pPr>
            <a:endParaRPr lang="en-US" b="1" dirty="0"/>
          </a:p>
          <a:p>
            <a:pPr marL="285750" lvl="0" indent="-285750" algn="r" rtl="1">
              <a:lnSpc>
                <a:spcPct val="100000"/>
              </a:lnSpc>
              <a:spcBef>
                <a:spcPts val="0"/>
              </a:spcBef>
              <a:spcAft>
                <a:spcPts val="0"/>
              </a:spcAft>
              <a:buSzPts val="1400"/>
              <a:buFontTx/>
              <a:buChar char="-"/>
            </a:pPr>
            <a:r>
              <a:rPr lang="ar-SA" b="0"/>
              <a:t>اطبع نسخة من أنواع التغذية الراجعة لتمرين </a:t>
            </a:r>
            <a:r>
              <a:rPr lang="en-GB" b="0"/>
              <a:t>CEA 1</a:t>
            </a:r>
            <a:r>
              <a:rPr lang="ar-SA" b="0"/>
              <a:t> لكل مجموعة وقطع الصناديق إلى بطاقات فردية – امزجها.</a:t>
            </a:r>
          </a:p>
          <a:p>
            <a:pPr marL="285750" lvl="0" indent="-285750" algn="r" rtl="1">
              <a:lnSpc>
                <a:spcPct val="100000"/>
              </a:lnSpc>
              <a:spcBef>
                <a:spcPts val="0"/>
              </a:spcBef>
              <a:spcAft>
                <a:spcPts val="0"/>
              </a:spcAft>
              <a:buSzPts val="1400"/>
              <a:buFontTx/>
              <a:buChar char="-"/>
            </a:pPr>
            <a:r>
              <a:rPr lang="ar-SA" b="0"/>
              <a:t>اعطِ كل مجموعة مجموعة كاملة واطلب منهم ربط نوع التغذية الراجعة بالوصف الصحيح وتعليق التغذية الراجعة النموذجي (كما في الشريحة التالية).</a:t>
            </a:r>
          </a:p>
          <a:p>
            <a:pPr marL="285750" lvl="0" indent="-285750" algn="r" rtl="1">
              <a:lnSpc>
                <a:spcPct val="100000"/>
              </a:lnSpc>
              <a:spcBef>
                <a:spcPts val="0"/>
              </a:spcBef>
              <a:spcAft>
                <a:spcPts val="0"/>
              </a:spcAft>
              <a:buSzPts val="1400"/>
              <a:buFontTx/>
              <a:buChar char="-"/>
            </a:pPr>
            <a:r>
              <a:rPr lang="ar-SA" b="0"/>
              <a:t>ثم اعرض الشريحة التالية واسأل إذا كان لدى أي شخص شيء مختلف.</a:t>
            </a:r>
          </a:p>
        </p:txBody>
      </p:sp>
      <p:sp>
        <p:nvSpPr>
          <p:cNvPr id="4" name="Slide Number Placeholder 3"/>
          <p:cNvSpPr>
            <a:spLocks noGrp="1"/>
          </p:cNvSpPr>
          <p:nvPr>
            <p:ph type="sldNum" sz="quarter" idx="5"/>
          </p:nvPr>
        </p:nvSpPr>
        <p:spPr/>
        <p:txBody>
          <a:bodyPr/>
          <a:lstStyle/>
          <a:p>
            <a:pPr marL="0" marR="0" lvl="0" indent="0" algn="r" defTabSz="457200" rtl="1"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0298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rtl="1">
              <a:lnSpc>
                <a:spcPct val="100000"/>
              </a:lnSpc>
              <a:spcBef>
                <a:spcPts val="540"/>
              </a:spcBef>
              <a:spcAft>
                <a:spcPts val="0"/>
              </a:spcAft>
              <a:buClr>
                <a:schemeClr val="dk1"/>
              </a:buClr>
              <a:buSzPts val="1800"/>
              <a:buFont typeface="Calibri"/>
              <a:buNone/>
            </a:pPr>
            <a:r>
              <a:rPr lang="ar-SA" b="1"/>
              <a:t>ملاحظة الميسرين</a:t>
            </a:r>
          </a:p>
          <a:p>
            <a:pPr marL="0" marR="0" lvl="0" indent="0" algn="l" rtl="0">
              <a:lnSpc>
                <a:spcPct val="100000"/>
              </a:lnSpc>
              <a:spcBef>
                <a:spcPts val="540"/>
              </a:spcBef>
              <a:spcAft>
                <a:spcPts val="0"/>
              </a:spcAft>
              <a:buClr>
                <a:schemeClr val="dk1"/>
              </a:buClr>
              <a:buSzPts val="1800"/>
              <a:buFont typeface="Calibri"/>
              <a:buNone/>
            </a:pPr>
            <a:endParaRPr lang="en-US" b="1" dirty="0"/>
          </a:p>
          <a:p>
            <a:pPr marL="342900" lvl="0" indent="-342900" algn="r" rtl="1">
              <a:spcBef>
                <a:spcPts val="0"/>
              </a:spcBef>
              <a:spcAft>
                <a:spcPts val="0"/>
              </a:spcAft>
              <a:buClr>
                <a:schemeClr val="dk1"/>
              </a:buClr>
              <a:buSzPts val="1800"/>
              <a:buFontTx/>
              <a:buChar char="-"/>
            </a:pPr>
            <a:r>
              <a:rPr lang="ar-SA" sz="1800" b="0"/>
              <a:t> اعرض الشريحة واسأل المشاركين إذا كان لديهم نفس ما هو معروض على الشاشة أم شيئًا مختلفًا؟</a:t>
            </a:r>
          </a:p>
          <a:p>
            <a:pPr marL="342900" lvl="0" indent="-342900" algn="r" rtl="1">
              <a:spcBef>
                <a:spcPts val="0"/>
              </a:spcBef>
              <a:spcAft>
                <a:spcPts val="0"/>
              </a:spcAft>
              <a:buClr>
                <a:schemeClr val="dk1"/>
              </a:buClr>
              <a:buSzPts val="1800"/>
              <a:buFontTx/>
              <a:buChar char="-"/>
            </a:pPr>
            <a:r>
              <a:rPr lang="ar-SA" sz="1800" b="0"/>
              <a:t>توجه إلى تصحيح أي أخطاء من قبل المجموعات.</a:t>
            </a:r>
          </a:p>
          <a:p>
            <a:endParaRPr lang="en-GB" dirty="0"/>
          </a:p>
        </p:txBody>
      </p:sp>
      <p:sp>
        <p:nvSpPr>
          <p:cNvPr id="4" name="Slide Number Placeholder 3"/>
          <p:cNvSpPr>
            <a:spLocks noGrp="1"/>
          </p:cNvSpPr>
          <p:nvPr>
            <p:ph type="sldNum" idx="12"/>
          </p:nvPr>
        </p:nvSpPr>
        <p:spPr/>
        <p:txBody>
          <a:bodyPr/>
          <a:lstStyle/>
          <a:p>
            <a:pPr marL="0" marR="0" lvl="0" indent="0" algn="r" rtl="1">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9976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rtl="1">
              <a:lnSpc>
                <a:spcPct val="100000"/>
              </a:lnSpc>
              <a:spcBef>
                <a:spcPts val="540"/>
              </a:spcBef>
              <a:spcAft>
                <a:spcPts val="0"/>
              </a:spcAft>
              <a:buClr>
                <a:schemeClr val="dk1"/>
              </a:buClr>
              <a:buSzPts val="1800"/>
              <a:buFont typeface="Calibri"/>
              <a:buNone/>
            </a:pPr>
            <a:r>
              <a:rPr lang="ar-SA" b="1" dirty="0"/>
              <a:t>ملاحظة الميسرين</a:t>
            </a:r>
          </a:p>
          <a:p>
            <a:pPr marL="0" marR="0" lvl="0" indent="0" algn="l" rtl="0">
              <a:lnSpc>
                <a:spcPct val="100000"/>
              </a:lnSpc>
              <a:spcBef>
                <a:spcPts val="540"/>
              </a:spcBef>
              <a:spcAft>
                <a:spcPts val="0"/>
              </a:spcAft>
              <a:buClr>
                <a:schemeClr val="dk1"/>
              </a:buClr>
              <a:buSzPts val="1800"/>
              <a:buFont typeface="Calibri"/>
              <a:buNone/>
            </a:pPr>
            <a:endParaRPr lang="en-US" b="1" dirty="0"/>
          </a:p>
          <a:p>
            <a:pPr marL="342900" marR="0" lvl="0" indent="-342900" algn="r" rtl="1">
              <a:lnSpc>
                <a:spcPct val="100000"/>
              </a:lnSpc>
              <a:spcBef>
                <a:spcPts val="540"/>
              </a:spcBef>
              <a:spcAft>
                <a:spcPts val="0"/>
              </a:spcAft>
              <a:buClr>
                <a:schemeClr val="dk1"/>
              </a:buClr>
              <a:buSzPts val="1800"/>
              <a:buFont typeface="Arial" panose="020B0604020202020204" pitchFamily="34" charset="0"/>
              <a:buChar char="•"/>
            </a:pPr>
            <a:r>
              <a:rPr lang="ar-SA" b="0" dirty="0"/>
              <a:t>اسأل إذا كان هناك أي شخص يمكنه شرح ما هي التغذية الراجعة الحساسة – ما نوع التعليقات أو الشكاوى التي من المحتمل أن تُصنف على أنها حساسة؟</a:t>
            </a:r>
          </a:p>
          <a:p>
            <a:pPr marL="342900" marR="0" lvl="0" indent="-342900" algn="l" rtl="0">
              <a:lnSpc>
                <a:spcPct val="100000"/>
              </a:lnSpc>
              <a:spcBef>
                <a:spcPts val="540"/>
              </a:spcBef>
              <a:spcAft>
                <a:spcPts val="0"/>
              </a:spcAft>
              <a:buClr>
                <a:schemeClr val="dk1"/>
              </a:buClr>
              <a:buSzPts val="1800"/>
              <a:buFont typeface="Arial" panose="020B0604020202020204" pitchFamily="34" charset="0"/>
              <a:buChar char="•"/>
            </a:pPr>
            <a:endParaRPr lang="en-US" sz="1800" b="0" dirty="0">
              <a:effectLst/>
              <a:latin typeface="Open Sans" panose="020B0606030504020204" pitchFamily="34" charset="0"/>
              <a:ea typeface="Open Sans" panose="020B0606030504020204" pitchFamily="34" charset="0"/>
            </a:endParaRPr>
          </a:p>
          <a:p>
            <a:pPr marL="342900" marR="0" lvl="0" indent="-342900" algn="r" rtl="1">
              <a:lnSpc>
                <a:spcPct val="100000"/>
              </a:lnSpc>
              <a:spcBef>
                <a:spcPts val="540"/>
              </a:spcBef>
              <a:spcAft>
                <a:spcPts val="0"/>
              </a:spcAft>
              <a:buClr>
                <a:schemeClr val="dk1"/>
              </a:buClr>
              <a:buSzPts val="1800"/>
              <a:buFont typeface="Arial" panose="020B0604020202020204" pitchFamily="34" charset="0"/>
              <a:buChar char="•"/>
            </a:pPr>
            <a:r>
              <a:rPr lang="ar-SA" sz="1800" dirty="0">
                <a:effectLst/>
                <a:latin typeface="Open Sans" panose="020B0606030504020204" pitchFamily="34" charset="0"/>
                <a:ea typeface="Open Sans" panose="020B0606030504020204" pitchFamily="34" charset="0"/>
                <a:cs typeface="Arial"/>
              </a:rPr>
              <a:t>التعليق الحساس هو أي معلومات تتم مشاركتها من قبل أعضاء المجتمع قد تعرضهم أو تعرض أشخاصًا آخرين مرتبطين به للخطر، ويجب التعامل معها بعناية. يمكن أن يتعلق ذلك بأي انتهاكات للقوانين الوطنية أو الدولية التي تخص سلامة وكرامة وحقوق المجتمعات، أو أي خرق لميثاق السلوك الخاص بنا أو سياسات الحماية.</a:t>
            </a:r>
          </a:p>
          <a:p>
            <a:endParaRPr lang="en-GB" dirty="0"/>
          </a:p>
          <a:p>
            <a:r>
              <a:rPr lang="ar-SA" sz="1000" dirty="0">
                <a:effectLst/>
                <a:latin typeface="Open Sans" panose="020B0606030504020204" pitchFamily="34" charset="0"/>
                <a:ea typeface="Open Sans" panose="020B0606030504020204" pitchFamily="34" charset="0"/>
                <a:cs typeface="Arial"/>
              </a:rPr>
              <a:t>يمكن تقسيم التغذية الراجعة الحساسة إلى فئتين:</a:t>
            </a:r>
          </a:p>
          <a:p>
            <a:pPr marL="342900" lvl="0" indent="-342900">
              <a:spcBef>
                <a:spcPts val="200"/>
              </a:spcBef>
              <a:buSzPts val="1000"/>
              <a:buFont typeface="+mj-lt"/>
              <a:buAutoNum type="arabicPeriod"/>
            </a:pPr>
            <a:r>
              <a:rPr lang="ar-SA" sz="1100" b="1" dirty="0">
                <a:solidFill>
                  <a:srgbClr val="4472C4"/>
                </a:solidFill>
                <a:effectLst/>
                <a:latin typeface="Montserrat" pitchFamily="2" charset="77"/>
                <a:ea typeface="Times New Roman" panose="02020603050405020304" pitchFamily="18" charset="0"/>
                <a:cs typeface="Arial" panose="02020603050405020304" pitchFamily="18" charset="0"/>
              </a:rPr>
              <a:t>قضايا الحماية في المجتمع، بما في ذلك على سبيل المثال لا الحصر:</a:t>
            </a:r>
          </a:p>
          <a:p>
            <a:pPr marL="742950" lvl="1" indent="-285750">
              <a:buSzPts val="1000"/>
              <a:buFont typeface="Courier New" panose="02070309020205020404" pitchFamily="49" charset="0"/>
              <a:buChar char="o"/>
            </a:pPr>
            <a:r>
              <a:rPr lang="ar-SA" sz="1000" b="1"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العنف القائم على الهوية (</a:t>
            </a:r>
            <a:r>
              <a:rPr lang="en-GB" sz="1000" b="1"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IBV</a:t>
            </a:r>
            <a:r>
              <a:rPr lang="ar-SA" sz="1000" b="1"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a:t>
            </a:r>
            <a:r>
              <a:rPr lang="ar-SA" sz="1000"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 - أي فعل عنف يرتكبه أفراد أو جماعات أو مجتمعات استنادًا إلى جوانب فعلية أو مُتصورة أو مفروضة من هوية الفرد، مثل الجنس، الأصل العرقي، الجنسية أو المواطنة، العمر، الإعاقة، اللغة، الآراء السياسية، المعتقدات الدينية، الخلفية الاجتماعية، التوجه الجنسي، المظهر الجسدي واللون.</a:t>
            </a:r>
          </a:p>
          <a:p>
            <a:pPr marL="742950" lvl="1" indent="-285750">
              <a:buSzPts val="1000"/>
              <a:buFont typeface="Courier New" panose="02070309020205020404" pitchFamily="49" charset="0"/>
              <a:buChar char="o"/>
            </a:pPr>
            <a:r>
              <a:rPr lang="ar-SA" sz="1000" b="1"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 الفساد من قبل أعضاء المجتمع أو القادة</a:t>
            </a:r>
            <a:r>
              <a:rPr lang="ar-SA" sz="1000"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 – عندما يسيء أعضاء المجتمع استخدام موقعهم في السلطة لتحقيق مكاسب شخصية.</a:t>
            </a:r>
          </a:p>
          <a:p>
            <a:pPr marL="742950" lvl="1" indent="-285750">
              <a:buSzPts val="1000"/>
              <a:buFont typeface="Courier New" panose="02070309020205020404" pitchFamily="49" charset="0"/>
              <a:buChar char="o"/>
            </a:pPr>
            <a:r>
              <a:rPr lang="ar-SA" sz="1000" b="1"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 التهديدات الأمنية</a:t>
            </a:r>
            <a:r>
              <a:rPr lang="ar-SA" sz="1000"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 – إما تنبيهات بشأن تهديدات أمنية في المجتمع أو تهديدات مباشرة موجهة إلى الهلال الأحمر وموظفيه ومتطوعيه. </a:t>
            </a:r>
          </a:p>
          <a:p>
            <a:pPr marL="742950" lvl="1" indent="-285750">
              <a:buSzPts val="1000"/>
              <a:buFont typeface="Courier New" panose="02070309020205020404" pitchFamily="49" charset="0"/>
              <a:buChar char="o"/>
            </a:pPr>
            <a:endParaRPr lang="en-GB" sz="1000" dirty="0">
              <a:effectLst/>
              <a:latin typeface="Courier New" panose="02070309020205020404" pitchFamily="49" charset="0"/>
              <a:ea typeface="Courier New" panose="02070309020205020404" pitchFamily="49" charset="0"/>
              <a:cs typeface="Courier New" panose="02070309020205020404" pitchFamily="49" charset="0"/>
            </a:endParaRPr>
          </a:p>
          <a:p>
            <a:pPr marL="342900" lvl="0" indent="-342900">
              <a:spcBef>
                <a:spcPts val="200"/>
              </a:spcBef>
              <a:buSzPts val="1000"/>
              <a:buFont typeface="+mj-lt"/>
              <a:buAutoNum type="arabicPeriod"/>
            </a:pPr>
            <a:r>
              <a:rPr lang="ar-SA" sz="1100" b="1" dirty="0">
                <a:solidFill>
                  <a:srgbClr val="4472C4"/>
                </a:solidFill>
                <a:effectLst/>
                <a:latin typeface="Montserrat" pitchFamily="2" charset="77"/>
                <a:ea typeface="Times New Roman" panose="02020603050405020304" pitchFamily="18" charset="0"/>
                <a:cs typeface="Arial" panose="02020603050405020304" pitchFamily="18" charset="0"/>
              </a:rPr>
              <a:t>القلق بشأن سلوك موظفي ومتطوعي الصليب الأحمر والهلال الأحمر، أو الأشخاص المرتبطين بمنظمات إنسانية أخرى، بما في ذلك:</a:t>
            </a:r>
          </a:p>
          <a:p>
            <a:pPr marL="742950" lvl="1" indent="-285750">
              <a:buSzPts val="1000"/>
              <a:buFont typeface="Courier New" panose="02070309020205020404" pitchFamily="49" charset="0"/>
              <a:buChar char="o"/>
            </a:pPr>
            <a:r>
              <a:rPr lang="ar-SA" sz="1000" b="1"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الاستغلال الجنسي والإساءة (</a:t>
            </a:r>
            <a:r>
              <a:rPr lang="en-GB" sz="1000" b="1"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SEA</a:t>
            </a:r>
            <a:r>
              <a:rPr lang="ar-SA" sz="1000" b="1"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a:t>
            </a:r>
            <a:r>
              <a:rPr lang="ar-SA" sz="1000"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 – عندما يطلب الموظفون أو المتطوعون خدمات جنسية مقابل المساعدات، أو شراء خدمات جنسية، أو الانخراط في سلوك جنسي استغلالي آخر.</a:t>
            </a:r>
          </a:p>
          <a:p>
            <a:pPr marL="742950" lvl="1" indent="-285750">
              <a:buSzPts val="1000"/>
              <a:buFont typeface="Courier New" panose="02070309020205020404" pitchFamily="49" charset="0"/>
              <a:buChar char="o"/>
            </a:pPr>
            <a:r>
              <a:rPr lang="ar-SA" sz="1000" b="1"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انتهاكات سياسات حماية الأطفال</a:t>
            </a:r>
            <a:r>
              <a:rPr lang="ar-SA" sz="1000"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 – الحالات التي يتعرض فيها الأطفال لتأثيرات سلبية، بما في ذلك خطر العنف، الإساءة، الاستغلال أو الإهمال.</a:t>
            </a:r>
          </a:p>
          <a:p>
            <a:pPr marL="742950" lvl="1" indent="-285750">
              <a:buSzPts val="1000"/>
              <a:buFont typeface="Courier New" panose="02070309020205020404" pitchFamily="49" charset="0"/>
              <a:buChar char="o"/>
            </a:pPr>
            <a:r>
              <a:rPr lang="ar-SA" sz="1000" b="1"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 الفساد</a:t>
            </a:r>
            <a:r>
              <a:rPr lang="ar-SA" sz="1000"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 – الموظفون أو المتطوعون يسيئون استخدام موقعهم في السلطة لتحقيق مكاسب شخصية، مثل طلب رشوة (غالبًا المال) مقابل تقديم الدعم.</a:t>
            </a:r>
          </a:p>
          <a:p>
            <a:pPr marL="742950" lvl="1" indent="-285750">
              <a:buSzPts val="1000"/>
              <a:buFont typeface="Courier New" panose="02070309020205020404" pitchFamily="49" charset="0"/>
              <a:buChar char="o"/>
            </a:pPr>
            <a:r>
              <a:rPr lang="ar-SA" sz="1000" b="1"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أي انتهاك خطير آخر لميثاق السلوك الخاص بنا</a:t>
            </a:r>
            <a:r>
              <a:rPr lang="ar-SA" sz="1000" dirty="0">
                <a:solidFill>
                  <a:srgbClr val="000000"/>
                </a:solidFill>
                <a:effectLst/>
                <a:latin typeface="Courier New" panose="02070309020205020404" pitchFamily="49" charset="0"/>
                <a:ea typeface="Courier New" panose="02070309020205020404" pitchFamily="49" charset="0"/>
                <a:cs typeface="Arial" panose="02070309020205020404" pitchFamily="49" charset="0"/>
              </a:rPr>
              <a:t>، مثل التمييز على أساس العرق أو الجنس أو الدين أو التوجه الجنسي أو الإعاقة أو العمر.</a:t>
            </a:r>
          </a:p>
          <a:p>
            <a:endParaRPr lang="en-GB" dirty="0"/>
          </a:p>
          <a:p>
            <a:pPr marL="285750" marR="0" lvl="0" indent="-285750" algn="r" defTabSz="13716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sz="1800" dirty="0">
                <a:effectLst/>
                <a:latin typeface="Open Sans" panose="020B0606030504020204" pitchFamily="34" charset="0"/>
                <a:ea typeface="Open Sans" panose="020B0606030504020204" pitchFamily="34" charset="0"/>
                <a:cs typeface="Arial"/>
              </a:rPr>
              <a:t>سيحتاج التعامل مع التغذية الراجعة الحساسة إلى إدارة دقيقة – باستخدام طرق أكثر سرية لجمعها وتسجيلها وإحالتها.</a:t>
            </a: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r" defTabSz="13716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sz="1800" dirty="0">
                <a:effectLst/>
                <a:latin typeface="Open Sans" panose="020B0606030504020204" pitchFamily="34" charset="0"/>
                <a:ea typeface="Open Sans" panose="020B0606030504020204" pitchFamily="34" charset="0"/>
                <a:cs typeface="Arial"/>
              </a:rPr>
              <a:t> ارتباطا بمدونة السلوك وعدم الإضرار التي نوقشت خلال جلسة الأمس</a:t>
            </a: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457200" rtl="1"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7229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lnSpc>
                <a:spcPct val="100000"/>
              </a:lnSpc>
              <a:spcBef>
                <a:spcPts val="540"/>
              </a:spcBef>
              <a:spcAft>
                <a:spcPts val="0"/>
              </a:spcAft>
              <a:buClr>
                <a:schemeClr val="dk1"/>
              </a:buClr>
              <a:buSzPts val="1800"/>
              <a:buFont typeface="Calibri"/>
              <a:buNone/>
            </a:pPr>
            <a:r>
              <a:rPr lang="ar-SA" sz="2000" b="1"/>
              <a:t> ملاحظات الميسر – مناقشة عامة</a:t>
            </a:r>
          </a:p>
          <a:p>
            <a:pPr marL="0" lvl="0" indent="0" algn="l" rtl="0">
              <a:spcBef>
                <a:spcPts val="1000"/>
              </a:spcBef>
              <a:spcAft>
                <a:spcPts val="0"/>
              </a:spcAft>
              <a:buNone/>
            </a:pPr>
            <a:endParaRPr lang="en-US" sz="2000" b="0" dirty="0">
              <a:latin typeface="Calibri"/>
              <a:ea typeface="Calibri"/>
              <a:cs typeface="Calibri"/>
              <a:sym typeface="Calibri"/>
            </a:endParaRPr>
          </a:p>
          <a:p>
            <a:pPr marL="342900" lvl="0" indent="-342900" algn="r" rtl="1">
              <a:spcBef>
                <a:spcPts val="1000"/>
              </a:spcBef>
              <a:spcAft>
                <a:spcPts val="0"/>
              </a:spcAft>
              <a:buClr>
                <a:schemeClr val="dk1"/>
              </a:buClr>
              <a:buSzPts val="2000"/>
              <a:buFont typeface="Arial"/>
              <a:buChar char="•"/>
            </a:pPr>
            <a:r>
              <a:rPr lang="ar-SA" sz="2000">
                <a:latin typeface="Calibri"/>
                <a:ea typeface="Calibri"/>
                <a:cs typeface="Arial"/>
                <a:sym typeface="Calibri"/>
              </a:rPr>
              <a:t> قبل عرض محتوى الشريحة، اسأل المشاركين إذا كان بإمكانهم اقتراح بعض الأسباب التي تجعل من المهم الاستماع إلى تغذية المجتمع الراجعة</a:t>
            </a:r>
          </a:p>
          <a:p>
            <a:pPr marL="342900" lvl="0" indent="-342900" algn="r" rtl="1">
              <a:spcBef>
                <a:spcPts val="1000"/>
              </a:spcBef>
              <a:spcAft>
                <a:spcPts val="0"/>
              </a:spcAft>
              <a:buClr>
                <a:schemeClr val="dk1"/>
              </a:buClr>
              <a:buSzPts val="2000"/>
              <a:buFont typeface="Arial"/>
              <a:buChar char="•"/>
            </a:pPr>
            <a:r>
              <a:rPr lang="ar-SA" sz="2000" b="0">
                <a:latin typeface="Calibri"/>
                <a:ea typeface="Calibri"/>
                <a:cs typeface="Arial"/>
                <a:sym typeface="Calibri"/>
              </a:rPr>
              <a:t>يمكن أيضًا تنفيذ ذلك كتمرين جماعي قصير، حيث يقوم كل فريق بتدوين أكبر عدد ممكن من الأسباب على ورقة.</a:t>
            </a:r>
          </a:p>
          <a:p>
            <a:pPr marL="342900" lvl="0" indent="-342900" algn="l" rtl="0">
              <a:spcBef>
                <a:spcPts val="1000"/>
              </a:spcBef>
              <a:spcAft>
                <a:spcPts val="0"/>
              </a:spcAft>
              <a:buClr>
                <a:schemeClr val="dk1"/>
              </a:buClr>
              <a:buSzPts val="2000"/>
              <a:buFont typeface="Arial"/>
              <a:buChar char="•"/>
            </a:pPr>
            <a:endParaRPr lang="en-GB" sz="2000" b="0" dirty="0">
              <a:latin typeface="Calibri"/>
              <a:cs typeface="Calibri"/>
              <a:sym typeface="Calibri"/>
            </a:endParaRPr>
          </a:p>
          <a:p>
            <a:pPr marL="342900" lvl="0" indent="-342900" algn="r" rtl="1">
              <a:spcBef>
                <a:spcPts val="1000"/>
              </a:spcBef>
              <a:spcAft>
                <a:spcPts val="0"/>
              </a:spcAft>
              <a:buClr>
                <a:schemeClr val="dk1"/>
              </a:buClr>
              <a:buSzPts val="2000"/>
              <a:buFont typeface="Arial"/>
              <a:buChar char="•"/>
            </a:pPr>
            <a:r>
              <a:rPr lang="ar-SA" sz="2000" b="0">
                <a:latin typeface="Calibri"/>
                <a:cs typeface="Arial"/>
                <a:sym typeface="Calibri"/>
              </a:rPr>
              <a:t> تشمل الأسباب:</a:t>
            </a:r>
          </a:p>
          <a:p>
            <a:pPr marL="1028700" lvl="1" indent="-342900">
              <a:buFont typeface="Arial" panose="020B0604020202020204" pitchFamily="34" charset="0"/>
              <a:buChar char="•"/>
            </a:pPr>
            <a:r>
              <a:rPr lang="ar-SA" sz="1804" b="0" i="0" u="none" strike="noStrike" cap="none">
                <a:solidFill>
                  <a:schemeClr val="dk1"/>
                </a:solidFill>
                <a:effectLst/>
                <a:latin typeface="Calibri"/>
                <a:ea typeface="Calibri"/>
                <a:cs typeface="Arial"/>
                <a:sym typeface="Calibri"/>
              </a:rPr>
              <a:t>تساعدنا التعليقات على تحسين تأثير عملنا من خلال تحديد مجالات التحسين ودعمنا لتكون أكثر استجابة لاحتياجات المجتمع، مما يوفر لنا التمويل والموارد على المدى الطويل – كما أنها تتيح لنا مراقبة أدائنا من وجهة نظر المجتمع.</a:t>
            </a:r>
          </a:p>
          <a:p>
            <a:pPr marL="1028700" marR="0" lvl="1" indent="-342900" algn="r" defTabSz="13716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sz="1804" b="0" i="0" u="none" strike="noStrike" cap="none">
                <a:solidFill>
                  <a:schemeClr val="dk1"/>
                </a:solidFill>
                <a:effectLst/>
                <a:latin typeface="+mn-lt"/>
                <a:ea typeface="Calibri"/>
                <a:cs typeface="Arial"/>
                <a:sym typeface="Calibri"/>
              </a:rPr>
              <a:t> يمكن أن توفر التغذية الراجعة نظام إنذار مبكر من خلال مساعدتنا في معالجة المشكلات قبل أن تتفاقم وتهدد التنفيذ أو سلامة ووصول فرقنا.</a:t>
            </a:r>
          </a:p>
          <a:p>
            <a:pPr marL="1028700" lvl="1" indent="-342900">
              <a:buFont typeface="Arial" panose="020B0604020202020204" pitchFamily="34" charset="0"/>
              <a:buChar char="•"/>
            </a:pPr>
            <a:r>
              <a:rPr lang="ar-SA" sz="1804" b="0" i="0" u="none" strike="noStrike" cap="none">
                <a:solidFill>
                  <a:schemeClr val="dk1"/>
                </a:solidFill>
                <a:effectLst/>
                <a:latin typeface="Calibri"/>
                <a:ea typeface="Calibri"/>
                <a:cs typeface="Arial"/>
                <a:sym typeface="Calibri"/>
              </a:rPr>
              <a:t>الاستماع إلى التعليقات والعمل عليها أمر ضروري لبناء الثقة مع الناس</a:t>
            </a:r>
          </a:p>
          <a:p>
            <a:pPr marL="1028700" lvl="1" indent="-342900">
              <a:buFont typeface="Arial" panose="020B0604020202020204" pitchFamily="34" charset="0"/>
              <a:buChar char="•"/>
            </a:pPr>
            <a:r>
              <a:rPr lang="ar-SA" sz="1804" b="0" i="0" u="none" strike="noStrike" cap="none">
                <a:solidFill>
                  <a:schemeClr val="dk1"/>
                </a:solidFill>
                <a:effectLst/>
                <a:latin typeface="Calibri"/>
                <a:ea typeface="Calibri"/>
                <a:cs typeface="Arial"/>
                <a:sym typeface="Calibri"/>
              </a:rPr>
              <a:t>يمكن أن تشير التغذية الراجعة إلى حالات الاستغلال الجنسي والإساءة أو الفساد من قبل موظفينا ومتطوعينا.</a:t>
            </a:r>
          </a:p>
          <a:p>
            <a:pPr marL="1028700" lvl="1" indent="-342900">
              <a:buFont typeface="Arial" panose="020B0604020202020204" pitchFamily="34" charset="0"/>
              <a:buChar char="•"/>
            </a:pPr>
            <a:r>
              <a:rPr lang="ar-SA" sz="1804" b="0" i="0" u="none" strike="noStrike" cap="none">
                <a:solidFill>
                  <a:schemeClr val="dk1"/>
                </a:solidFill>
                <a:effectLst/>
                <a:latin typeface="Calibri"/>
                <a:ea typeface="Calibri"/>
                <a:cs typeface="Arial"/>
                <a:sym typeface="Calibri"/>
              </a:rPr>
              <a:t>للناس الحق في تقديم شكوى، وعلينا مسؤولية الاستماع - هي من النقاط الأساسية في مدونة قواعد السلوك والمبادئ والقواعد التي تحدد العمل الإنساني والقرار الخاص بالمشاركة المجتمعية والمساءلة.</a:t>
            </a:r>
          </a:p>
          <a:p>
            <a:pPr marL="1028700" lvl="1" indent="-342900" algn="r" defTabSz="1371600" rtl="1" eaLnBrk="1" latinLnBrk="0" hangingPunct="1">
              <a:buFont typeface="Arial" panose="020B0604020202020204" pitchFamily="34" charset="0"/>
              <a:buChar char="•"/>
            </a:pPr>
            <a:r>
              <a:rPr lang="ar-SA" sz="1804" b="0" i="0" u="none" strike="noStrike" cap="none">
                <a:solidFill>
                  <a:schemeClr val="dk1"/>
                </a:solidFill>
                <a:effectLst/>
                <a:latin typeface="Calibri"/>
                <a:ea typeface="Calibri"/>
                <a:cs typeface="Arial"/>
                <a:sym typeface="Calibri"/>
              </a:rPr>
              <a:t>يعزز سمعتنا أمام الحكومات والجهات المانحة والشركاء، إذ يظهر أننا نعمل بشفافية، ولدينا آليات للمساءلة، وأن الأموال تُنفق على الأمور الأكثر ضرورة وملاءمة للمجتمعات. كما يساعد الجمعيات الوطنية على الوفاء بدورها كمساعد للحكومة من خلال تسليط الضوء على احتياجات المجتمع والعمل كجسر بين المجتمع والسلطات.</a:t>
            </a:r>
          </a:p>
          <a:p>
            <a:pPr marL="1028700" lvl="1" indent="-342900">
              <a:buFont typeface="Arial" panose="020B0604020202020204" pitchFamily="34" charset="0"/>
              <a:buChar char="•"/>
            </a:pPr>
            <a:endParaRPr lang="en-GB" sz="1804" b="0" i="0" u="none" strike="noStrike" cap="none" dirty="0">
              <a:solidFill>
                <a:schemeClr val="dk1"/>
              </a:solidFill>
              <a:effectLst/>
              <a:latin typeface="Calibri"/>
              <a:ea typeface="Calibri"/>
              <a:cs typeface="Calibri"/>
              <a:sym typeface="Calibri"/>
            </a:endParaRPr>
          </a:p>
          <a:p>
            <a:pPr marL="342900" lvl="0" indent="-342900" algn="l" rtl="0">
              <a:spcBef>
                <a:spcPts val="1000"/>
              </a:spcBef>
              <a:spcAft>
                <a:spcPts val="0"/>
              </a:spcAft>
              <a:buClr>
                <a:schemeClr val="dk1"/>
              </a:buClr>
              <a:buSzPts val="2000"/>
              <a:buFont typeface="Arial"/>
              <a:buChar char="•"/>
            </a:pPr>
            <a:endParaRPr dirty="0"/>
          </a:p>
          <a:p>
            <a:pPr marL="342900" lvl="0" indent="-215900" algn="l" rtl="0">
              <a:spcBef>
                <a:spcPts val="1000"/>
              </a:spcBef>
              <a:spcAft>
                <a:spcPts val="0"/>
              </a:spcAft>
              <a:buClr>
                <a:schemeClr val="dk1"/>
              </a:buClr>
              <a:buSzPts val="2000"/>
              <a:buFont typeface="Arial"/>
              <a:buNone/>
            </a:pPr>
            <a:endParaRPr sz="2000" b="0" dirty="0">
              <a:latin typeface="Calibri"/>
              <a:ea typeface="Calibri"/>
              <a:cs typeface="Calibri"/>
              <a:sym typeface="Calibri"/>
            </a:endParaRPr>
          </a:p>
          <a:p>
            <a:pPr marL="0" lvl="0" indent="0" algn="l" rtl="0">
              <a:spcBef>
                <a:spcPts val="542"/>
              </a:spcBef>
              <a:spcAft>
                <a:spcPts val="0"/>
              </a:spcAft>
              <a:buNone/>
            </a:pPr>
            <a:endParaRPr dirty="0"/>
          </a:p>
        </p:txBody>
      </p:sp>
      <p:sp>
        <p:nvSpPr>
          <p:cNvPr id="341" name="Google Shape;34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1"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r" rtl="1">
              <a:lnSpc>
                <a:spcPct val="100000"/>
              </a:lnSpc>
              <a:spcBef>
                <a:spcPts val="0"/>
              </a:spcBef>
              <a:spcAft>
                <a:spcPts val="0"/>
              </a:spcAft>
              <a:buSzPts val="1400"/>
              <a:buNone/>
            </a:pPr>
            <a:r>
              <a:rPr lang="ar-SA" b="1"/>
              <a:t> ملاحظات الميسر - تمرين جماعي قصير</a:t>
            </a:r>
          </a:p>
          <a:p>
            <a:pPr marL="0" lvl="0" indent="0" algn="l" rtl="0">
              <a:lnSpc>
                <a:spcPct val="100000"/>
              </a:lnSpc>
              <a:spcBef>
                <a:spcPts val="542"/>
              </a:spcBef>
              <a:spcAft>
                <a:spcPts val="0"/>
              </a:spcAft>
              <a:buSzPts val="1400"/>
              <a:buNone/>
            </a:pPr>
            <a:endParaRPr lang="en-US" dirty="0"/>
          </a:p>
          <a:p>
            <a:pPr marL="342900" lvl="0" indent="-342900" algn="r" rtl="1">
              <a:lnSpc>
                <a:spcPct val="100000"/>
              </a:lnSpc>
              <a:spcBef>
                <a:spcPts val="540"/>
              </a:spcBef>
              <a:spcAft>
                <a:spcPts val="0"/>
              </a:spcAft>
              <a:buSzPts val="1400"/>
              <a:buFont typeface="Arial" panose="020B0604020202020204" pitchFamily="34" charset="0"/>
              <a:buChar char="•"/>
            </a:pPr>
            <a:r>
              <a:rPr lang="ar-SA"/>
              <a:t>اطلب من المشاركين في مجموعاتهم التفكير في حالة لم يتم فيها الاستماع إلى أعضاء المجتمع، وكيف ساءت الأمور بسبب ذلك.</a:t>
            </a:r>
          </a:p>
          <a:p>
            <a:pPr marL="342900" lvl="0" indent="-342900" algn="l" rtl="0">
              <a:lnSpc>
                <a:spcPct val="100000"/>
              </a:lnSpc>
              <a:spcBef>
                <a:spcPts val="540"/>
              </a:spcBef>
              <a:spcAft>
                <a:spcPts val="0"/>
              </a:spcAft>
              <a:buSzPts val="1400"/>
              <a:buFont typeface="Arial" panose="020B0604020202020204" pitchFamily="34" charset="0"/>
              <a:buChar char="•"/>
            </a:pPr>
            <a:endParaRPr lang="en-US" dirty="0"/>
          </a:p>
          <a:p>
            <a:pPr marL="342900" lvl="0" indent="-342900" algn="r" rtl="1">
              <a:lnSpc>
                <a:spcPct val="100000"/>
              </a:lnSpc>
              <a:spcBef>
                <a:spcPts val="540"/>
              </a:spcBef>
              <a:spcAft>
                <a:spcPts val="0"/>
              </a:spcAft>
              <a:buSzPts val="1400"/>
              <a:buFont typeface="Arial" panose="020B0604020202020204" pitchFamily="34" charset="0"/>
              <a:buChar char="•"/>
            </a:pPr>
            <a:r>
              <a:rPr lang="ar-SA"/>
              <a:t>اطلب منهم اختيار مثال واحد ومناقشته:</a:t>
            </a:r>
          </a:p>
          <a:p>
            <a:pPr marL="742950" lvl="1" indent="-285750">
              <a:buFontTx/>
              <a:buChar char="-"/>
            </a:pPr>
            <a:r>
              <a:rPr lang="ar-SA"/>
              <a:t>ماذا حدث؟</a:t>
            </a:r>
          </a:p>
          <a:p>
            <a:pPr marL="742950" lvl="1" indent="-285750">
              <a:buFontTx/>
              <a:buChar char="-"/>
            </a:pPr>
            <a:r>
              <a:rPr lang="ar-SA"/>
              <a:t>لماذا لم يتم الاهتمام بالتغذية الراجعة؟</a:t>
            </a:r>
          </a:p>
          <a:p>
            <a:pPr marL="742950" lvl="1" indent="-285750">
              <a:buFontTx/>
              <a:buChar char="-"/>
            </a:pPr>
            <a:r>
              <a:rPr lang="ar-SA"/>
              <a:t>ما الذي كان يمكن القيام به بشكل مختلف</a:t>
            </a:r>
          </a:p>
          <a:p>
            <a:pPr marL="742950" lvl="1" indent="-285750">
              <a:buFontTx/>
              <a:buChar char="-"/>
            </a:pPr>
            <a:endParaRPr lang="en-GB" dirty="0"/>
          </a:p>
          <a:p>
            <a:pPr marL="285750" lvl="0" indent="-285750">
              <a:buFontTx/>
              <a:buChar char="-"/>
            </a:pPr>
            <a:r>
              <a:rPr lang="ar-SA"/>
              <a:t>اطلب من إحدى المجموعات تقديم تغذيتها الراجعة حول مناقشتهم، ودعِ المجموعات الأخرى تضيف أي نقاط هامة، ولكن تجنب أن تقدم جميع المجموعات تغذيتها الراجعة من أجل توفير الوقت.</a:t>
            </a:r>
          </a:p>
        </p:txBody>
      </p:sp>
      <p:sp>
        <p:nvSpPr>
          <p:cNvPr id="4" name="Slide Number Placeholder 3"/>
          <p:cNvSpPr>
            <a:spLocks noGrp="1"/>
          </p:cNvSpPr>
          <p:nvPr>
            <p:ph type="sldNum" sz="quarter" idx="5"/>
          </p:nvPr>
        </p:nvSpPr>
        <p:spPr/>
        <p:txBody>
          <a:bodyPr/>
          <a:lstStyle/>
          <a:p>
            <a:pPr marL="0" marR="0" lvl="0" indent="0" algn="r" defTabSz="457200" rtl="1"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4483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198088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1">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Arial"/>
                <a:sym typeface="Montserrat"/>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Arial"/>
              <a:sym typeface="Montserrat SemiBold"/>
            </a:endParaRPr>
          </a:p>
        </p:txBody>
      </p:sp>
    </p:spTree>
    <p:extLst>
      <p:ext uri="{BB962C8B-B14F-4D97-AF65-F5344CB8AC3E}">
        <p14:creationId xmlns:p14="http://schemas.microsoft.com/office/powerpoint/2010/main" val="3094774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1">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Arial"/>
                <a:sym typeface="Montserrat"/>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Arial"/>
              <a:sym typeface="Montserrat SemiBold"/>
            </a:endParaRPr>
          </a:p>
        </p:txBody>
      </p:sp>
    </p:spTree>
    <p:extLst>
      <p:ext uri="{BB962C8B-B14F-4D97-AF65-F5344CB8AC3E}">
        <p14:creationId xmlns:p14="http://schemas.microsoft.com/office/powerpoint/2010/main" val="4247062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3705451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60959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53459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813716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9321689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590898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449461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011142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Arial"/>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18112053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884900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11472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7087787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0209733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9788334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6846088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586874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9852697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436075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67533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869159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747042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7593992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3502615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6224586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Arial"/>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r" rtl="1">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Arial"/>
                <a:sym typeface="Roboto"/>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r" rtl="1">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Arial"/>
                <a:sym typeface="Roboto"/>
              </a:defRPr>
            </a:lvl1pPr>
            <a:lvl2pPr marR="0" lvl="1" algn="ctr" rtl="1">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Arial"/>
                <a:sym typeface="Calibri"/>
              </a:defRPr>
            </a:lvl2pPr>
            <a:lvl3pPr marR="0" lvl="2" algn="ctr" rtl="1">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Arial"/>
                <a:sym typeface="Calibri"/>
              </a:defRPr>
            </a:lvl3pPr>
            <a:lvl4pPr marR="0" lvl="3"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4pPr>
            <a:lvl5pPr marR="0" lvl="4"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5pPr>
            <a:lvl6pPr marR="0" lvl="5"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6pPr>
            <a:lvl7pPr marR="0" lvl="6"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7pPr>
            <a:lvl8pPr marR="0" lvl="7"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8pPr>
            <a:lvl9pPr marR="0" lvl="8"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9pPr>
          </a:lstStyle>
          <a:p>
            <a:endParaRPr/>
          </a:p>
        </p:txBody>
      </p:sp>
    </p:spTree>
    <p:extLst>
      <p:ext uri="{BB962C8B-B14F-4D97-AF65-F5344CB8AC3E}">
        <p14:creationId xmlns:p14="http://schemas.microsoft.com/office/powerpoint/2010/main" val="3768684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Arial"/>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r" rtl="1">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Arial"/>
                <a:sym typeface="Roboto"/>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r" rtl="1">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Arial"/>
                <a:sym typeface="Roboto"/>
              </a:defRPr>
            </a:lvl1pPr>
            <a:lvl2pPr marR="0" lvl="1" algn="ctr" rtl="1">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Arial"/>
                <a:sym typeface="Calibri"/>
              </a:defRPr>
            </a:lvl2pPr>
            <a:lvl3pPr marR="0" lvl="2" algn="ctr" rtl="1">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Arial"/>
                <a:sym typeface="Calibri"/>
              </a:defRPr>
            </a:lvl3pPr>
            <a:lvl4pPr marR="0" lvl="3"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4pPr>
            <a:lvl5pPr marR="0" lvl="4"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5pPr>
            <a:lvl6pPr marR="0" lvl="5"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6pPr>
            <a:lvl7pPr marR="0" lvl="6"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7pPr>
            <a:lvl8pPr marR="0" lvl="7"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8pPr>
            <a:lvl9pPr marR="0" lvl="8"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9pPr>
          </a:lstStyle>
          <a:p>
            <a:endParaRPr/>
          </a:p>
        </p:txBody>
      </p:sp>
    </p:spTree>
    <p:extLst>
      <p:ext uri="{BB962C8B-B14F-4D97-AF65-F5344CB8AC3E}">
        <p14:creationId xmlns:p14="http://schemas.microsoft.com/office/powerpoint/2010/main" val="38922488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9"/>
        <p:cNvGrpSpPr/>
        <p:nvPr/>
      </p:nvGrpSpPr>
      <p:grpSpPr>
        <a:xfrm>
          <a:off x="0" y="0"/>
          <a:ext cx="0" cy="0"/>
          <a:chOff x="0" y="0"/>
          <a:chExt cx="0" cy="0"/>
        </a:xfrm>
      </p:grpSpPr>
      <p:sp>
        <p:nvSpPr>
          <p:cNvPr id="30" name="Google Shape;30;p30"/>
          <p:cNvSpPr>
            <a:spLocks noGrp="1"/>
          </p:cNvSpPr>
          <p:nvPr>
            <p:ph type="pic" idx="2"/>
          </p:nvPr>
        </p:nvSpPr>
        <p:spPr>
          <a:xfrm>
            <a:off x="0" y="0"/>
            <a:ext cx="7942823" cy="10288588"/>
          </a:xfrm>
          <a:prstGeom prst="rect">
            <a:avLst/>
          </a:prstGeom>
          <a:solidFill>
            <a:srgbClr val="353535">
              <a:alpha val="11764"/>
            </a:srgbClr>
          </a:solidFill>
          <a:ln>
            <a:noFill/>
          </a:ln>
        </p:spPr>
      </p:sp>
      <p:sp>
        <p:nvSpPr>
          <p:cNvPr id="31" name="Google Shape;31;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Arial"/>
              <a:sym typeface="Open Sans"/>
            </a:endParaRPr>
          </a:p>
        </p:txBody>
      </p:sp>
      <p:cxnSp>
        <p:nvCxnSpPr>
          <p:cNvPr id="32" name="Google Shape;32;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22D14D31-7436-7942-909E-1C6077CA00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0734566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53037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6B6DBBC3-86DC-5F4C-B2A9-988714CAC1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42633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3850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4642721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95CDBC43-5708-7542-AEBD-02E226C16C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32171" y="0"/>
            <a:ext cx="2746587" cy="2683239"/>
          </a:xfrm>
          <a:prstGeom prst="rect">
            <a:avLst/>
          </a:prstGeom>
        </p:spPr>
      </p:pic>
    </p:spTree>
    <p:extLst>
      <p:ext uri="{BB962C8B-B14F-4D97-AF65-F5344CB8AC3E}">
        <p14:creationId xmlns:p14="http://schemas.microsoft.com/office/powerpoint/2010/main" val="366546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9397532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675197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Arial" panose="020B0606030504020204" pitchFamily="34" charset="0"/>
            </a:endParaRPr>
          </a:p>
        </p:txBody>
      </p:sp>
    </p:spTree>
    <p:extLst>
      <p:ext uri="{BB962C8B-B14F-4D97-AF65-F5344CB8AC3E}">
        <p14:creationId xmlns:p14="http://schemas.microsoft.com/office/powerpoint/2010/main" val="31901338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chemeClr val="bg2"/>
              </a:solidFill>
              <a:latin typeface="Montserrat SemiBold" pitchFamily="2" charset="77"/>
              <a:ea typeface="Open Sans" panose="020B0606030504020204" pitchFamily="34" charset="0"/>
              <a:cs typeface="Arial" panose="020B0606030504020204" pitchFamily="34" charset="0"/>
            </a:endParaRPr>
          </a:p>
        </p:txBody>
      </p:sp>
    </p:spTree>
    <p:extLst>
      <p:ext uri="{BB962C8B-B14F-4D97-AF65-F5344CB8AC3E}">
        <p14:creationId xmlns:p14="http://schemas.microsoft.com/office/powerpoint/2010/main" val="1861756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Arial" panose="020B0606030504020204" pitchFamily="34" charset="0"/>
            </a:endParaRPr>
          </a:p>
        </p:txBody>
      </p:sp>
    </p:spTree>
    <p:extLst>
      <p:ext uri="{BB962C8B-B14F-4D97-AF65-F5344CB8AC3E}">
        <p14:creationId xmlns:p14="http://schemas.microsoft.com/office/powerpoint/2010/main" val="21754251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838388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C6CE324C-3444-A14E-9C65-A01E60CA6D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1787607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59171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8981CBB9-A54F-F447-A3CC-2069B379AA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17475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9694041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19894A57-3362-D845-9FF5-F2BF986B38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558307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98742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3667309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5513814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1827561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1315537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33523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5908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6015522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327622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1686347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598625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5197165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23857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09708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7336106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1002358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87963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212081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4137105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792694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71759390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62337330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3953131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4EC0390E-8E7E-BC44-8A60-02729D35B6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4612543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EA76E22D-B58F-FC49-BC2E-778A1F7963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0475036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5092579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7330696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3415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Arial"/>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rgbClr val="009999"/>
              </a:buClr>
              <a:buSzPts val="4800"/>
              <a:buFont typeface="Roboto"/>
              <a:buNone/>
              <a:defRPr sz="7200" b="1">
                <a:latin typeface="Roboto"/>
                <a:ea typeface="Roboto"/>
                <a:cs typeface="Arial"/>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r">
              <a:lnSpc>
                <a:spcPct val="90000"/>
              </a:lnSpc>
              <a:spcBef>
                <a:spcPts val="1500"/>
              </a:spcBef>
              <a:spcAft>
                <a:spcPts val="0"/>
              </a:spcAft>
              <a:buClr>
                <a:schemeClr val="dk1"/>
              </a:buClr>
              <a:buSzPts val="3200"/>
              <a:buNone/>
              <a:defRPr sz="4800">
                <a:solidFill>
                  <a:schemeClr val="dk1"/>
                </a:solidFill>
                <a:latin typeface="Roboto"/>
                <a:ea typeface="Roboto"/>
                <a:cs typeface="Arial"/>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81726919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r">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r">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1305142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38F1A3E8-D82E-464E-A6FE-E022B0B93F6B}"/>
              </a:ext>
            </a:extLst>
          </p:cNvPr>
          <p:cNvPicPr>
            <a:picLocks noChangeAspect="1"/>
          </p:cNvPicPr>
          <p:nvPr userDrawn="1"/>
        </p:nvPicPr>
        <p:blipFill>
          <a:blip r:embed="rId2"/>
          <a:srcRect/>
          <a:stretch/>
        </p:blipFill>
        <p:spPr>
          <a:xfrm>
            <a:off x="0" y="794"/>
            <a:ext cx="18288000" cy="10287000"/>
          </a:xfrm>
          <a:prstGeom prst="rect">
            <a:avLst/>
          </a:prstGeom>
        </p:spPr>
      </p:pic>
      <p:pic>
        <p:nvPicPr>
          <p:cNvPr id="8" name="Google Shape;12;p46" descr="A picture containing drawing&#10;&#10;Description automatically generated">
            <a:extLst>
              <a:ext uri="{FF2B5EF4-FFF2-40B4-BE49-F238E27FC236}">
                <a16:creationId xmlns:a16="http://schemas.microsoft.com/office/drawing/2014/main" id="{FE3A8B42-8284-294F-A6FB-3107DEDD200E}"/>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002594" y="1"/>
            <a:ext cx="3285407" cy="3210127"/>
          </a:xfrm>
          <a:prstGeom prst="rect">
            <a:avLst/>
          </a:prstGeom>
          <a:noFill/>
          <a:ln>
            <a:noFill/>
          </a:ln>
        </p:spPr>
      </p:pic>
      <p:sp>
        <p:nvSpPr>
          <p:cNvPr id="9" name="Google Shape;13;p46">
            <a:extLst>
              <a:ext uri="{FF2B5EF4-FFF2-40B4-BE49-F238E27FC236}">
                <a16:creationId xmlns:a16="http://schemas.microsoft.com/office/drawing/2014/main" id="{9BD695B6-00BB-1045-9A18-DCC3677B6CEA}"/>
              </a:ext>
            </a:extLst>
          </p:cNvPr>
          <p:cNvSpPr txBox="1">
            <a:spLocks noGrp="1"/>
          </p:cNvSpPr>
          <p:nvPr>
            <p:ph type="title" hasCustomPrompt="1"/>
          </p:nvPr>
        </p:nvSpPr>
        <p:spPr>
          <a:xfrm>
            <a:off x="2503005" y="3838620"/>
            <a:ext cx="15250883" cy="1147863"/>
          </a:xfrm>
          <a:prstGeom prst="rect">
            <a:avLst/>
          </a:prstGeom>
          <a:noFill/>
          <a:ln>
            <a:noFill/>
          </a:ln>
        </p:spPr>
        <p:txBody>
          <a:bodyPr spcFirstLastPara="1" wrap="square" lIns="91425" tIns="45700" rIns="91425" bIns="45700" anchor="t" anchorCtr="0">
            <a:noAutofit/>
          </a:bodyPr>
          <a:lstStyle>
            <a:lvl1pPr marR="0" lvl="0" algn="r" rtl="1">
              <a:lnSpc>
                <a:spcPct val="80000"/>
              </a:lnSpc>
              <a:spcBef>
                <a:spcPts val="0"/>
              </a:spcBef>
              <a:spcAft>
                <a:spcPts val="0"/>
              </a:spcAft>
              <a:buClr>
                <a:srgbClr val="F5333F"/>
              </a:buClr>
              <a:buSzPts val="6600"/>
              <a:buFont typeface="Montserrat"/>
              <a:buNone/>
              <a:defRPr sz="5400" b="1" i="0" u="none" strike="noStrike" cap="all" baseline="0">
                <a:solidFill>
                  <a:schemeClr val="bg1"/>
                </a:solidFill>
                <a:latin typeface="Montserrat" pitchFamily="2" charset="77"/>
                <a:ea typeface="Helvetica Neue" panose="02000503000000020004" pitchFamily="2" charset="0"/>
                <a:cs typeface="Arial" panose="02000503000000020004" pitchFamily="2" charset="0"/>
                <a:sym typeface="Montserrat"/>
              </a:defRPr>
            </a:lvl1pPr>
            <a:lvl2pPr marR="0" lvl="1" algn="r" rtl="1">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9pPr>
          </a:lstStyle>
          <a:p>
            <a:r>
              <a:rPr lang="fr-FR"/>
              <a:t>CLICK TO EDIT THE HEADLINE </a:t>
            </a:r>
            <a:br>
              <a:rPr lang="fr-FR"/>
            </a:br>
            <a:br>
              <a:rPr lang="fr-FR"/>
            </a:br>
            <a:br>
              <a:rPr lang="fr-FR"/>
            </a:br>
            <a:endParaRPr lang="fr-FR"/>
          </a:p>
        </p:txBody>
      </p:sp>
      <p:sp>
        <p:nvSpPr>
          <p:cNvPr id="11" name="Espace réservé du texte 10">
            <a:extLst>
              <a:ext uri="{FF2B5EF4-FFF2-40B4-BE49-F238E27FC236}">
                <a16:creationId xmlns:a16="http://schemas.microsoft.com/office/drawing/2014/main" id="{DADA2078-7FD0-144C-942B-CA1C700299C9}"/>
              </a:ext>
            </a:extLst>
          </p:cNvPr>
          <p:cNvSpPr>
            <a:spLocks noGrp="1"/>
          </p:cNvSpPr>
          <p:nvPr>
            <p:ph type="body" sz="quarter" idx="10" hasCustomPrompt="1"/>
          </p:nvPr>
        </p:nvSpPr>
        <p:spPr>
          <a:xfrm>
            <a:off x="2503005" y="5560811"/>
            <a:ext cx="8347075" cy="1517650"/>
          </a:xfrm>
          <a:prstGeom prst="rect">
            <a:avLst/>
          </a:prstGeom>
        </p:spPr>
        <p:txBody>
          <a:bodyPr>
            <a:normAutofit/>
          </a:bodyPr>
          <a:lstStyle>
            <a:lvl1pPr marL="0" indent="0">
              <a:buNone/>
              <a:defRPr sz="3500" b="0" i="0" cap="all" baseline="0">
                <a:solidFill>
                  <a:schemeClr val="bg1"/>
                </a:solidFill>
                <a:latin typeface="Montserrat" pitchFamily="2" charset="77"/>
                <a:ea typeface="Helvetica Neue Light" panose="02000403000000020004" pitchFamily="2" charset="0"/>
              </a:defRPr>
            </a:lvl1pPr>
          </a:lstStyle>
          <a:p>
            <a:pPr lvl="0"/>
            <a:r>
              <a:rPr lang="fr-FR"/>
              <a:t>CLICK TO EDIT THE SUBHEADLINE</a:t>
            </a:r>
          </a:p>
        </p:txBody>
      </p:sp>
      <p:sp>
        <p:nvSpPr>
          <p:cNvPr id="15" name="Espace réservé du texte 14">
            <a:extLst>
              <a:ext uri="{FF2B5EF4-FFF2-40B4-BE49-F238E27FC236}">
                <a16:creationId xmlns:a16="http://schemas.microsoft.com/office/drawing/2014/main" id="{71C851A7-5A44-EE4E-8B99-16F09AB48BD6}"/>
              </a:ext>
            </a:extLst>
          </p:cNvPr>
          <p:cNvSpPr>
            <a:spLocks noGrp="1"/>
          </p:cNvSpPr>
          <p:nvPr>
            <p:ph type="body" sz="quarter" idx="11" hasCustomPrompt="1"/>
          </p:nvPr>
        </p:nvSpPr>
        <p:spPr>
          <a:xfrm>
            <a:off x="12940546" y="9053970"/>
            <a:ext cx="4681026" cy="636587"/>
          </a:xfrm>
          <a:prstGeom prst="rect">
            <a:avLst/>
          </a:prstGeom>
        </p:spPr>
        <p:txBody>
          <a:bodyPr wrap="none" lIns="0" tIns="0" rIns="0" bIns="0" anchor="b" anchorCtr="0"/>
          <a:lstStyle>
            <a:lvl1pPr marL="0" indent="0" algn="r">
              <a:buNone/>
              <a:defRPr sz="1600" b="0" i="0">
                <a:solidFill>
                  <a:schemeClr val="bg1"/>
                </a:solidFill>
                <a:latin typeface="Montserrat" pitchFamily="2" charset="77"/>
                <a:ea typeface="Helvetica Neue" panose="02000503000000020004" pitchFamily="2" charset="0"/>
                <a:cs typeface="Arial" panose="02000503000000020004" pitchFamily="2" charset="0"/>
              </a:defRPr>
            </a:lvl1pPr>
          </a:lstStyle>
          <a:p>
            <a:pPr lvl="0"/>
            <a:r>
              <a:rPr lang="fr-FR"/>
              <a:t>2022</a:t>
            </a:r>
          </a:p>
        </p:txBody>
      </p:sp>
    </p:spTree>
    <p:extLst>
      <p:ext uri="{BB962C8B-B14F-4D97-AF65-F5344CB8AC3E}">
        <p14:creationId xmlns:p14="http://schemas.microsoft.com/office/powerpoint/2010/main" val="1021589928"/>
      </p:ext>
    </p:extLst>
  </p:cSld>
  <p:clrMapOvr>
    <a:masterClrMapping/>
  </p:clrMapOvr>
  <p:extLst>
    <p:ext uri="{DCECCB84-F9BA-43D5-87BE-67443E8EF086}">
      <p15:sldGuideLst xmlns:p15="http://schemas.microsoft.com/office/powerpoint/2012/main">
        <p15:guide id="1" pos="544">
          <p15:clr>
            <a:srgbClr val="FBAE40"/>
          </p15:clr>
        </p15:guide>
        <p15:guide id="2" orient="horz" pos="6075">
          <p15:clr>
            <a:srgbClr val="FBAE40"/>
          </p15:clr>
        </p15:guide>
        <p15:guide id="3" pos="1111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4400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Content and Right Pic">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1187839"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Arial"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Arial"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257298" y="6482354"/>
            <a:ext cx="11637963"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Bullet point</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9701939"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Arial"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B220F45B-7C52-2041-97E9-89CD8C9E470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2554005521"/>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Content and Right Pic">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1" y="679450"/>
            <a:ext cx="7886700"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Arial" panose="02000503000000020004" pitchFamily="2" charset="0"/>
              </a:defRPr>
            </a:lvl1pPr>
          </a:lstStyle>
          <a:p>
            <a:pPr lvl="0"/>
            <a:r>
              <a:rPr lang="fr-FR"/>
              <a:t>HEADLINE 2</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785332" y="2891178"/>
            <a:ext cx="7916608" cy="5192405"/>
          </a:xfrm>
          <a:prstGeom prst="rect">
            <a:avLst/>
          </a:prstGeom>
        </p:spPr>
        <p:txBody>
          <a:bodyPr lIns="0" tIns="0" rIns="0" bIns="0">
            <a:noAutofit/>
          </a:bodyPr>
          <a:lstStyle>
            <a:lvl1pPr marL="169863" indent="-169863">
              <a:spcBef>
                <a:spcPts val="2000"/>
              </a:spcBef>
              <a:spcAft>
                <a:spcPts val="2000"/>
              </a:spcAft>
              <a:buClr>
                <a:srgbClr val="99287C"/>
              </a:buClr>
              <a:buFont typeface="Arial" panose="020B0604020202020204" pitchFamily="34" charset="0"/>
              <a:buChar char="•"/>
              <a:tabLst/>
              <a:defRPr sz="3000" b="1" i="0" u="none">
                <a:solidFill>
                  <a:schemeClr val="tx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Bullet point bold</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9701939"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Arial" panose="02000503000000020004" pitchFamily="2" charset="0"/>
              </a:defRPr>
            </a:lvl1pPr>
          </a:lstStyle>
          <a:p>
            <a:r>
              <a:rPr lang="fr-FR"/>
              <a:t>Picture</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4247854576"/>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Content and Right Pic">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170672" y="679449"/>
            <a:ext cx="5260945" cy="1525555"/>
          </a:xfrm>
          <a:prstGeom prst="rect">
            <a:avLst/>
          </a:prstGeom>
        </p:spPr>
        <p:txBody>
          <a:bodyPr lIns="0" tIns="0" rIns="0" bIns="0">
            <a:noAutofit/>
          </a:bodyPr>
          <a:lstStyle>
            <a:lvl1pPr marL="0" indent="0">
              <a:buNone/>
              <a:defRPr sz="3600" b="1" i="0">
                <a:solidFill>
                  <a:srgbClr val="99287C"/>
                </a:solidFill>
                <a:latin typeface="Montserrat" pitchFamily="2" charset="77"/>
                <a:ea typeface="Helvetica Neue" panose="02000503000000020004" pitchFamily="2" charset="0"/>
                <a:cs typeface="Arial" panose="02000503000000020004" pitchFamily="2" charset="0"/>
              </a:defRPr>
            </a:lvl1pPr>
          </a:lstStyle>
          <a:p>
            <a:pPr lvl="0"/>
            <a:r>
              <a:rPr lang="fr-FR"/>
              <a:t>HEADLINE 2</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9698703" y="2891178"/>
            <a:ext cx="7916608" cy="5192405"/>
          </a:xfrm>
          <a:prstGeom prst="rect">
            <a:avLst/>
          </a:prstGeom>
        </p:spPr>
        <p:txBody>
          <a:bodyPr lIns="0" tIns="0" rIns="0" bIns="0">
            <a:noAutofit/>
          </a:bodyPr>
          <a:lstStyle>
            <a:lvl1pPr marL="514350" indent="-514350">
              <a:spcBef>
                <a:spcPts val="2000"/>
              </a:spcBef>
              <a:spcAft>
                <a:spcPts val="2000"/>
              </a:spcAft>
              <a:buClr>
                <a:srgbClr val="99287C"/>
              </a:buClr>
              <a:buFont typeface="+mj-lt"/>
              <a:buAutoNum type="arabicPeriod"/>
              <a:tabLst/>
              <a:defRPr sz="3000" b="1" i="0" u="none">
                <a:solidFill>
                  <a:schemeClr val="tx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Bullet Number bold</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3237" y="0"/>
            <a:ext cx="8586062" cy="10288588"/>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Arial" panose="02000503000000020004" pitchFamily="2" charset="0"/>
              </a:defRPr>
            </a:lvl1pPr>
          </a:lstStyle>
          <a:p>
            <a:r>
              <a:rPr lang="fr-FR"/>
              <a:t>Picture</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3805771863"/>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Icon">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Oval 32">
            <a:extLst>
              <a:ext uri="{FF2B5EF4-FFF2-40B4-BE49-F238E27FC236}">
                <a16:creationId xmlns:a16="http://schemas.microsoft.com/office/drawing/2014/main" id="{67DAE490-91A2-2544-8E97-12E6E6B6CB31}"/>
              </a:ext>
            </a:extLst>
          </p:cNvPr>
          <p:cNvSpPr/>
          <p:nvPr userDrawn="1"/>
        </p:nvSpPr>
        <p:spPr>
          <a:xfrm>
            <a:off x="1874173" y="2787098"/>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15" name="TextBox 60">
            <a:extLst>
              <a:ext uri="{FF2B5EF4-FFF2-40B4-BE49-F238E27FC236}">
                <a16:creationId xmlns:a16="http://schemas.microsoft.com/office/drawing/2014/main" id="{CCF5A81C-D359-314C-B9A2-D65F820A9A79}"/>
              </a:ext>
            </a:extLst>
          </p:cNvPr>
          <p:cNvSpPr txBox="1"/>
          <p:nvPr userDrawn="1"/>
        </p:nvSpPr>
        <p:spPr>
          <a:xfrm>
            <a:off x="1977421" y="6508807"/>
            <a:ext cx="3392365" cy="664797"/>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1200"/>
              </a:spcAft>
              <a:buClr>
                <a:srgbClr val="CF1C21"/>
              </a:buClr>
              <a:buSzPts val="2790"/>
              <a:buFont typeface="Arial"/>
              <a:buNone/>
              <a:tabLst/>
              <a:defRPr/>
            </a:pPr>
            <a:endParaRPr kumimoji="0" lang="en-US" sz="3600" b="1" i="0" u="none" strike="noStrike" kern="0" cap="none" spc="0" normalizeH="0" baseline="0" noProof="0">
              <a:ln>
                <a:noFill/>
              </a:ln>
              <a:solidFill>
                <a:srgbClr val="3F3F3F"/>
              </a:solidFill>
              <a:effectLst/>
              <a:uLnTx/>
              <a:uFillTx/>
              <a:latin typeface="Open Sans" panose="020B0606030504020204" pitchFamily="34" charset="0"/>
              <a:ea typeface="Open Sans" panose="020B0606030504020204" pitchFamily="34" charset="0"/>
              <a:cs typeface="Arial" panose="020B0606030504020204" pitchFamily="34" charset="0"/>
              <a:sym typeface="Arial"/>
            </a:endParaRPr>
          </a:p>
        </p:txBody>
      </p:sp>
      <p:sp>
        <p:nvSpPr>
          <p:cNvPr id="6" name="Espace réservé pour une image  5">
            <a:extLst>
              <a:ext uri="{FF2B5EF4-FFF2-40B4-BE49-F238E27FC236}">
                <a16:creationId xmlns:a16="http://schemas.microsoft.com/office/drawing/2014/main" id="{F0091FAF-E56A-3041-B2E7-99940E5A36D4}"/>
              </a:ext>
            </a:extLst>
          </p:cNvPr>
          <p:cNvSpPr>
            <a:spLocks noGrp="1" noChangeAspect="1"/>
          </p:cNvSpPr>
          <p:nvPr>
            <p:ph type="pic" sz="quarter" idx="17" hasCustomPrompt="1"/>
          </p:nvPr>
        </p:nvSpPr>
        <p:spPr>
          <a:xfrm>
            <a:off x="2511801" y="3374801"/>
            <a:ext cx="2423076" cy="2289423"/>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Arial" panose="02000503000000020004" pitchFamily="2" charset="0"/>
              </a:defRPr>
            </a:lvl1pPr>
          </a:lstStyle>
          <a:p>
            <a:r>
              <a:rPr lang="fr-FR"/>
              <a:t>Insert icon</a:t>
            </a:r>
          </a:p>
        </p:txBody>
      </p:sp>
      <p:sp>
        <p:nvSpPr>
          <p:cNvPr id="22" name="Oval 32">
            <a:extLst>
              <a:ext uri="{FF2B5EF4-FFF2-40B4-BE49-F238E27FC236}">
                <a16:creationId xmlns:a16="http://schemas.microsoft.com/office/drawing/2014/main" id="{3C95E083-602B-FC45-BB8E-E0AF3F30F219}"/>
              </a:ext>
            </a:extLst>
          </p:cNvPr>
          <p:cNvSpPr/>
          <p:nvPr userDrawn="1"/>
        </p:nvSpPr>
        <p:spPr>
          <a:xfrm>
            <a:off x="6971360" y="5053923"/>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p:nvPr>
        </p:nvSpPr>
        <p:spPr>
          <a:xfrm>
            <a:off x="1257301" y="679450"/>
            <a:ext cx="7886700"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Arial" panose="02000503000000020004" pitchFamily="2" charset="0"/>
              </a:defRPr>
            </a:lvl1pPr>
          </a:lstStyle>
          <a:p>
            <a:pPr lvl="0"/>
            <a:endParaRPr lang="fr-FR"/>
          </a:p>
        </p:txBody>
      </p:sp>
      <p:sp>
        <p:nvSpPr>
          <p:cNvPr id="4" name="Espace réservé du texte 3">
            <a:extLst>
              <a:ext uri="{FF2B5EF4-FFF2-40B4-BE49-F238E27FC236}">
                <a16:creationId xmlns:a16="http://schemas.microsoft.com/office/drawing/2014/main" id="{9019E252-C5FA-AF42-9B1B-392349893CD6}"/>
              </a:ext>
            </a:extLst>
          </p:cNvPr>
          <p:cNvSpPr>
            <a:spLocks noGrp="1"/>
          </p:cNvSpPr>
          <p:nvPr>
            <p:ph type="body" sz="quarter" idx="14" hasCustomPrompt="1"/>
          </p:nvPr>
        </p:nvSpPr>
        <p:spPr>
          <a:xfrm>
            <a:off x="1798391" y="6512907"/>
            <a:ext cx="3598861" cy="917575"/>
          </a:xfrm>
        </p:spPr>
        <p:txBody>
          <a:bodyPr>
            <a:normAutofit/>
          </a:bodyPr>
          <a:lstStyle>
            <a:lvl1pPr marL="0" indent="0" algn="ctr">
              <a:buNone/>
              <a:defRPr sz="3000" b="1" i="0">
                <a:solidFill>
                  <a:schemeClr val="accent1"/>
                </a:solidFill>
                <a:latin typeface="Helvetica Neue" panose="02000503000000020004" pitchFamily="2" charset="0"/>
                <a:ea typeface="Helvetica Neue" panose="02000503000000020004" pitchFamily="2" charset="0"/>
                <a:cs typeface="Arial" panose="02000503000000020004" pitchFamily="2" charset="0"/>
              </a:defRPr>
            </a:lvl1pPr>
          </a:lstStyle>
          <a:p>
            <a:pPr lvl="0"/>
            <a:r>
              <a:rPr lang="fr-FR"/>
              <a:t>Insert </a:t>
            </a:r>
            <a:r>
              <a:rPr lang="fr-FR" err="1"/>
              <a:t>text</a:t>
            </a:r>
            <a:endParaRPr lang="fr-FR"/>
          </a:p>
        </p:txBody>
      </p:sp>
      <p:sp>
        <p:nvSpPr>
          <p:cNvPr id="19" name="Espace réservé du texte 3">
            <a:extLst>
              <a:ext uri="{FF2B5EF4-FFF2-40B4-BE49-F238E27FC236}">
                <a16:creationId xmlns:a16="http://schemas.microsoft.com/office/drawing/2014/main" id="{4D6E411D-5EC9-E041-B25A-7FAB2ADDA235}"/>
              </a:ext>
            </a:extLst>
          </p:cNvPr>
          <p:cNvSpPr>
            <a:spLocks noGrp="1"/>
          </p:cNvSpPr>
          <p:nvPr>
            <p:ph type="body" sz="quarter" idx="15" hasCustomPrompt="1"/>
          </p:nvPr>
        </p:nvSpPr>
        <p:spPr>
          <a:xfrm>
            <a:off x="6971360" y="8691563"/>
            <a:ext cx="3598861" cy="917575"/>
          </a:xfrm>
        </p:spPr>
        <p:txBody>
          <a:bodyPr>
            <a:normAutofit/>
          </a:bodyPr>
          <a:lstStyle>
            <a:lvl1pPr marL="0" indent="0" algn="ctr">
              <a:buNone/>
              <a:defRPr sz="3000" b="1" i="0">
                <a:solidFill>
                  <a:schemeClr val="accent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Insert text</a:t>
            </a:r>
          </a:p>
        </p:txBody>
      </p:sp>
      <p:sp>
        <p:nvSpPr>
          <p:cNvPr id="20" name="Espace réservé du texte 3">
            <a:extLst>
              <a:ext uri="{FF2B5EF4-FFF2-40B4-BE49-F238E27FC236}">
                <a16:creationId xmlns:a16="http://schemas.microsoft.com/office/drawing/2014/main" id="{2FB07354-6FF2-4742-A359-0DACCB263290}"/>
              </a:ext>
            </a:extLst>
          </p:cNvPr>
          <p:cNvSpPr>
            <a:spLocks noGrp="1"/>
          </p:cNvSpPr>
          <p:nvPr>
            <p:ph type="body" sz="quarter" idx="16" hasCustomPrompt="1"/>
          </p:nvPr>
        </p:nvSpPr>
        <p:spPr>
          <a:xfrm>
            <a:off x="12068547" y="6456188"/>
            <a:ext cx="3598861" cy="917575"/>
          </a:xfrm>
        </p:spPr>
        <p:txBody>
          <a:bodyPr>
            <a:normAutofit/>
          </a:bodyPr>
          <a:lstStyle>
            <a:lvl1pPr marL="0" indent="0" algn="ctr">
              <a:buNone/>
              <a:defRPr sz="3000" b="1" i="0">
                <a:solidFill>
                  <a:schemeClr val="accent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Insert </a:t>
            </a:r>
            <a:r>
              <a:rPr lang="fr-FR" err="1"/>
              <a:t>text</a:t>
            </a:r>
            <a:endParaRPr lang="fr-FR"/>
          </a:p>
        </p:txBody>
      </p:sp>
      <p:sp>
        <p:nvSpPr>
          <p:cNvPr id="21" name="Espace réservé pour une image  5">
            <a:extLst>
              <a:ext uri="{FF2B5EF4-FFF2-40B4-BE49-F238E27FC236}">
                <a16:creationId xmlns:a16="http://schemas.microsoft.com/office/drawing/2014/main" id="{4FF57589-F449-9B4C-A9BD-0BC6DAA2A3D9}"/>
              </a:ext>
            </a:extLst>
          </p:cNvPr>
          <p:cNvSpPr>
            <a:spLocks noGrp="1" noChangeAspect="1"/>
          </p:cNvSpPr>
          <p:nvPr>
            <p:ph type="pic" sz="quarter" idx="18" hasCustomPrompt="1"/>
          </p:nvPr>
        </p:nvSpPr>
        <p:spPr>
          <a:xfrm>
            <a:off x="7559295" y="5702086"/>
            <a:ext cx="2411238" cy="2278238"/>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Arial" panose="02000503000000020004" pitchFamily="2" charset="0"/>
              </a:defRPr>
            </a:lvl1pPr>
          </a:lstStyle>
          <a:p>
            <a:r>
              <a:rPr lang="fr-FR"/>
              <a:t>Insert icon</a:t>
            </a:r>
          </a:p>
        </p:txBody>
      </p:sp>
      <p:sp>
        <p:nvSpPr>
          <p:cNvPr id="23" name="Oval 32">
            <a:extLst>
              <a:ext uri="{FF2B5EF4-FFF2-40B4-BE49-F238E27FC236}">
                <a16:creationId xmlns:a16="http://schemas.microsoft.com/office/drawing/2014/main" id="{C21A3C27-9B89-AC42-B143-23C573BE119E}"/>
              </a:ext>
            </a:extLst>
          </p:cNvPr>
          <p:cNvSpPr/>
          <p:nvPr userDrawn="1"/>
        </p:nvSpPr>
        <p:spPr>
          <a:xfrm>
            <a:off x="12068547" y="2787098"/>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24" name="Espace réservé pour une image  5">
            <a:extLst>
              <a:ext uri="{FF2B5EF4-FFF2-40B4-BE49-F238E27FC236}">
                <a16:creationId xmlns:a16="http://schemas.microsoft.com/office/drawing/2014/main" id="{99B6CB2E-9111-6B45-BD71-3365C70B2807}"/>
              </a:ext>
            </a:extLst>
          </p:cNvPr>
          <p:cNvSpPr>
            <a:spLocks noGrp="1" noChangeAspect="1"/>
          </p:cNvSpPr>
          <p:nvPr>
            <p:ph type="pic" sz="quarter" idx="19" hasCustomPrompt="1"/>
          </p:nvPr>
        </p:nvSpPr>
        <p:spPr>
          <a:xfrm>
            <a:off x="12662358" y="3385986"/>
            <a:ext cx="2411238" cy="2278238"/>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Arial" panose="02000503000000020004" pitchFamily="2" charset="0"/>
              </a:defRPr>
            </a:lvl1pPr>
          </a:lstStyle>
          <a:p>
            <a:r>
              <a:rPr lang="fr-FR"/>
              <a:t>Insert icon</a:t>
            </a:r>
          </a:p>
        </p:txBody>
      </p:sp>
    </p:spTree>
    <p:extLst>
      <p:ext uri="{BB962C8B-B14F-4D97-AF65-F5344CB8AC3E}">
        <p14:creationId xmlns:p14="http://schemas.microsoft.com/office/powerpoint/2010/main" val="437182194"/>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766">
          <p15:clr>
            <a:srgbClr val="FBAE40"/>
          </p15:clr>
        </p15:guide>
        <p15:guide id="3" pos="11022">
          <p15:clr>
            <a:srgbClr val="FBAE40"/>
          </p15:clr>
        </p15:guide>
        <p15:guide id="4" orient="horz" pos="6257">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Arial"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Arial"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Body copy</a:t>
            </a:r>
          </a:p>
        </p:txBody>
      </p:sp>
      <p:sp>
        <p:nvSpPr>
          <p:cNvPr id="24" name="ZoneTexte 23">
            <a:extLst>
              <a:ext uri="{FF2B5EF4-FFF2-40B4-BE49-F238E27FC236}">
                <a16:creationId xmlns:a16="http://schemas.microsoft.com/office/drawing/2014/main" id="{4D749C1F-E37C-4346-85AD-2891D2C4BC71}"/>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0" name="Espace réservé du texte 16">
            <a:extLst>
              <a:ext uri="{FF2B5EF4-FFF2-40B4-BE49-F238E27FC236}">
                <a16:creationId xmlns:a16="http://schemas.microsoft.com/office/drawing/2014/main" id="{8AE47C72-D150-A840-B887-7EBAE5C487B0}"/>
              </a:ext>
            </a:extLst>
          </p:cNvPr>
          <p:cNvSpPr>
            <a:spLocks noGrp="1"/>
          </p:cNvSpPr>
          <p:nvPr>
            <p:ph type="body" sz="quarter" idx="18" hasCustomPrompt="1"/>
          </p:nvPr>
        </p:nvSpPr>
        <p:spPr>
          <a:xfrm>
            <a:off x="1257297" y="6523509"/>
            <a:ext cx="11637963"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Bullet point</a:t>
            </a:r>
          </a:p>
        </p:txBody>
      </p:sp>
    </p:spTree>
    <p:extLst>
      <p:ext uri="{BB962C8B-B14F-4D97-AF65-F5344CB8AC3E}">
        <p14:creationId xmlns:p14="http://schemas.microsoft.com/office/powerpoint/2010/main" val="2204880193"/>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24" name="ZoneTexte 23">
            <a:extLst>
              <a:ext uri="{FF2B5EF4-FFF2-40B4-BE49-F238E27FC236}">
                <a16:creationId xmlns:a16="http://schemas.microsoft.com/office/drawing/2014/main" id="{4D749C1F-E37C-4346-85AD-2891D2C4BC71}"/>
              </a:ext>
            </a:extLst>
          </p:cNvPr>
          <p:cNvSpPr txBox="1"/>
          <p:nvPr userDrawn="1"/>
        </p:nvSpPr>
        <p:spPr>
          <a:xfrm>
            <a:off x="278970" y="9699501"/>
            <a:ext cx="2112758" cy="276999"/>
          </a:xfrm>
          <a:prstGeom prst="rect">
            <a:avLst/>
          </a:prstGeom>
          <a:noFill/>
        </p:spPr>
        <p:txBody>
          <a:bodyPr wrap="none" lIns="0" tIns="0" rIns="0" bIns="0" rtlCol="0" anchor="b" anchorCtr="0">
            <a:spAutoFit/>
          </a:bodyPr>
          <a:lstStyle/>
          <a:p>
            <a:r>
              <a:rPr lang="fr-FR" b="0" i="0">
                <a:solidFill>
                  <a:srgbClr val="99287C"/>
                </a:solidFill>
                <a:latin typeface="Helvetica Neue Light" panose="02000403000000020004" pitchFamily="2" charset="0"/>
                <a:ea typeface="Helvetica Neue Light" panose="02000403000000020004" pitchFamily="2" charset="0"/>
              </a:rPr>
              <a:t>IFRC FEEDBACK KIT</a:t>
            </a:r>
          </a:p>
        </p:txBody>
      </p:sp>
      <p:sp>
        <p:nvSpPr>
          <p:cNvPr id="10" name="Espace réservé du texte 16">
            <a:extLst>
              <a:ext uri="{FF2B5EF4-FFF2-40B4-BE49-F238E27FC236}">
                <a16:creationId xmlns:a16="http://schemas.microsoft.com/office/drawing/2014/main" id="{8AE47C72-D150-A840-B887-7EBAE5C487B0}"/>
              </a:ext>
            </a:extLst>
          </p:cNvPr>
          <p:cNvSpPr>
            <a:spLocks noGrp="1"/>
          </p:cNvSpPr>
          <p:nvPr>
            <p:ph type="body" sz="quarter" idx="18" hasCustomPrompt="1"/>
          </p:nvPr>
        </p:nvSpPr>
        <p:spPr>
          <a:xfrm>
            <a:off x="1592148" y="3537642"/>
            <a:ext cx="11637963" cy="4912425"/>
          </a:xfrm>
          <a:prstGeom prst="rect">
            <a:avLst/>
          </a:prstGeom>
        </p:spPr>
        <p:txBody>
          <a:bodyPr lIns="0" tIns="0" rIns="0" bIns="0">
            <a:normAutofit/>
          </a:bodyPr>
          <a:lstStyle>
            <a:lvl1pPr marL="169863" indent="-169863">
              <a:spcAft>
                <a:spcPts val="2000"/>
              </a:spcAft>
              <a:buClr>
                <a:srgbClr val="99287C"/>
              </a:buClr>
              <a:buFont typeface="Arial" panose="020B0604020202020204" pitchFamily="34" charset="0"/>
              <a:buChar char="•"/>
              <a:tabLst/>
              <a:defRPr sz="2400" b="0" i="0" u="none">
                <a:solidFill>
                  <a:schemeClr val="tx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Bullet point</a:t>
            </a:r>
          </a:p>
        </p:txBody>
      </p:sp>
      <p:sp>
        <p:nvSpPr>
          <p:cNvPr id="11" name="Espace réservé du texte 16">
            <a:extLst>
              <a:ext uri="{FF2B5EF4-FFF2-40B4-BE49-F238E27FC236}">
                <a16:creationId xmlns:a16="http://schemas.microsoft.com/office/drawing/2014/main" id="{47748F94-C6D0-E742-97D1-7A730B451819}"/>
              </a:ext>
            </a:extLst>
          </p:cNvPr>
          <p:cNvSpPr>
            <a:spLocks noGrp="1"/>
          </p:cNvSpPr>
          <p:nvPr>
            <p:ph type="body" sz="quarter" idx="17" hasCustomPrompt="1"/>
          </p:nvPr>
        </p:nvSpPr>
        <p:spPr>
          <a:xfrm>
            <a:off x="1257298" y="2398874"/>
            <a:ext cx="11637963" cy="397677"/>
          </a:xfrm>
          <a:prstGeom prst="rect">
            <a:avLst/>
          </a:prstGeom>
        </p:spPr>
        <p:txBody>
          <a:bodyPr lIns="0" tIns="0" rIns="0" bIns="0">
            <a:normAutofit/>
          </a:bodyPr>
          <a:lstStyle>
            <a:lvl1pPr marL="0" indent="0">
              <a:buClr>
                <a:srgbClr val="99287C"/>
              </a:buClr>
              <a:buFont typeface="Arial" panose="020B0604020202020204" pitchFamily="34" charset="0"/>
              <a:buNone/>
              <a:tabLst/>
              <a:defRPr sz="2800" b="1" i="1" u="none">
                <a:solidFill>
                  <a:schemeClr val="tx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Ital bold</a:t>
            </a:r>
          </a:p>
          <a:p>
            <a:pPr lvl="0"/>
            <a:endParaRPr lang="fr-FR"/>
          </a:p>
        </p:txBody>
      </p:sp>
    </p:spTree>
    <p:extLst>
      <p:ext uri="{BB962C8B-B14F-4D97-AF65-F5344CB8AC3E}">
        <p14:creationId xmlns:p14="http://schemas.microsoft.com/office/powerpoint/2010/main" val="189201052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Content, 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chemeClr val="bg1"/>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chemeClr val="bg1"/>
                </a:solidFill>
                <a:latin typeface="Montserrat" pitchFamily="2" charset="77"/>
                <a:ea typeface="Helvetica Neue" panose="02000503000000020004" pitchFamily="2" charset="0"/>
                <a:cs typeface="Arial"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chemeClr val="bg1"/>
                </a:solidFill>
                <a:latin typeface="Montserrat" pitchFamily="2" charset="77"/>
                <a:ea typeface="Helvetica Neue" panose="02000503000000020004" pitchFamily="2" charset="0"/>
                <a:cs typeface="Arial"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chemeClr val="bg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bg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257298" y="6482354"/>
            <a:ext cx="11637963" cy="594842"/>
          </a:xfrm>
          <a:prstGeom prst="rect">
            <a:avLst/>
          </a:prstGeom>
        </p:spPr>
        <p:txBody>
          <a:bodyPr lIns="0" tIns="0" rIns="0" bIns="0">
            <a:normAutofit/>
          </a:bodyPr>
          <a:lstStyle>
            <a:lvl1pPr marL="169863" indent="-169863">
              <a:buClr>
                <a:schemeClr val="bg1"/>
              </a:buClr>
              <a:buFont typeface="Arial" panose="020B0604020202020204" pitchFamily="34" charset="0"/>
              <a:buChar char="•"/>
              <a:tabLst/>
              <a:defRPr sz="1800" b="0" i="0" u="none">
                <a:solidFill>
                  <a:schemeClr val="bg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Bullet point</a:t>
            </a:r>
          </a:p>
        </p:txBody>
      </p:sp>
      <p:sp>
        <p:nvSpPr>
          <p:cNvPr id="10" name="ZoneTexte 9">
            <a:extLst>
              <a:ext uri="{FF2B5EF4-FFF2-40B4-BE49-F238E27FC236}">
                <a16:creationId xmlns:a16="http://schemas.microsoft.com/office/drawing/2014/main" id="{6B82BDA0-585E-7C4A-ADB0-AF1CB203A3ED}"/>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chemeClr val="bg1"/>
                </a:solidFill>
                <a:latin typeface="Montserrat" pitchFamily="2" charset="77"/>
                <a:ea typeface="Helvetica Neue Light" panose="02000403000000020004" pitchFamily="2" charset="0"/>
              </a:rPr>
              <a:t>IFRC FEEDBACK KIT</a:t>
            </a:r>
          </a:p>
        </p:txBody>
      </p:sp>
    </p:spTree>
    <p:extLst>
      <p:ext uri="{BB962C8B-B14F-4D97-AF65-F5344CB8AC3E}">
        <p14:creationId xmlns:p14="http://schemas.microsoft.com/office/powerpoint/2010/main" val="337667097"/>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es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4830418" y="3999582"/>
            <a:ext cx="7951303" cy="2289423"/>
          </a:xfrm>
          <a:prstGeom prst="rect">
            <a:avLst/>
          </a:prstGeom>
        </p:spPr>
        <p:txBody>
          <a:bodyPr lIns="0" tIns="0" rIns="0" bIns="0">
            <a:noAutofit/>
          </a:bodyPr>
          <a:lstStyle>
            <a:lvl1pPr marL="0" indent="0" algn="ctr">
              <a:buNone/>
              <a:defRPr sz="7000" b="1" i="0">
                <a:solidFill>
                  <a:schemeClr val="bg1"/>
                </a:solidFill>
                <a:latin typeface="Montserrat" pitchFamily="2" charset="77"/>
                <a:ea typeface="Helvetica Neue" panose="02000503000000020004" pitchFamily="2" charset="0"/>
                <a:cs typeface="Arial" panose="02000503000000020004" pitchFamily="2" charset="0"/>
              </a:defRPr>
            </a:lvl1pPr>
          </a:lstStyle>
          <a:p>
            <a:pPr lvl="0"/>
            <a:r>
              <a:rPr lang="fr-FR"/>
              <a:t>Insert</a:t>
            </a:r>
          </a:p>
          <a:p>
            <a:pPr lvl="0"/>
            <a:r>
              <a:rPr lang="fr-FR"/>
              <a:t>e.g Questions?</a:t>
            </a:r>
          </a:p>
        </p:txBody>
      </p:sp>
      <p:sp>
        <p:nvSpPr>
          <p:cNvPr id="10" name="ZoneTexte 9">
            <a:extLst>
              <a:ext uri="{FF2B5EF4-FFF2-40B4-BE49-F238E27FC236}">
                <a16:creationId xmlns:a16="http://schemas.microsoft.com/office/drawing/2014/main" id="{6B82BDA0-585E-7C4A-ADB0-AF1CB203A3ED}"/>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chemeClr val="bg1"/>
                </a:solidFill>
                <a:latin typeface="Montserrat" pitchFamily="2" charset="77"/>
                <a:ea typeface="Helvetica Neue Light" panose="02000403000000020004" pitchFamily="2" charset="0"/>
              </a:rPr>
              <a:t>IFRC FEEDBACK KIT</a:t>
            </a:r>
          </a:p>
        </p:txBody>
      </p:sp>
    </p:spTree>
    <p:extLst>
      <p:ext uri="{BB962C8B-B14F-4D97-AF65-F5344CB8AC3E}">
        <p14:creationId xmlns:p14="http://schemas.microsoft.com/office/powerpoint/2010/main" val="136718487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 and Left Pic">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9701938" y="679451"/>
            <a:ext cx="7328761"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701938" y="2384265"/>
            <a:ext cx="3193325"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Arial"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9701938" y="3536117"/>
            <a:ext cx="3193325"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Arial"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9701937" y="4453887"/>
            <a:ext cx="3193325"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9701937" y="5430758"/>
            <a:ext cx="3193325"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9701936" y="6482354"/>
            <a:ext cx="3193325"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Arial" panose="020B0606030504020204" pitchFamily="34" charset="0"/>
              </a:defRPr>
            </a:lvl1pPr>
          </a:lstStyle>
          <a:p>
            <a:pPr lvl="0"/>
            <a:r>
              <a:rPr lang="fr-FR"/>
              <a:t>Bullet point</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0"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Arial"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058DECFD-2072-EC4C-95DB-940920F33257}"/>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922426196"/>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Content and Left Pic">
    <p:spTree>
      <p:nvGrpSpPr>
        <p:cNvPr id="1" name=""/>
        <p:cNvGrpSpPr/>
        <p:nvPr/>
      </p:nvGrpSpPr>
      <p:grpSpPr>
        <a:xfrm>
          <a:off x="0" y="0"/>
          <a:ext cx="0" cy="0"/>
          <a:chOff x="0" y="0"/>
          <a:chExt cx="0" cy="0"/>
        </a:xfrm>
      </p:grpSpPr>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256099" y="689975"/>
            <a:ext cx="3193325"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Arial" panose="02000503000000020004" pitchFamily="2" charset="0"/>
              </a:defRPr>
            </a:lvl1pPr>
          </a:lstStyle>
          <a:p>
            <a:pPr lvl="0"/>
            <a:r>
              <a:rPr lang="fr-FR"/>
              <a:t>HEADLINE 2</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1" y="0"/>
            <a:ext cx="7916361" cy="10288588"/>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Arial"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058DECFD-2072-EC4C-95DB-940920F33257}"/>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53108740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pos="5760">
          <p15:clr>
            <a:srgbClr val="FBAE40"/>
          </p15:clr>
        </p15:guide>
        <p15:guide id="5" pos="582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1">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Arial"/>
                <a:sym typeface="Montserrat"/>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Arial"/>
              <a:sym typeface="Montserrat SemiBold"/>
            </a:endParaRPr>
          </a:p>
        </p:txBody>
      </p:sp>
    </p:spTree>
    <p:extLst>
      <p:ext uri="{BB962C8B-B14F-4D97-AF65-F5344CB8AC3E}">
        <p14:creationId xmlns:p14="http://schemas.microsoft.com/office/powerpoint/2010/main" val="117010632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35"/>
        <p:cNvGrpSpPr/>
        <p:nvPr/>
      </p:nvGrpSpPr>
      <p:grpSpPr>
        <a:xfrm>
          <a:off x="0" y="0"/>
          <a:ext cx="0" cy="0"/>
          <a:chOff x="0" y="0"/>
          <a:chExt cx="0" cy="0"/>
        </a:xfrm>
      </p:grpSpPr>
      <p:pic>
        <p:nvPicPr>
          <p:cNvPr id="38" name="Google Shape;38;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5718258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9"/>
        <p:cNvGrpSpPr/>
        <p:nvPr/>
      </p:nvGrpSpPr>
      <p:grpSpPr>
        <a:xfrm>
          <a:off x="0" y="0"/>
          <a:ext cx="0" cy="0"/>
          <a:chOff x="0" y="0"/>
          <a:chExt cx="0" cy="0"/>
        </a:xfrm>
      </p:grpSpPr>
      <p:sp>
        <p:nvSpPr>
          <p:cNvPr id="30" name="Google Shape;30;p30"/>
          <p:cNvSpPr>
            <a:spLocks noGrp="1"/>
          </p:cNvSpPr>
          <p:nvPr>
            <p:ph type="pic" idx="2"/>
          </p:nvPr>
        </p:nvSpPr>
        <p:spPr>
          <a:xfrm>
            <a:off x="0" y="0"/>
            <a:ext cx="7942823" cy="10288588"/>
          </a:xfrm>
          <a:prstGeom prst="rect">
            <a:avLst/>
          </a:prstGeom>
          <a:solidFill>
            <a:srgbClr val="353535">
              <a:alpha val="11764"/>
            </a:srgbClr>
          </a:solidFill>
          <a:ln>
            <a:noFill/>
          </a:ln>
        </p:spPr>
      </p:sp>
      <p:pic>
        <p:nvPicPr>
          <p:cNvPr id="33" name="Google Shape;33;p3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35421861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4"/>
        <p:cNvGrpSpPr/>
        <p:nvPr/>
      </p:nvGrpSpPr>
      <p:grpSpPr>
        <a:xfrm>
          <a:off x="0" y="0"/>
          <a:ext cx="0" cy="0"/>
          <a:chOff x="0" y="0"/>
          <a:chExt cx="0" cy="0"/>
        </a:xfrm>
      </p:grpSpPr>
    </p:spTree>
    <p:extLst>
      <p:ext uri="{BB962C8B-B14F-4D97-AF65-F5344CB8AC3E}">
        <p14:creationId xmlns:p14="http://schemas.microsoft.com/office/powerpoint/2010/main" val="234494266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slideLayout" Target="../slideLayouts/slideLayout75.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slideLayout" Target="../slideLayouts/slideLayout78.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41" Type="http://schemas.openxmlformats.org/officeDocument/2006/relationships/slideLayout" Target="../slideLayouts/slideLayout77.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slideLayout" Target="../slideLayouts/slideLayout76.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43" Type="http://schemas.openxmlformats.org/officeDocument/2006/relationships/theme" Target="../theme/theme2.xml"/><Relationship Id="rId8" Type="http://schemas.openxmlformats.org/officeDocument/2006/relationships/slideLayout" Target="../slideLayouts/slideLayout44.xml"/><Relationship Id="rId3" Type="http://schemas.openxmlformats.org/officeDocument/2006/relationships/slideLayout" Target="../slideLayouts/slideLayout39.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theme" Target="../theme/theme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Arial"/>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944653439"/>
      </p:ext>
    </p:extLst>
  </p:cSld>
  <p:clrMap bg1="lt1" tx1="dk1" bg2="dk2" tx2="lt2" accent1="accent1" accent2="accent2" accent3="accent3" accent4="accent4" accent5="accent5" accent6="accent6" hlink="hlink" folHlink="folHlink"/>
  <p:sldLayoutIdLst>
    <p:sldLayoutId id="2147483755" r:id="rId1"/>
    <p:sldLayoutId id="2147483756"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 id="2147483774" r:id="rId19"/>
    <p:sldLayoutId id="2147483775" r:id="rId20"/>
    <p:sldLayoutId id="2147483776" r:id="rId21"/>
    <p:sldLayoutId id="2147483777" r:id="rId22"/>
    <p:sldLayoutId id="2147483778" r:id="rId23"/>
    <p:sldLayoutId id="2147483779" r:id="rId24"/>
    <p:sldLayoutId id="2147483780" r:id="rId25"/>
    <p:sldLayoutId id="2147483781" r:id="rId26"/>
    <p:sldLayoutId id="2147483782" r:id="rId27"/>
    <p:sldLayoutId id="2147483783" r:id="rId28"/>
    <p:sldLayoutId id="2147483784" r:id="rId29"/>
    <p:sldLayoutId id="2147483785" r:id="rId30"/>
    <p:sldLayoutId id="2147483786" r:id="rId31"/>
    <p:sldLayoutId id="2147483787" r:id="rId32"/>
    <p:sldLayoutId id="2147483788" r:id="rId33"/>
    <p:sldLayoutId id="2147483789" r:id="rId34"/>
    <p:sldLayoutId id="2147483790" r:id="rId35"/>
    <p:sldLayoutId id="2147483939" r:id="rId36"/>
  </p:sldLayoutIdLst>
  <p:hf sldNum="0" hdr="0" ftr="0" dt="0"/>
  <p:txStyles>
    <p:title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2B3E6EB0-68EF-4C82-A559-6CF39742D9EE}"/>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3781636314"/>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 id="2147483894" r:id="rId13"/>
    <p:sldLayoutId id="2147483895" r:id="rId14"/>
    <p:sldLayoutId id="2147483896" r:id="rId15"/>
    <p:sldLayoutId id="2147483897" r:id="rId16"/>
    <p:sldLayoutId id="2147483898" r:id="rId17"/>
    <p:sldLayoutId id="2147483899" r:id="rId18"/>
    <p:sldLayoutId id="2147483900" r:id="rId19"/>
    <p:sldLayoutId id="2147483901" r:id="rId20"/>
    <p:sldLayoutId id="2147483902" r:id="rId21"/>
    <p:sldLayoutId id="2147483903" r:id="rId22"/>
    <p:sldLayoutId id="2147483904" r:id="rId23"/>
    <p:sldLayoutId id="2147483905" r:id="rId24"/>
    <p:sldLayoutId id="2147483906" r:id="rId25"/>
    <p:sldLayoutId id="2147483907" r:id="rId26"/>
    <p:sldLayoutId id="2147483908" r:id="rId27"/>
    <p:sldLayoutId id="2147483909" r:id="rId28"/>
    <p:sldLayoutId id="2147483910" r:id="rId29"/>
    <p:sldLayoutId id="2147483911" r:id="rId30"/>
    <p:sldLayoutId id="2147483912" r:id="rId31"/>
    <p:sldLayoutId id="2147483913" r:id="rId32"/>
    <p:sldLayoutId id="2147483914" r:id="rId33"/>
    <p:sldLayoutId id="2147483915" r:id="rId34"/>
    <p:sldLayoutId id="2147483916" r:id="rId35"/>
    <p:sldLayoutId id="2147483917" r:id="rId36"/>
    <p:sldLayoutId id="2147483918" r:id="rId37"/>
    <p:sldLayoutId id="2147483919" r:id="rId38"/>
    <p:sldLayoutId id="2147483920" r:id="rId39"/>
    <p:sldLayoutId id="2147483921" r:id="rId40"/>
    <p:sldLayoutId id="2147483922" r:id="rId41"/>
    <p:sldLayoutId id="2147483923" r:id="rId42"/>
  </p:sldLayoutIdLst>
  <p:hf sldNum="0" hdr="0" ftr="0"/>
  <p:txStyles>
    <p:titleStyle>
      <a:lvl1pPr algn="r" defTabSz="1371600" rtl="1"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r" defTabSz="1371600" rtl="1"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r" defTabSz="1371600" rtl="1"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r" defTabSz="1371600" rtl="1"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r" defTabSz="1371600" rtl="1" eaLnBrk="1" latinLnBrk="0" hangingPunct="1">
        <a:defRPr sz="2700" kern="1200">
          <a:solidFill>
            <a:schemeClr val="tx1"/>
          </a:solidFill>
          <a:latin typeface="+mn-lt"/>
          <a:ea typeface="+mn-ea"/>
          <a:cs typeface="+mn-cs"/>
        </a:defRPr>
      </a:lvl1pPr>
      <a:lvl2pPr marL="685800" algn="r" defTabSz="1371600" rtl="1" eaLnBrk="1" latinLnBrk="0" hangingPunct="1">
        <a:defRPr sz="2700" kern="1200">
          <a:solidFill>
            <a:schemeClr val="tx1"/>
          </a:solidFill>
          <a:latin typeface="+mn-lt"/>
          <a:ea typeface="+mn-ea"/>
          <a:cs typeface="+mn-cs"/>
        </a:defRPr>
      </a:lvl2pPr>
      <a:lvl3pPr marL="1371600" algn="r" defTabSz="1371600" rtl="1" eaLnBrk="1" latinLnBrk="0" hangingPunct="1">
        <a:defRPr sz="2700" kern="1200">
          <a:solidFill>
            <a:schemeClr val="tx1"/>
          </a:solidFill>
          <a:latin typeface="+mn-lt"/>
          <a:ea typeface="+mn-ea"/>
          <a:cs typeface="+mn-cs"/>
        </a:defRPr>
      </a:lvl3pPr>
      <a:lvl4pPr marL="2057400" algn="r" defTabSz="1371600" rtl="1" eaLnBrk="1" latinLnBrk="0" hangingPunct="1">
        <a:defRPr sz="2700" kern="1200">
          <a:solidFill>
            <a:schemeClr val="tx1"/>
          </a:solidFill>
          <a:latin typeface="+mn-lt"/>
          <a:ea typeface="+mn-ea"/>
          <a:cs typeface="+mn-cs"/>
        </a:defRPr>
      </a:lvl4pPr>
      <a:lvl5pPr marL="2743200" algn="r" defTabSz="1371600" rtl="1" eaLnBrk="1" latinLnBrk="0" hangingPunct="1">
        <a:defRPr sz="2700" kern="1200">
          <a:solidFill>
            <a:schemeClr val="tx1"/>
          </a:solidFill>
          <a:latin typeface="+mn-lt"/>
          <a:ea typeface="+mn-ea"/>
          <a:cs typeface="+mn-cs"/>
        </a:defRPr>
      </a:lvl5pPr>
      <a:lvl6pPr marL="3429000" algn="r" defTabSz="1371600" rtl="1" eaLnBrk="1" latinLnBrk="0" hangingPunct="1">
        <a:defRPr sz="2700" kern="1200">
          <a:solidFill>
            <a:schemeClr val="tx1"/>
          </a:solidFill>
          <a:latin typeface="+mn-lt"/>
          <a:ea typeface="+mn-ea"/>
          <a:cs typeface="+mn-cs"/>
        </a:defRPr>
      </a:lvl6pPr>
      <a:lvl7pPr marL="4114800" algn="r" defTabSz="1371600" rtl="1" eaLnBrk="1" latinLnBrk="0" hangingPunct="1">
        <a:defRPr sz="2700" kern="1200">
          <a:solidFill>
            <a:schemeClr val="tx1"/>
          </a:solidFill>
          <a:latin typeface="+mn-lt"/>
          <a:ea typeface="+mn-ea"/>
          <a:cs typeface="+mn-cs"/>
        </a:defRPr>
      </a:lvl7pPr>
      <a:lvl8pPr marL="4800600" algn="r" defTabSz="1371600" rtl="1" eaLnBrk="1" latinLnBrk="0" hangingPunct="1">
        <a:defRPr sz="2700" kern="1200">
          <a:solidFill>
            <a:schemeClr val="tx1"/>
          </a:solidFill>
          <a:latin typeface="+mn-lt"/>
          <a:ea typeface="+mn-ea"/>
          <a:cs typeface="+mn-cs"/>
        </a:defRPr>
      </a:lvl8pPr>
      <a:lvl9pPr marL="5486400" algn="r" defTabSz="1371600" rtl="1"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1257300" y="2738860"/>
            <a:ext cx="15773400" cy="6528015"/>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1257300" y="9535998"/>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C764DE79-268F-4C1A-8933-263129D2AF90}" type="datetimeFigureOut">
              <a:rPr lang="en-US"/>
              <a:t>3/19/25</a:t>
            </a:fld>
            <a:endParaRPr lang="en-US"/>
          </a:p>
        </p:txBody>
      </p:sp>
      <p:sp>
        <p:nvSpPr>
          <p:cNvPr id="5" name="Footer Placeholder 4"/>
          <p:cNvSpPr>
            <a:spLocks noGrp="1"/>
          </p:cNvSpPr>
          <p:nvPr>
            <p:ph type="ftr" sz="quarter" idx="3"/>
          </p:nvPr>
        </p:nvSpPr>
        <p:spPr>
          <a:xfrm>
            <a:off x="6057900" y="9535998"/>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8"/>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48F63A3B-78C7-47BE-AE5E-E10140E04643}" type="slidenum">
              <a:rPr lang="en-US"/>
              <a:t>‹#›</a:t>
            </a:fld>
            <a:endParaRPr lang="en-US"/>
          </a:p>
        </p:txBody>
      </p:sp>
      <p:sp>
        <p:nvSpPr>
          <p:cNvPr id="7" name="Ellipse 6">
            <a:extLst>
              <a:ext uri="{FF2B5EF4-FFF2-40B4-BE49-F238E27FC236}">
                <a16:creationId xmlns:a16="http://schemas.microsoft.com/office/drawing/2014/main" id="{86873885-671C-AD49-BCEC-7CEF76C382ED}"/>
              </a:ext>
            </a:extLst>
          </p:cNvPr>
          <p:cNvSpPr/>
          <p:nvPr userDrawn="1"/>
        </p:nvSpPr>
        <p:spPr>
          <a:xfrm>
            <a:off x="17381701" y="9535998"/>
            <a:ext cx="603115" cy="603115"/>
          </a:xfrm>
          <a:prstGeom prst="ellipse">
            <a:avLst/>
          </a:prstGeom>
          <a:solidFill>
            <a:srgbClr val="A82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Slide Number Placeholder 5">
            <a:extLst>
              <a:ext uri="{FF2B5EF4-FFF2-40B4-BE49-F238E27FC236}">
                <a16:creationId xmlns:a16="http://schemas.microsoft.com/office/drawing/2014/main" id="{A3A0ADF2-FC30-8240-8403-122A8AB507C7}"/>
              </a:ext>
            </a:extLst>
          </p:cNvPr>
          <p:cNvSpPr txBox="1">
            <a:spLocks/>
          </p:cNvSpPr>
          <p:nvPr userDrawn="1"/>
        </p:nvSpPr>
        <p:spPr>
          <a:xfrm>
            <a:off x="17381700" y="9535998"/>
            <a:ext cx="603115" cy="603114"/>
          </a:xfrm>
          <a:prstGeom prst="rect">
            <a:avLst/>
          </a:prstGeom>
        </p:spPr>
        <p:txBody>
          <a:bodyPr lIns="0" tIns="0" rIns="0" bIns="0" anchor="ctr" anchorCtr="0"/>
          <a:lstStyle>
            <a:defPPr>
              <a:defRPr lang="en-US"/>
            </a:defPPr>
            <a:lvl1pPr marL="0" algn="ctr" defTabSz="457200" rtl="1" eaLnBrk="1" latinLnBrk="0" hangingPunct="1">
              <a:defRPr sz="1800" b="0" i="0" kern="1200">
                <a:solidFill>
                  <a:schemeClr val="bg1"/>
                </a:solidFill>
                <a:latin typeface="Helvetica Neue" panose="02000503000000020004" pitchFamily="2" charset="0"/>
                <a:ea typeface="Helvetica Neue" panose="02000503000000020004" pitchFamily="2" charset="0"/>
                <a:cs typeface="Arial" panose="02000503000000020004" pitchFamily="2" charset="0"/>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a:lstStyle>
          <a:p>
            <a:pPr algn="ctr"/>
            <a:fld id="{4CC4609E-55E2-B146-A63E-DAEE90F8A08E}" type="slidenum">
              <a:rPr lang="fr-FR"/>
              <a:t>‹#›</a:t>
            </a:fld>
            <a:endParaRPr lang="fr-FR"/>
          </a:p>
        </p:txBody>
      </p:sp>
      <p:sp>
        <p:nvSpPr>
          <p:cNvPr id="10" name="TextBox 9">
            <a:extLst>
              <a:ext uri="{FF2B5EF4-FFF2-40B4-BE49-F238E27FC236}">
                <a16:creationId xmlns:a16="http://schemas.microsoft.com/office/drawing/2014/main" id="{CF1E6755-AA87-2B94-7AB8-A6709E0ECF6A}"/>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611553385"/>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 id="2147483952" r:id="rId12"/>
    <p:sldLayoutId id="2147483953" r:id="rId13"/>
    <p:sldLayoutId id="2147483954" r:id="rId14"/>
  </p:sldLayoutIdLst>
  <p:txStyles>
    <p:titleStyle>
      <a:lvl1pPr algn="r" defTabSz="1371600" rtl="1"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r" defTabSz="1371600" rtl="1"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r" defTabSz="1371600" rtl="1"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r" defTabSz="1371600" rtl="1"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r" defTabSz="1371600" rtl="1" eaLnBrk="1" latinLnBrk="0" hangingPunct="1">
        <a:defRPr sz="2700" kern="1200">
          <a:solidFill>
            <a:schemeClr val="tx1"/>
          </a:solidFill>
          <a:latin typeface="+mn-lt"/>
          <a:ea typeface="+mn-ea"/>
          <a:cs typeface="+mn-cs"/>
        </a:defRPr>
      </a:lvl1pPr>
      <a:lvl2pPr marL="685800" algn="r" defTabSz="1371600" rtl="1" eaLnBrk="1" latinLnBrk="0" hangingPunct="1">
        <a:defRPr sz="2700" kern="1200">
          <a:solidFill>
            <a:schemeClr val="tx1"/>
          </a:solidFill>
          <a:latin typeface="+mn-lt"/>
          <a:ea typeface="+mn-ea"/>
          <a:cs typeface="+mn-cs"/>
        </a:defRPr>
      </a:lvl2pPr>
      <a:lvl3pPr marL="1371600" algn="r" defTabSz="1371600" rtl="1" eaLnBrk="1" latinLnBrk="0" hangingPunct="1">
        <a:defRPr sz="2700" kern="1200">
          <a:solidFill>
            <a:schemeClr val="tx1"/>
          </a:solidFill>
          <a:latin typeface="+mn-lt"/>
          <a:ea typeface="+mn-ea"/>
          <a:cs typeface="+mn-cs"/>
        </a:defRPr>
      </a:lvl3pPr>
      <a:lvl4pPr marL="2057400" algn="r" defTabSz="1371600" rtl="1" eaLnBrk="1" latinLnBrk="0" hangingPunct="1">
        <a:defRPr sz="2700" kern="1200">
          <a:solidFill>
            <a:schemeClr val="tx1"/>
          </a:solidFill>
          <a:latin typeface="+mn-lt"/>
          <a:ea typeface="+mn-ea"/>
          <a:cs typeface="+mn-cs"/>
        </a:defRPr>
      </a:lvl4pPr>
      <a:lvl5pPr marL="2743200" algn="r" defTabSz="1371600" rtl="1" eaLnBrk="1" latinLnBrk="0" hangingPunct="1">
        <a:defRPr sz="2700" kern="1200">
          <a:solidFill>
            <a:schemeClr val="tx1"/>
          </a:solidFill>
          <a:latin typeface="+mn-lt"/>
          <a:ea typeface="+mn-ea"/>
          <a:cs typeface="+mn-cs"/>
        </a:defRPr>
      </a:lvl5pPr>
      <a:lvl6pPr marL="3429000" algn="r" defTabSz="1371600" rtl="1" eaLnBrk="1" latinLnBrk="0" hangingPunct="1">
        <a:defRPr sz="2700" kern="1200">
          <a:solidFill>
            <a:schemeClr val="tx1"/>
          </a:solidFill>
          <a:latin typeface="+mn-lt"/>
          <a:ea typeface="+mn-ea"/>
          <a:cs typeface="+mn-cs"/>
        </a:defRPr>
      </a:lvl6pPr>
      <a:lvl7pPr marL="4114800" algn="r" defTabSz="1371600" rtl="1" eaLnBrk="1" latinLnBrk="0" hangingPunct="1">
        <a:defRPr sz="2700" kern="1200">
          <a:solidFill>
            <a:schemeClr val="tx1"/>
          </a:solidFill>
          <a:latin typeface="+mn-lt"/>
          <a:ea typeface="+mn-ea"/>
          <a:cs typeface="+mn-cs"/>
        </a:defRPr>
      </a:lvl7pPr>
      <a:lvl8pPr marL="4800600" algn="r" defTabSz="1371600" rtl="1" eaLnBrk="1" latinLnBrk="0" hangingPunct="1">
        <a:defRPr sz="2700" kern="1200">
          <a:solidFill>
            <a:schemeClr val="tx1"/>
          </a:solidFill>
          <a:latin typeface="+mn-lt"/>
          <a:ea typeface="+mn-ea"/>
          <a:cs typeface="+mn-cs"/>
        </a:defRPr>
      </a:lvl8pPr>
      <a:lvl9pPr marL="5486400" algn="r" defTabSz="1371600" rtl="1"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hyperlink" Target="https://www.youtube.com/watch?v=w9FPzIu7z4E&amp;list=PLrI6tpZ6pQmTuWgH38XkEoLGjZytfUdAR&amp;index=12&amp;t=9s"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39.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9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42694" y="2453939"/>
            <a:ext cx="6888106" cy="5386049"/>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4800" b="1" i="0" u="none" strike="noStrike" cap="none" normalizeH="0" baseline="0" noProof="0">
                <a:ln>
                  <a:noFill/>
                </a:ln>
                <a:solidFill>
                  <a:srgbClr val="F5333F"/>
                </a:solidFill>
                <a:effectLst/>
                <a:uLnTx/>
                <a:uFillTx/>
                <a:latin typeface="Montserrat"/>
                <a:ea typeface="Montserrat"/>
                <a:cs typeface="Arial"/>
                <a:sym typeface="Montserrat"/>
              </a:rPr>
              <a:t>تدريب المشاركة المجتمعية لفروع الجمعيات الوطنية</a:t>
            </a:r>
            <a:br>
              <a:rPr kumimoji="0" lang="ar-SA" sz="3200" b="1" i="0" u="none" strike="noStrike" cap="none" normalizeH="0" baseline="0" noProof="0">
                <a:ln>
                  <a:noFill/>
                </a:ln>
                <a:solidFill>
                  <a:srgbClr val="000000"/>
                </a:solidFill>
                <a:effectLst/>
                <a:uLnTx/>
                <a:uFillTx/>
                <a:latin typeface="Montserrat"/>
                <a:ea typeface="Montserrat"/>
                <a:cs typeface="Arial"/>
                <a:sym typeface="Montserrat"/>
              </a:rPr>
            </a:br>
            <a:endParaRPr kumimoji="0" lang="ar-SA" sz="3200" b="1" i="0" u="none" strike="noStrike" cap="none" normalizeH="0" baseline="0" noProof="0">
              <a:ln>
                <a:noFill/>
              </a:ln>
              <a:solidFill>
                <a:srgbClr val="000000"/>
              </a:solidFill>
              <a:effectLst/>
              <a:uLnTx/>
              <a:uFillTx/>
              <a:latin typeface="Montserrat"/>
              <a:ea typeface="Montserrat"/>
              <a:cs typeface="Arial"/>
              <a:sym typeface="Montserrat"/>
            </a:endParaRPr>
          </a:p>
          <a:p>
            <a:pPr marL="0" marR="0" lvl="0" indent="0" algn="r" defTabSz="914400" rtl="1" eaLnBrk="1" fontAlgn="auto" latinLnBrk="0" hangingPunct="1">
              <a:lnSpc>
                <a:spcPct val="100000"/>
              </a:lnSpc>
              <a:spcBef>
                <a:spcPts val="0"/>
              </a:spcBef>
              <a:spcAft>
                <a:spcPts val="0"/>
              </a:spcAft>
              <a:buClr>
                <a:srgbClr val="000000"/>
              </a:buClr>
              <a:buSzPts val="3600"/>
              <a:buFont typeface="Arial"/>
              <a:buNone/>
              <a:tabLst/>
              <a:defRPr/>
            </a:pPr>
            <a:r>
              <a:rPr kumimoji="0" lang="ar-SA" sz="3600" b="1" i="0" u="none" strike="noStrike" cap="none" normalizeH="0" baseline="0" noProof="0">
                <a:ln>
                  <a:noFill/>
                </a:ln>
                <a:solidFill>
                  <a:srgbClr val="0F2042"/>
                </a:solidFill>
                <a:effectLst/>
                <a:uLnTx/>
                <a:uFillTx/>
                <a:latin typeface="Montserrat"/>
                <a:ea typeface="Montserrat"/>
                <a:cs typeface="Arial"/>
                <a:sym typeface="Montserrat"/>
              </a:rPr>
              <a:t>الوحدة 5</a:t>
            </a:r>
          </a:p>
          <a:p>
            <a:pPr marL="0" marR="0" lvl="0" indent="0" algn="r" defTabSz="914400" rtl="1" eaLnBrk="1" fontAlgn="auto" latinLnBrk="0" hangingPunct="1">
              <a:lnSpc>
                <a:spcPct val="100000"/>
              </a:lnSpc>
              <a:spcBef>
                <a:spcPts val="0"/>
              </a:spcBef>
              <a:spcAft>
                <a:spcPts val="0"/>
              </a:spcAft>
              <a:buClr>
                <a:srgbClr val="000000"/>
              </a:buClr>
              <a:buSzPts val="3600"/>
              <a:buFont typeface="Arial"/>
              <a:buNone/>
              <a:tabLst/>
              <a:defRPr/>
            </a:pPr>
            <a:r>
              <a:rPr kumimoji="0" lang="ar-SA" sz="3600" b="0" i="0" u="none" strike="noStrike" cap="none" normalizeH="0" baseline="0" noProof="0">
                <a:ln>
                  <a:noFill/>
                </a:ln>
                <a:solidFill>
                  <a:srgbClr val="0F2042"/>
                </a:solidFill>
                <a:effectLst/>
                <a:uLnTx/>
                <a:uFillTx/>
                <a:latin typeface="Montserrat"/>
                <a:ea typeface="Montserrat"/>
                <a:cs typeface="Arial"/>
                <a:sym typeface="Montserrat"/>
              </a:rPr>
              <a:t>تغذية المجتمع الراجعة</a:t>
            </a: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1.png">
            <a:extLst>
              <a:ext uri="{FF2B5EF4-FFF2-40B4-BE49-F238E27FC236}">
                <a16:creationId xmlns:a16="http://schemas.microsoft.com/office/drawing/2014/main" id="{D0F77DCD-FBA6-89BB-BB88-18A24899E5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042988" y="1910711"/>
            <a:ext cx="9649494" cy="7434016"/>
          </a:xfrm>
          <a:prstGeom prst="rect">
            <a:avLst/>
          </a:prstGeom>
          <a:ln/>
        </p:spPr>
      </p:pic>
      <p:sp>
        <p:nvSpPr>
          <p:cNvPr id="2" name="Google Shape;336;p6">
            <a:extLst>
              <a:ext uri="{FF2B5EF4-FFF2-40B4-BE49-F238E27FC236}">
                <a16:creationId xmlns:a16="http://schemas.microsoft.com/office/drawing/2014/main" id="{2B73CBBB-CF90-3C17-1119-111FA8A52DE1}"/>
              </a:ext>
            </a:extLst>
          </p:cNvPr>
          <p:cNvSpPr txBox="1"/>
          <p:nvPr/>
        </p:nvSpPr>
        <p:spPr>
          <a:xfrm>
            <a:off x="595519" y="3266180"/>
            <a:ext cx="8548482" cy="5216772"/>
          </a:xfrm>
          <a:prstGeom prst="rect">
            <a:avLst/>
          </a:prstGeom>
          <a:noFill/>
          <a:ln>
            <a:noFill/>
          </a:ln>
        </p:spPr>
        <p:txBody>
          <a:bodyPr spcFirstLastPara="1" wrap="square" lIns="91425" tIns="45700" rIns="91425" bIns="45700" anchor="t" anchorCtr="0">
            <a:spAutoFit/>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kumimoji="0" lang="ar-SA" sz="2800" b="0" i="0" u="none" strike="noStrike" cap="none" normalizeH="0" baseline="0" noProof="0" dirty="0">
                <a:ln>
                  <a:noFill/>
                </a:ln>
                <a:solidFill>
                  <a:srgbClr val="000000">
                    <a:lumMod val="75000"/>
                    <a:lumOff val="25000"/>
                  </a:srgbClr>
                </a:solidFill>
                <a:effectLst/>
                <a:uLnTx/>
                <a:uFillTx/>
                <a:latin typeface="Open Sans" panose="020B0606030504020204" pitchFamily="34" charset="0"/>
                <a:ea typeface="Open Sans" panose="020B0606030504020204" pitchFamily="34" charset="0"/>
                <a:cs typeface="Arial" panose="020B0606030504020204" pitchFamily="34" charset="0"/>
                <a:sym typeface="Open Sans"/>
              </a:rPr>
              <a:t>آلية التغذية الراجعة هي نظام يتيح لأفراد المجتمع مشاركة المعلومات والمخاوف والاحتياجات والاقتراحات.</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2800" kern="1200" dirty="0">
              <a:solidFill>
                <a:srgbClr val="000000">
                  <a:lumMod val="75000"/>
                  <a:lumOff val="25000"/>
                </a:srgbClr>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r" defTabSz="457200" rtl="1" eaLnBrk="1" fontAlgn="auto" latinLnBrk="0" hangingPunct="1">
              <a:lnSpc>
                <a:spcPct val="100000"/>
              </a:lnSpc>
              <a:spcBef>
                <a:spcPts val="0"/>
              </a:spcBef>
              <a:spcAft>
                <a:spcPts val="0"/>
              </a:spcAft>
              <a:buClrTx/>
              <a:buSzTx/>
              <a:buFontTx/>
              <a:buNone/>
              <a:tabLst/>
              <a:defRPr/>
            </a:pPr>
            <a:r>
              <a:rPr kumimoji="0" lang="ar-SA" sz="2800" b="0" i="0" u="none" strike="noStrike" cap="none" normalizeH="0" noProof="0" dirty="0">
                <a:ln>
                  <a:noFill/>
                </a:ln>
                <a:solidFill>
                  <a:srgbClr val="000000">
                    <a:lumMod val="75000"/>
                    <a:lumOff val="25000"/>
                  </a:srgbClr>
                </a:solidFill>
                <a:effectLst/>
                <a:uLnTx/>
                <a:uFillTx/>
                <a:latin typeface="Open Sans" panose="020B0606030504020204" pitchFamily="34" charset="0"/>
                <a:ea typeface="Open Sans" panose="020B0606030504020204" pitchFamily="34" charset="0"/>
                <a:cs typeface="Arial" panose="020B0606030504020204" pitchFamily="34" charset="0"/>
                <a:sym typeface="Open Sans"/>
              </a:rPr>
              <a:t>يساعد ذلك على ضمان عدم تفويت التغذية الراجعة أو نسيانها أو تجاهلها من خلال وجود عمليات واضحة لإدارة كيف تم:</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srgbClr val="000000">
                  <a:lumMod val="75000"/>
                  <a:lumOff val="25000"/>
                </a:srgbClr>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457200" marR="0" lvl="0" indent="-457200" algn="r" defTabSz="457200" rtl="1"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ar-SA" sz="2800" b="0" i="0" u="none" strike="noStrike" cap="none"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Arial" panose="020B0606030504020204" pitchFamily="34" charset="0"/>
                <a:sym typeface="Open Sans"/>
              </a:rPr>
              <a:t>جمع التغذية الراجعة</a:t>
            </a:r>
          </a:p>
          <a:p>
            <a:pPr marL="457200" marR="0" lvl="0" indent="-457200" algn="r" defTabSz="457200" rtl="1"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ar-SA" sz="2800" b="0" i="0" u="none" strike="noStrike" cap="none"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Arial" panose="020B0606030504020204" pitchFamily="34" charset="0"/>
                <a:sym typeface="Open Sans"/>
              </a:rPr>
              <a:t>إحالتها وتحليلها لمعرفة الاتجاهات والقضايا</a:t>
            </a:r>
          </a:p>
          <a:p>
            <a:pPr marL="457200" marR="0" lvl="0" indent="-457200" algn="r" defTabSz="457200" rtl="1"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ar-SA" sz="2800" b="0" i="0" u="none" strike="noStrike" cap="none"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Arial" panose="020B0606030504020204" pitchFamily="34" charset="0"/>
                <a:sym typeface="Open Sans"/>
              </a:rPr>
              <a:t>تمت مشاركتها مع الآخرين وتم التصرف بناءً عليها</a:t>
            </a:r>
          </a:p>
          <a:p>
            <a:pPr marL="457200" marR="0" lvl="0" indent="-457200" algn="r" defTabSz="457200" rtl="1"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ar-SA" sz="2800" b="0" i="0" u="none" strike="noStrike" cap="none"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Arial" panose="020B0606030504020204" pitchFamily="34" charset="0"/>
                <a:sym typeface="Open Sans"/>
              </a:rPr>
              <a:t>تقديم استجابة لمقدم التغذية الراجعة</a:t>
            </a:r>
          </a:p>
          <a:p>
            <a:pPr marL="457200" marR="0" lvl="0" indent="-457200" algn="r" defTabSz="457200" rtl="1"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ar-SA" sz="2800" b="0" i="0" u="none" strike="noStrike" cap="none"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Arial" panose="020B0606030504020204" pitchFamily="34" charset="0"/>
                <a:sym typeface="Open Sans"/>
              </a:rPr>
              <a:t>يتم مراجعة الآلية بانتظام وتكييفها</a:t>
            </a:r>
          </a:p>
        </p:txBody>
      </p:sp>
      <p:sp>
        <p:nvSpPr>
          <p:cNvPr id="3" name="Google Shape;343;p7">
            <a:extLst>
              <a:ext uri="{FF2B5EF4-FFF2-40B4-BE49-F238E27FC236}">
                <a16:creationId xmlns:a16="http://schemas.microsoft.com/office/drawing/2014/main" id="{9BB8BB4B-E944-099A-7BBF-3D7189A3FDD3}"/>
              </a:ext>
            </a:extLst>
          </p:cNvPr>
          <p:cNvSpPr txBox="1"/>
          <p:nvPr/>
        </p:nvSpPr>
        <p:spPr>
          <a:xfrm>
            <a:off x="595518" y="1836673"/>
            <a:ext cx="8548482" cy="894051"/>
          </a:xfrm>
          <a:prstGeom prst="rect">
            <a:avLst/>
          </a:prstGeom>
          <a:noFill/>
          <a:ln>
            <a:noFill/>
          </a:ln>
        </p:spPr>
        <p:txBody>
          <a:bodyPr spcFirstLastPara="1" wrap="square" lIns="91425" tIns="45700" rIns="91425" bIns="45700" anchor="t" anchorCtr="0">
            <a:spAutoFit/>
          </a:bodyPr>
          <a:lstStyle/>
          <a:p>
            <a:pPr defTabSz="1371600">
              <a:lnSpc>
                <a:spcPct val="90000"/>
              </a:lnSpc>
              <a:spcBef>
                <a:spcPts val="1500"/>
              </a:spcBef>
              <a:defRPr/>
            </a:pPr>
            <a:r>
              <a:rPr lang="ar-SA" sz="4400" b="1" dirty="0">
                <a:solidFill>
                  <a:schemeClr val="bg1"/>
                </a:solidFill>
                <a:latin typeface="Montserrat" pitchFamily="2" charset="77"/>
                <a:ea typeface="Helvetica Neue" panose="02000503000000020004" pitchFamily="2" charset="0"/>
                <a:cs typeface="Arial" panose="02000503000000020004" pitchFamily="2" charset="0"/>
                <a:sym typeface="Montserrat"/>
              </a:rPr>
              <a:t>آلية التغذية الراجعة</a:t>
            </a:r>
          </a:p>
        </p:txBody>
      </p:sp>
    </p:spTree>
    <p:extLst>
      <p:ext uri="{BB962C8B-B14F-4D97-AF65-F5344CB8AC3E}">
        <p14:creationId xmlns:p14="http://schemas.microsoft.com/office/powerpoint/2010/main" val="163288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9"/>
          <p:cNvSpPr txBox="1"/>
          <p:nvPr/>
        </p:nvSpPr>
        <p:spPr>
          <a:xfrm>
            <a:off x="779334" y="864651"/>
            <a:ext cx="11786134" cy="894051"/>
          </a:xfrm>
          <a:prstGeom prst="rect">
            <a:avLst/>
          </a:prstGeom>
          <a:noFill/>
          <a:ln>
            <a:noFill/>
          </a:ln>
        </p:spPr>
        <p:txBody>
          <a:bodyPr spcFirstLastPara="1" wrap="square" lIns="91425" tIns="45700" rIns="91425" bIns="45700" anchor="t" anchorCtr="0">
            <a:spAutoFit/>
          </a:bodyPr>
          <a:lstStyle/>
          <a:p>
            <a:pPr marL="0" lvl="0" indent="0" defTabSz="1371600" eaLnBrk="1" fontAlgn="auto" latinLnBrk="0" hangingPunct="1">
              <a:lnSpc>
                <a:spcPct val="90000"/>
              </a:lnSpc>
              <a:spcBef>
                <a:spcPts val="1500"/>
              </a:spcBef>
              <a:buSzTx/>
              <a:buFont typeface="Arial"/>
              <a:buNone/>
              <a:tabLst/>
              <a:defRPr/>
            </a:pPr>
            <a:r>
              <a:rPr lang="ar-SA" sz="4400" b="1">
                <a:solidFill>
                  <a:schemeClr val="bg1"/>
                </a:solidFill>
                <a:latin typeface="Montserrat" pitchFamily="2" charset="77"/>
                <a:ea typeface="Helvetica Neue" panose="02000503000000020004" pitchFamily="2" charset="0"/>
                <a:cs typeface="Arial" panose="02000503000000020004" pitchFamily="2" charset="0"/>
                <a:sym typeface="Montserrat"/>
              </a:rPr>
              <a:t>أمثلة على آليات التغذية الراجعة</a:t>
            </a:r>
          </a:p>
        </p:txBody>
      </p:sp>
      <p:sp>
        <p:nvSpPr>
          <p:cNvPr id="372" name="Google Shape;372;p9"/>
          <p:cNvSpPr txBox="1"/>
          <p:nvPr/>
        </p:nvSpPr>
        <p:spPr>
          <a:xfrm>
            <a:off x="779334" y="9490183"/>
            <a:ext cx="4205705" cy="400110"/>
          </a:xfrm>
          <a:prstGeom prst="rect">
            <a:avLst/>
          </a:prstGeom>
          <a:noFill/>
          <a:ln>
            <a:noFill/>
          </a:ln>
        </p:spPr>
        <p:txBody>
          <a:bodyPr spcFirstLastPara="1" wrap="square" lIns="91425" tIns="45700" rIns="91425" bIns="45700" anchor="t" anchorCtr="0">
            <a:spAutoFit/>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kumimoji="0" lang="ar-SA" sz="2000" b="1" i="0" u="none" strike="noStrike" cap="none" normalizeH="0" baseline="0" noProof="0">
                <a:ln>
                  <a:noFill/>
                </a:ln>
                <a:solidFill>
                  <a:srgbClr val="FFFFFF"/>
                </a:solidFill>
                <a:effectLst/>
                <a:uLnTx/>
                <a:uFillTx/>
                <a:latin typeface="Open Sans"/>
                <a:ea typeface="Open Sans"/>
                <a:cs typeface="Arial"/>
                <a:sym typeface="Open Sans"/>
              </a:rPr>
              <a:t>استخدام الواتساب في بيرو لجمع التغذية الراجعة حول كوفيد-19</a:t>
            </a:r>
          </a:p>
        </p:txBody>
      </p:sp>
      <p:sp>
        <p:nvSpPr>
          <p:cNvPr id="376" name="Google Shape;376;p9"/>
          <p:cNvSpPr txBox="1"/>
          <p:nvPr/>
        </p:nvSpPr>
        <p:spPr>
          <a:xfrm>
            <a:off x="5512359" y="9055004"/>
            <a:ext cx="6788248" cy="400110"/>
          </a:xfrm>
          <a:prstGeom prst="rect">
            <a:avLst/>
          </a:prstGeom>
          <a:noFill/>
          <a:ln>
            <a:noFill/>
          </a:ln>
        </p:spPr>
        <p:txBody>
          <a:bodyPr spcFirstLastPara="1" wrap="square" lIns="91425" tIns="45700" rIns="91425" bIns="45700" anchor="t" anchorCtr="0">
            <a:spAutoFit/>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kumimoji="0" lang="ar-SA" sz="2000" b="1" i="0" u="none" strike="noStrike" cap="none" normalizeH="0" baseline="0" noProof="0">
                <a:ln>
                  <a:noFill/>
                </a:ln>
                <a:solidFill>
                  <a:srgbClr val="FFFFFF"/>
                </a:solidFill>
                <a:effectLst/>
                <a:uLnTx/>
                <a:uFillTx/>
                <a:latin typeface="Open Sans"/>
                <a:ea typeface="Open Sans"/>
                <a:cs typeface="Arial"/>
                <a:sym typeface="Open Sans"/>
              </a:rPr>
              <a:t>جمع التغذية الراجعة وجهاً لوجه في جمهورية الكونغو الديمقراطية بشأن الإيبولا</a:t>
            </a:r>
          </a:p>
        </p:txBody>
      </p:sp>
      <p:sp>
        <p:nvSpPr>
          <p:cNvPr id="377" name="Google Shape;377;p9"/>
          <p:cNvSpPr txBox="1"/>
          <p:nvPr/>
        </p:nvSpPr>
        <p:spPr>
          <a:xfrm>
            <a:off x="13161982" y="9455114"/>
            <a:ext cx="3614262" cy="707886"/>
          </a:xfrm>
          <a:prstGeom prst="rect">
            <a:avLst/>
          </a:prstGeom>
          <a:noFill/>
          <a:ln>
            <a:noFill/>
          </a:ln>
        </p:spPr>
        <p:txBody>
          <a:bodyPr spcFirstLastPara="1" wrap="square" lIns="91425" tIns="45700" rIns="91425" bIns="45700" anchor="t" anchorCtr="0">
            <a:spAutoFit/>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kumimoji="0" lang="ar-SA" sz="2000" b="1" i="0" u="none" strike="noStrike" cap="none" normalizeH="0" baseline="0" noProof="0">
                <a:ln>
                  <a:noFill/>
                </a:ln>
                <a:solidFill>
                  <a:srgbClr val="FFFFFF"/>
                </a:solidFill>
                <a:effectLst/>
                <a:uLnTx/>
                <a:uFillTx/>
                <a:latin typeface="Open Sans"/>
                <a:ea typeface="Open Sans"/>
                <a:cs typeface="Arial"/>
                <a:sym typeface="Open Sans"/>
              </a:rPr>
              <a:t>الخط الساخن لإعصار دوريان في جزر الباهاما</a:t>
            </a:r>
          </a:p>
        </p:txBody>
      </p:sp>
      <p:pic>
        <p:nvPicPr>
          <p:cNvPr id="3" name="Picture 2" descr="A picture containing text, sky, outdoor&#10;&#10;Description automatically generated">
            <a:extLst>
              <a:ext uri="{FF2B5EF4-FFF2-40B4-BE49-F238E27FC236}">
                <a16:creationId xmlns:a16="http://schemas.microsoft.com/office/drawing/2014/main" id="{5D3403AB-46A1-1AEF-8ED4-67CD20D874C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6503" y="2510927"/>
            <a:ext cx="8388126" cy="5171003"/>
          </a:xfrm>
          <a:prstGeom prst="rect">
            <a:avLst/>
          </a:prstGeom>
        </p:spPr>
      </p:pic>
      <p:sp>
        <p:nvSpPr>
          <p:cNvPr id="5" name="TextBox 4">
            <a:extLst>
              <a:ext uri="{FF2B5EF4-FFF2-40B4-BE49-F238E27FC236}">
                <a16:creationId xmlns:a16="http://schemas.microsoft.com/office/drawing/2014/main" id="{DB4BEA70-FE26-8266-E0B5-3A9904B66C1C}"/>
              </a:ext>
            </a:extLst>
          </p:cNvPr>
          <p:cNvSpPr txBox="1"/>
          <p:nvPr/>
        </p:nvSpPr>
        <p:spPr>
          <a:xfrm>
            <a:off x="886503" y="7936553"/>
            <a:ext cx="8388126" cy="830997"/>
          </a:xfrm>
          <a:prstGeom prst="rect">
            <a:avLst/>
          </a:prstGeom>
          <a:noFill/>
        </p:spPr>
        <p:txBody>
          <a:bodyPr wrap="square">
            <a:spAutoFit/>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kumimoji="0" lang="en-GB" sz="2400" b="0" i="0" u="none" strike="noStrike" cap="none" normalizeH="0" baseline="0" noProof="0">
                <a:ln>
                  <a:noFill/>
                </a:ln>
                <a:solidFill>
                  <a:schemeClr val="accent4"/>
                </a:solidFill>
                <a:effectLst/>
                <a:uLnTx/>
                <a:uFillTx/>
                <a:latin typeface="Open Sans" panose="020B0606030504020204" pitchFamily="34" charset="0"/>
                <a:ea typeface="Open Sans" panose="020B0606030504020204" pitchFamily="34" charset="0"/>
                <a:cs typeface="Arial" panose="020B0606030504020204" pitchFamily="34" charset="0"/>
                <a:hlinkClick r:id="rId4">
                  <a:extLst>
                    <a:ext uri="{A12FA001-AC4F-418D-AE19-62706E023703}">
                      <ahyp:hlinkClr xmlns:ahyp="http://schemas.microsoft.com/office/drawing/2018/hyperlinkcolor" val="tx"/>
                    </a:ext>
                  </a:extLst>
                </a:hlinkClick>
              </a:rPr>
              <a:t>https://www.youtube.com/watch?v=w9FPzIu7z4E&amp;list=PLrI6tpZ6pQmTuWgH38XkEoLGjZytfUdAR&amp;index=12&amp;t=9s</a:t>
            </a:r>
          </a:p>
        </p:txBody>
      </p:sp>
      <p:pic>
        <p:nvPicPr>
          <p:cNvPr id="373" name="Google Shape;373;p9"/>
          <p:cNvPicPr preferRelativeResize="0">
            <a:picLocks noChangeAspect="1"/>
          </p:cNvPicPr>
          <p:nvPr/>
        </p:nvPicPr>
        <p:blipFill rotWithShape="1">
          <a:blip r:embed="rId5" cstate="screen">
            <a:alphaModFix/>
            <a:extLst>
              <a:ext uri="{28A0092B-C50C-407E-A947-70E740481C1C}">
                <a14:useLocalDpi xmlns:a14="http://schemas.microsoft.com/office/drawing/2010/main"/>
              </a:ext>
            </a:extLst>
          </a:blip>
          <a:srcRect/>
          <a:stretch/>
        </p:blipFill>
        <p:spPr>
          <a:xfrm>
            <a:off x="10850405" y="2510927"/>
            <a:ext cx="3761780" cy="7064248"/>
          </a:xfrm>
          <a:prstGeom prst="rect">
            <a:avLst/>
          </a:prstGeom>
          <a:noFill/>
          <a:ln w="6350" cap="flat" cmpd="sng">
            <a:solidFill>
              <a:schemeClr val="tx2">
                <a:lumMod val="75000"/>
              </a:schemeClr>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7200" b="1" i="0" u="none" strike="noStrike" cap="none" normalizeH="0" baseline="0" noProof="0">
                <a:ln>
                  <a:noFill/>
                </a:ln>
                <a:solidFill>
                  <a:srgbClr val="33394B"/>
                </a:solidFill>
                <a:effectLst/>
                <a:uLnTx/>
                <a:uFillTx/>
                <a:latin typeface="Montserrat"/>
                <a:ea typeface="Montserrat"/>
                <a:cs typeface="Arial"/>
                <a:sym typeface="Montserrat"/>
              </a:rPr>
              <a:t> النشاط 2</a:t>
            </a:r>
          </a:p>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lang="ar-SA" sz="6600">
                <a:solidFill>
                  <a:srgbClr val="F5333F"/>
                </a:solidFill>
                <a:latin typeface="Montserrat"/>
                <a:ea typeface="Montserrat"/>
                <a:cs typeface="Arial"/>
                <a:sym typeface="Montserrat"/>
              </a:rPr>
              <a:t>جمع التغذية الراجعة</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6988187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5" name="Google Shape;345;p9"/>
          <p:cNvSpPr txBox="1"/>
          <p:nvPr/>
        </p:nvSpPr>
        <p:spPr>
          <a:xfrm>
            <a:off x="408647" y="387289"/>
            <a:ext cx="13326403" cy="1695808"/>
          </a:xfrm>
          <a:prstGeom prst="rect">
            <a:avLst/>
          </a:prstGeom>
          <a:noFill/>
          <a:ln>
            <a:noFill/>
          </a:ln>
        </p:spPr>
        <p:txBody>
          <a:bodyPr spcFirstLastPara="1" wrap="square" lIns="91425" tIns="45700" rIns="91425" bIns="45700" anchor="t" anchorCtr="0">
            <a:spAutoFit/>
          </a:bodyPr>
          <a:lstStyle/>
          <a:p>
            <a:pPr marL="0" marR="0" lvl="0" indent="0" algn="r" defTabSz="1371600" rtl="1" eaLnBrk="1" fontAlgn="auto" latinLnBrk="0" hangingPunct="1">
              <a:lnSpc>
                <a:spcPct val="90000"/>
              </a:lnSpc>
              <a:spcBef>
                <a:spcPts val="1500"/>
              </a:spcBef>
              <a:spcAft>
                <a:spcPts val="0"/>
              </a:spcAft>
              <a:buClr>
                <a:srgbClr val="000000"/>
              </a:buClr>
              <a:buSzPts val="4800"/>
              <a:buFontTx/>
              <a:buNone/>
              <a:tabLst/>
              <a:defRPr/>
            </a:pPr>
            <a:r>
              <a:rPr kumimoji="0" lang="ar-SA" sz="4400" b="1" i="0" u="none" strike="noStrike" cap="none" normalizeH="0" baseline="0" noProof="0">
                <a:ln>
                  <a:noFill/>
                </a:ln>
                <a:solidFill>
                  <a:schemeClr val="bg1"/>
                </a:solidFill>
                <a:effectLst/>
                <a:uLnTx/>
                <a:uFillTx/>
                <a:latin typeface="Montserrat" pitchFamily="2" charset="77"/>
                <a:ea typeface="Helvetica Neue" panose="02000503000000020004" pitchFamily="2" charset="0"/>
                <a:cs typeface="Arial" panose="02000503000000020004" pitchFamily="2" charset="0"/>
                <a:sym typeface="Montserrat"/>
              </a:rPr>
              <a:t>ما هي الممارسات الجيدة عند جمع التغذية الراجعة؟</a:t>
            </a:r>
          </a:p>
          <a:p>
            <a:pPr marL="0" marR="0" lvl="0" indent="0" algn="r" defTabSz="1371600" rtl="1" eaLnBrk="1" fontAlgn="auto" latinLnBrk="0" hangingPunct="1">
              <a:lnSpc>
                <a:spcPct val="90000"/>
              </a:lnSpc>
              <a:spcBef>
                <a:spcPts val="1500"/>
              </a:spcBef>
              <a:spcAft>
                <a:spcPts val="0"/>
              </a:spcAft>
              <a:buClr>
                <a:srgbClr val="000000"/>
              </a:buClr>
              <a:buSzPts val="4800"/>
              <a:buFontTx/>
              <a:buNone/>
              <a:tabLst/>
              <a:defRPr/>
            </a:pPr>
            <a:r>
              <a:rPr lang="ar-SA" sz="4400">
                <a:solidFill>
                  <a:schemeClr val="accent3"/>
                </a:solidFill>
                <a:latin typeface="Montserrat" pitchFamily="2" charset="77"/>
                <a:ea typeface="Helvetica Neue" panose="02000503000000020004" pitchFamily="2" charset="0"/>
                <a:cs typeface="Arial" panose="02000503000000020004" pitchFamily="2" charset="0"/>
                <a:sym typeface="Montserrat"/>
              </a:rPr>
              <a:t>ناقش…</a:t>
            </a:r>
          </a:p>
        </p:txBody>
      </p:sp>
      <p:graphicFrame>
        <p:nvGraphicFramePr>
          <p:cNvPr id="2" name="Diagram 1">
            <a:extLst>
              <a:ext uri="{FF2B5EF4-FFF2-40B4-BE49-F238E27FC236}">
                <a16:creationId xmlns:a16="http://schemas.microsoft.com/office/drawing/2014/main" id="{EEE1EC4A-3866-3DEC-3F11-93BB71945750}"/>
              </a:ext>
            </a:extLst>
          </p:cNvPr>
          <p:cNvGraphicFramePr/>
          <p:nvPr>
            <p:extLst>
              <p:ext uri="{D42A27DB-BD31-4B8C-83A1-F6EECF244321}">
                <p14:modId xmlns:p14="http://schemas.microsoft.com/office/powerpoint/2010/main" val="1420453772"/>
              </p:ext>
            </p:extLst>
          </p:nvPr>
        </p:nvGraphicFramePr>
        <p:xfrm>
          <a:off x="-228600" y="2301482"/>
          <a:ext cx="19006457" cy="7354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6730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B4C44550-7EB8-D544-AFE4-0343E5BA8550}"/>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7E529833-4736-F14D-A376-CD4DF8FFAE53}"/>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8E9A8D26-88A2-7243-93A3-204994C633AA}"/>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graphicEl>
                                              <a:dgm id="{B91A43D1-7C12-AF49-800E-BE12951D1851}"/>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graphicEl>
                                              <a:dgm id="{9F016F6B-7AF3-6042-8E1B-F64BDBB6920B}"/>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graphicEl>
                                              <a:dgm id="{665EB68B-345A-D649-B838-4E5E50F5EAF3}"/>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graphicEl>
                                              <a:dgm id="{BF728790-CB76-A540-91AC-6493C36580F7}"/>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graphicEl>
                                              <a:dgm id="{1BCB69E4-A89B-CE4C-A991-A3F11522184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raphical user interface&#10;&#10;Description automatically generated">
            <a:extLst>
              <a:ext uri="{FF2B5EF4-FFF2-40B4-BE49-F238E27FC236}">
                <a16:creationId xmlns:a16="http://schemas.microsoft.com/office/drawing/2014/main" id="{BFC5EC8B-D459-4000-A1C5-55A696F2CB5E}"/>
              </a:ext>
            </a:extLst>
          </p:cNvPr>
          <p:cNvPicPr>
            <a:picLocks noChangeAspect="1"/>
          </p:cNvPicPr>
          <p:nvPr/>
        </p:nvPicPr>
        <p:blipFill>
          <a:blip r:embed="rId3"/>
          <a:stretch>
            <a:fillRect/>
          </a:stretch>
        </p:blipFill>
        <p:spPr>
          <a:xfrm>
            <a:off x="545123" y="94467"/>
            <a:ext cx="16727854" cy="10194121"/>
          </a:xfrm>
          <a:prstGeom prst="rect">
            <a:avLst/>
          </a:prstGeom>
        </p:spPr>
      </p:pic>
      <p:sp>
        <p:nvSpPr>
          <p:cNvPr id="10" name="TextBox 9">
            <a:extLst>
              <a:ext uri="{FF2B5EF4-FFF2-40B4-BE49-F238E27FC236}">
                <a16:creationId xmlns:a16="http://schemas.microsoft.com/office/drawing/2014/main" id="{BA693B31-437E-9E39-D70B-E1416B25DBBB}"/>
              </a:ext>
            </a:extLst>
          </p:cNvPr>
          <p:cNvSpPr txBox="1"/>
          <p:nvPr/>
        </p:nvSpPr>
        <p:spPr>
          <a:xfrm>
            <a:off x="804672" y="585216"/>
            <a:ext cx="7205472" cy="1077218"/>
          </a:xfrm>
          <a:prstGeom prst="rect">
            <a:avLst/>
          </a:prstGeom>
          <a:solidFill>
            <a:srgbClr val="652D88"/>
          </a:solidFill>
        </p:spPr>
        <p:txBody>
          <a:bodyPr wrap="square" rtlCol="0">
            <a:spAutoFit/>
          </a:bodyPr>
          <a:lstStyle/>
          <a:p>
            <a:pPr defTabSz="457200">
              <a:buClrTx/>
              <a:buFontTx/>
              <a:buNone/>
            </a:pPr>
            <a:r>
              <a:rPr lang="ar-SA" sz="3200" b="1" kern="1200" dirty="0">
                <a:solidFill>
                  <a:srgbClr val="FFFFFF"/>
                </a:solidFill>
                <a:latin typeface="Times New Roman" panose="02020603050405020304" pitchFamily="18" charset="0"/>
                <a:ea typeface="Times New Roman" panose="02020603050405020304" pitchFamily="18" charset="0"/>
                <a:cs typeface="Arial" panose="020B0604020202020204" pitchFamily="34" charset="0"/>
              </a:rPr>
              <a:t>دور الموظفين الرسميين والمتطوعين المتلقين التغذيةالراجعة الحساسة يقتصر بشدة على: </a:t>
            </a:r>
            <a:endParaRPr lang="en-GB" sz="3200" b="1" kern="1200" dirty="0">
              <a:solidFill>
                <a:srgbClr val="FFFFFF"/>
              </a:solidFill>
              <a:latin typeface="Calibri" panose="020F0502020204030204"/>
              <a:ea typeface="+mn-ea"/>
            </a:endParaRPr>
          </a:p>
        </p:txBody>
      </p:sp>
      <p:sp>
        <p:nvSpPr>
          <p:cNvPr id="11" name="TextBox 10">
            <a:extLst>
              <a:ext uri="{FF2B5EF4-FFF2-40B4-BE49-F238E27FC236}">
                <a16:creationId xmlns:a16="http://schemas.microsoft.com/office/drawing/2014/main" id="{40E2A644-1D9C-AF6F-62F0-A043FC66A574}"/>
              </a:ext>
            </a:extLst>
          </p:cNvPr>
          <p:cNvSpPr txBox="1"/>
          <p:nvPr/>
        </p:nvSpPr>
        <p:spPr>
          <a:xfrm>
            <a:off x="9144000" y="583442"/>
            <a:ext cx="7205472" cy="1077218"/>
          </a:xfrm>
          <a:prstGeom prst="rect">
            <a:avLst/>
          </a:prstGeom>
          <a:solidFill>
            <a:srgbClr val="652D88"/>
          </a:solidFill>
        </p:spPr>
        <p:txBody>
          <a:bodyPr wrap="square" rtlCol="0">
            <a:spAutoFit/>
          </a:bodyPr>
          <a:lstStyle/>
          <a:p>
            <a:pPr defTabSz="457200">
              <a:buClrTx/>
              <a:buFontTx/>
              <a:buNone/>
            </a:pPr>
            <a:r>
              <a:rPr lang="ar-SA" sz="3200" b="1" kern="1200" dirty="0">
                <a:solidFill>
                  <a:srgbClr val="FFFFFF"/>
                </a:solidFill>
                <a:latin typeface="Times New Roman" panose="02020603050405020304" pitchFamily="18" charset="0"/>
                <a:ea typeface="Times New Roman" panose="02020603050405020304" pitchFamily="18" charset="0"/>
                <a:cs typeface="Arial" panose="020B0604020202020204" pitchFamily="34" charset="0"/>
              </a:rPr>
              <a:t>دور الموظفين الرسميين والمتطوعين المتلقين التغذيةالراجعة الحساسة لا يتضمن</a:t>
            </a:r>
            <a:endParaRPr lang="en-GB" sz="4800" b="1" kern="1200" dirty="0">
              <a:solidFill>
                <a:srgbClr val="FFFFFF"/>
              </a:solidFill>
              <a:latin typeface="Calibri" panose="020F0502020204030204"/>
              <a:ea typeface="+mn-ea"/>
            </a:endParaRPr>
          </a:p>
        </p:txBody>
      </p:sp>
      <p:sp>
        <p:nvSpPr>
          <p:cNvPr id="12" name="TextBox 11">
            <a:extLst>
              <a:ext uri="{FF2B5EF4-FFF2-40B4-BE49-F238E27FC236}">
                <a16:creationId xmlns:a16="http://schemas.microsoft.com/office/drawing/2014/main" id="{02C7D8AA-88FF-6AF1-6DFA-B439156ED632}"/>
              </a:ext>
            </a:extLst>
          </p:cNvPr>
          <p:cNvSpPr txBox="1"/>
          <p:nvPr/>
        </p:nvSpPr>
        <p:spPr>
          <a:xfrm>
            <a:off x="781461" y="3865456"/>
            <a:ext cx="7827264" cy="6247864"/>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تحديد التغذية الراجعة الحساسة</a:t>
            </a: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 وتقديم الإسعافات </a:t>
            </a: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الأولية النفسية عند الحاجة</a:t>
            </a: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n-ea"/>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طلب الموافقة على تسجيل المعلومات</a:t>
            </a: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 وشرح ما </a:t>
            </a: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سيحدث تاليًا وأن المعلومات سيتم التعامل معها بسرية</a:t>
            </a: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n-ea"/>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طلب الموافقة على إحالة الشخص إلى الخدمات</a:t>
            </a: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وتشارك معلومات واضحة ومحدَّثة عن الخدمات </a:t>
            </a: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المتوفرة بحيث تُتاح للضحية تحديد اختياراته الخاصة</a:t>
            </a: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n-ea"/>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التسجيل والإقرار</a:t>
            </a:r>
            <a:endParaRPr kumimoji="0" lang="en-GB"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تشارك المعلومات حول الخطوات التالية والإطار </a:t>
            </a: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الزمني المتوقع للحصول على استجابة (إذا تم تلقي </a:t>
            </a: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التغذية الراجعة بالحضور الشخصي)</a:t>
            </a: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n-ea"/>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التصعيد والإحالة</a:t>
            </a:r>
            <a:endParaRPr kumimoji="0" lang="en-GB"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تشارك المعلومات مع جهة التنسيق المناسبة عبر </a:t>
            </a:r>
            <a:endParaRPr kumimoji="0" lang="en-US" sz="20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إحدى القنوات الآمنة</a:t>
            </a:r>
            <a:endParaRPr kumimoji="0" lang="en-US" sz="20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ysClr val="windowText" lastClr="000000"/>
              </a:solidFill>
              <a:effectLst/>
              <a:uLnTx/>
              <a:uFillTx/>
              <a:latin typeface="Calibri" panose="020F0502020204030204"/>
              <a:ea typeface="+mn-ea"/>
            </a:endParaRPr>
          </a:p>
        </p:txBody>
      </p:sp>
      <p:sp>
        <p:nvSpPr>
          <p:cNvPr id="13" name="TextBox 12">
            <a:extLst>
              <a:ext uri="{FF2B5EF4-FFF2-40B4-BE49-F238E27FC236}">
                <a16:creationId xmlns:a16="http://schemas.microsoft.com/office/drawing/2014/main" id="{5A348453-BE50-1F3B-D275-474568C3F005}"/>
              </a:ext>
            </a:extLst>
          </p:cNvPr>
          <p:cNvSpPr txBox="1"/>
          <p:nvPr/>
        </p:nvSpPr>
        <p:spPr>
          <a:xfrm>
            <a:off x="9144000" y="3865456"/>
            <a:ext cx="7827264" cy="5355312"/>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تحديد التغذية الراجعة الحساسة</a:t>
            </a: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 وتقديم</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الجنس والنوع الاجتماعي</a:t>
            </a: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 فالضحايا وحدهم هم </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من يقررون متى وكيف وإلى من يفصحون عن </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تجاربهم</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n-ea"/>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فهم التفاصيل</a:t>
            </a: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 إذ سيتم التحقيق من قِبل خبراء </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مدرَّبين سيتولون استيضاح التفاصيل والتحقق من </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الوقائع</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n-ea"/>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تقديم المشورة</a:t>
            </a: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 إذ يجب معالجة هذا الموضوع من </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قِبل الأشخاص الحاصلين على التدريب المناسب</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n-ea"/>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تقديم وجهات نظرهم الخاصة</a:t>
            </a: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 إذ ينبغي لهم </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الإصغاء دون إبداء أي رأي</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n-ea"/>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تقديم وعود كاذبة</a:t>
            </a: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 إذ سيتم اتخاذ الخطوات التالية </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ar-SA"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rPr>
              <a:t>من قِبل أولئك الملمين بالعملية.</a:t>
            </a:r>
            <a:endParaRPr kumimoji="0" lang="en-US" sz="18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ysClr val="windowText" lastClr="000000"/>
              </a:solidFill>
              <a:effectLst/>
              <a:uLnTx/>
              <a:uFillTx/>
              <a:latin typeface="Calibri" panose="020F0502020204030204"/>
              <a:ea typeface="+mn-ea"/>
            </a:endParaRPr>
          </a:p>
        </p:txBody>
      </p:sp>
    </p:spTree>
    <p:extLst>
      <p:ext uri="{BB962C8B-B14F-4D97-AF65-F5344CB8AC3E}">
        <p14:creationId xmlns:p14="http://schemas.microsoft.com/office/powerpoint/2010/main" val="4195253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10494146" y="2298920"/>
            <a:ext cx="4903697" cy="2497566"/>
          </a:xfrm>
          <a:prstGeom prst="rect">
            <a:avLst/>
          </a:prstGeom>
          <a:noFill/>
          <a:ln>
            <a:noFill/>
          </a:ln>
        </p:spPr>
        <p:txBody>
          <a:bodyPr spcFirstLastPara="1" wrap="square" lIns="91425" tIns="45700" rIns="91425" bIns="45700" anchor="t" anchorCtr="0">
            <a:spAutoFit/>
          </a:bodyPr>
          <a:lstStyle/>
          <a:p>
            <a:pPr defTabSz="1371600">
              <a:lnSpc>
                <a:spcPct val="90000"/>
              </a:lnSpc>
              <a:spcBef>
                <a:spcPts val="1500"/>
              </a:spcBef>
              <a:buSzPts val="4800"/>
              <a:defRPr/>
            </a:pPr>
            <a:r>
              <a:rPr lang="ar-SA" sz="4400" b="1">
                <a:solidFill>
                  <a:schemeClr val="bg1"/>
                </a:solidFill>
                <a:latin typeface="Montserrat" pitchFamily="2" charset="77"/>
                <a:ea typeface="Helvetica Neue" panose="02000503000000020004" pitchFamily="2" charset="0"/>
                <a:cs typeface="Arial" panose="02000503000000020004" pitchFamily="2" charset="0"/>
                <a:sym typeface="Montserrat"/>
              </a:rPr>
              <a:t>تمرين جماعي</a:t>
            </a:r>
          </a:p>
          <a:p>
            <a:pPr defTabSz="1371600">
              <a:lnSpc>
                <a:spcPct val="90000"/>
              </a:lnSpc>
              <a:spcBef>
                <a:spcPts val="1500"/>
              </a:spcBef>
              <a:buSzPts val="4800"/>
              <a:defRPr/>
            </a:pPr>
            <a:r>
              <a:rPr lang="ar-SA" sz="4400" b="1">
                <a:solidFill>
                  <a:schemeClr val="bg1"/>
                </a:solidFill>
                <a:latin typeface="Montserrat" pitchFamily="2" charset="77"/>
                <a:ea typeface="Helvetica Neue" panose="02000503000000020004" pitchFamily="2" charset="0"/>
                <a:cs typeface="Arial" panose="02000503000000020004" pitchFamily="2" charset="0"/>
                <a:sym typeface="Montserrat"/>
              </a:rPr>
              <a:t>(20 دقائق)</a:t>
            </a:r>
          </a:p>
          <a:p>
            <a:pPr defTabSz="1371600">
              <a:lnSpc>
                <a:spcPct val="90000"/>
              </a:lnSpc>
              <a:spcBef>
                <a:spcPts val="1500"/>
              </a:spcBef>
              <a:buSzPts val="4800"/>
              <a:defRPr/>
            </a:pPr>
            <a:r>
              <a:rPr lang="ar-SA" sz="4400" b="1">
                <a:solidFill>
                  <a:schemeClr val="accent3"/>
                </a:solidFill>
                <a:latin typeface="Montserrat" pitchFamily="2" charset="77"/>
                <a:ea typeface="Helvetica Neue" panose="02000503000000020004" pitchFamily="2" charset="0"/>
                <a:cs typeface="Arial" panose="02000503000000020004" pitchFamily="2" charset="0"/>
                <a:sym typeface="Montserrat"/>
              </a:rPr>
              <a:t> تمثيل الأدوار</a:t>
            </a:r>
          </a:p>
        </p:txBody>
      </p:sp>
      <p:sp>
        <p:nvSpPr>
          <p:cNvPr id="2" name="Google Shape;398;p12">
            <a:extLst>
              <a:ext uri="{FF2B5EF4-FFF2-40B4-BE49-F238E27FC236}">
                <a16:creationId xmlns:a16="http://schemas.microsoft.com/office/drawing/2014/main" id="{015E1C6F-C024-AD8C-F797-98ACF9831034}"/>
              </a:ext>
            </a:extLst>
          </p:cNvPr>
          <p:cNvSpPr txBox="1"/>
          <p:nvPr/>
        </p:nvSpPr>
        <p:spPr>
          <a:xfrm>
            <a:off x="10494146" y="5461282"/>
            <a:ext cx="5906688" cy="2970003"/>
          </a:xfrm>
          <a:prstGeom prst="rect">
            <a:avLst/>
          </a:prstGeom>
          <a:noFill/>
          <a:ln>
            <a:noFill/>
          </a:ln>
        </p:spPr>
        <p:txBody>
          <a:bodyPr spcFirstLastPara="1" wrap="square" lIns="91425" tIns="45700" rIns="91425" bIns="45700" anchor="t" anchorCtr="0">
            <a:spAutoFit/>
          </a:bodyPr>
          <a:lst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a:lstStyle>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 الدخول في أزواج</a:t>
            </a:r>
          </a:p>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تمثيل الدور على بطاقتك</a:t>
            </a:r>
          </a:p>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بدل الأدوار وقم بتمثيل أدوارك الجديدة</a:t>
            </a:r>
          </a:p>
        </p:txBody>
      </p:sp>
      <p:pic>
        <p:nvPicPr>
          <p:cNvPr id="4" name="Picture 3" descr="A picture containing person, ground, outdoor&#10;&#10;Description automatically generated">
            <a:extLst>
              <a:ext uri="{FF2B5EF4-FFF2-40B4-BE49-F238E27FC236}">
                <a16:creationId xmlns:a16="http://schemas.microsoft.com/office/drawing/2014/main" id="{6E1D1CC9-D80C-7483-ED83-58796BF2B0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9581496" cy="10288588"/>
          </a:xfrm>
          <a:prstGeom prst="rect">
            <a:avLst/>
          </a:prstGeom>
        </p:spPr>
      </p:pic>
    </p:spTree>
    <p:extLst>
      <p:ext uri="{BB962C8B-B14F-4D97-AF65-F5344CB8AC3E}">
        <p14:creationId xmlns:p14="http://schemas.microsoft.com/office/powerpoint/2010/main" val="2142661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3539390"/>
          </a:xfrm>
          <a:prstGeom prst="rect">
            <a:avLst/>
          </a:prstGeom>
          <a:noFill/>
          <a:ln>
            <a:noFill/>
          </a:ln>
        </p:spPr>
        <p:txBody>
          <a:bodyPr spcFirstLastPara="1" wrap="square" lIns="91425" tIns="45700" rIns="91425" bIns="45700" anchor="t" anchorCtr="0">
            <a:spAutoFit/>
          </a:bodyPr>
          <a:lstStyle/>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7200" b="1" i="0" u="none" strike="noStrike" cap="none" normalizeH="0" baseline="0" noProof="0">
                <a:ln>
                  <a:noFill/>
                </a:ln>
                <a:solidFill>
                  <a:srgbClr val="33394B"/>
                </a:solidFill>
                <a:effectLst/>
                <a:uLnTx/>
                <a:uFillTx/>
                <a:latin typeface="Montserrat"/>
                <a:ea typeface="Montserrat"/>
                <a:cs typeface="Arial"/>
                <a:sym typeface="Montserrat"/>
              </a:rPr>
              <a:t>النشاط 3</a:t>
            </a:r>
          </a:p>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lang="ar-SA" sz="6600">
                <a:solidFill>
                  <a:srgbClr val="F5333F"/>
                </a:solidFill>
                <a:latin typeface="Montserrat"/>
                <a:ea typeface="Montserrat"/>
                <a:cs typeface="Arial"/>
                <a:sym typeface="Montserrat"/>
              </a:rPr>
              <a:t>تحليل التغذية الراجعة والتصرف بناءً عليها والاستجابة لها</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310053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9811820" y="2037330"/>
            <a:ext cx="7271340" cy="3106964"/>
          </a:xfrm>
          <a:prstGeom prst="rect">
            <a:avLst/>
          </a:prstGeom>
          <a:noFill/>
          <a:ln>
            <a:noFill/>
          </a:ln>
        </p:spPr>
        <p:txBody>
          <a:bodyPr spcFirstLastPara="1" wrap="square" lIns="91425" tIns="45700" rIns="91425" bIns="45700" anchor="t" anchorCtr="0">
            <a:spAutoFit/>
          </a:bodyPr>
          <a:lstStyle/>
          <a:p>
            <a:pPr defTabSz="1371600">
              <a:lnSpc>
                <a:spcPct val="90000"/>
              </a:lnSpc>
              <a:spcBef>
                <a:spcPts val="1500"/>
              </a:spcBef>
              <a:buSzPts val="4800"/>
              <a:defRPr/>
            </a:pPr>
            <a:r>
              <a:rPr lang="ar-SA" sz="4400" b="1">
                <a:solidFill>
                  <a:schemeClr val="bg1"/>
                </a:solidFill>
                <a:latin typeface="Montserrat" pitchFamily="2" charset="77"/>
                <a:ea typeface="Helvetica Neue" panose="02000503000000020004" pitchFamily="2" charset="0"/>
                <a:cs typeface="Arial" panose="02000503000000020004" pitchFamily="2" charset="0"/>
                <a:sym typeface="Montserrat"/>
              </a:rPr>
              <a:t>تمرين جماعي</a:t>
            </a:r>
          </a:p>
          <a:p>
            <a:pPr defTabSz="1371600">
              <a:lnSpc>
                <a:spcPct val="90000"/>
              </a:lnSpc>
              <a:spcBef>
                <a:spcPts val="1500"/>
              </a:spcBef>
              <a:buSzPts val="4800"/>
              <a:defRPr/>
            </a:pPr>
            <a:r>
              <a:rPr lang="ar-SA" sz="4400" b="1">
                <a:solidFill>
                  <a:schemeClr val="bg1"/>
                </a:solidFill>
                <a:latin typeface="Montserrat" pitchFamily="2" charset="77"/>
                <a:ea typeface="Helvetica Neue" panose="02000503000000020004" pitchFamily="2" charset="0"/>
                <a:cs typeface="Arial" panose="02000503000000020004" pitchFamily="2" charset="0"/>
                <a:sym typeface="Montserrat"/>
              </a:rPr>
              <a:t>(20 دقائق)</a:t>
            </a:r>
          </a:p>
          <a:p>
            <a:pPr defTabSz="1371600">
              <a:lnSpc>
                <a:spcPct val="90000"/>
              </a:lnSpc>
              <a:spcBef>
                <a:spcPts val="1500"/>
              </a:spcBef>
              <a:buSzPts val="4800"/>
              <a:defRPr/>
            </a:pPr>
            <a:r>
              <a:rPr lang="ar-SA" sz="4400" b="1">
                <a:solidFill>
                  <a:schemeClr val="accent3"/>
                </a:solidFill>
                <a:latin typeface="Montserrat" pitchFamily="2" charset="77"/>
                <a:ea typeface="Helvetica Neue" panose="02000503000000020004" pitchFamily="2" charset="0"/>
                <a:cs typeface="Arial" panose="02000503000000020004" pitchFamily="2" charset="0"/>
                <a:sym typeface="Montserrat"/>
              </a:rPr>
              <a:t> تحليل التغذية الراجعة والتصرف بناءً عليها والاستجابة لها</a:t>
            </a:r>
          </a:p>
        </p:txBody>
      </p:sp>
      <p:sp>
        <p:nvSpPr>
          <p:cNvPr id="2" name="Google Shape;398;p12">
            <a:extLst>
              <a:ext uri="{FF2B5EF4-FFF2-40B4-BE49-F238E27FC236}">
                <a16:creationId xmlns:a16="http://schemas.microsoft.com/office/drawing/2014/main" id="{015E1C6F-C024-AD8C-F797-98ACF9831034}"/>
              </a:ext>
            </a:extLst>
          </p:cNvPr>
          <p:cNvSpPr txBox="1"/>
          <p:nvPr/>
        </p:nvSpPr>
        <p:spPr>
          <a:xfrm>
            <a:off x="9811819" y="5902154"/>
            <a:ext cx="7271339" cy="3400891"/>
          </a:xfrm>
          <a:prstGeom prst="rect">
            <a:avLst/>
          </a:prstGeom>
          <a:noFill/>
          <a:ln>
            <a:noFill/>
          </a:ln>
        </p:spPr>
        <p:txBody>
          <a:bodyPr spcFirstLastPara="1" wrap="square" lIns="91425" tIns="45700" rIns="91425" bIns="45700" anchor="t" anchorCtr="0">
            <a:spAutoFit/>
          </a:bodyPr>
          <a:lst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a:lstStyle>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تحصل كل مجموعة على قطعة واحدة من التغذية الراجعة</a:t>
            </a:r>
          </a:p>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ماذا يمكنكم أن تفعلوا في فرعكم للتصرف بناءً على هذه التغذية الراجعة؟</a:t>
            </a:r>
          </a:p>
          <a:p>
            <a:pPr marL="342900" marR="0" lvl="0" indent="-342900" defTabSz="1371600" eaLnBrk="0" fontAlgn="base"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كيف ستتفاعل مع المجتمع وتستجيب لتغذيتهم الراجعة؟</a:t>
            </a:r>
          </a:p>
        </p:txBody>
      </p:sp>
      <p:pic>
        <p:nvPicPr>
          <p:cNvPr id="3" name="Picture 2" descr="A group of people looking at a phone&#10;&#10;Description automatically generated with low confidence">
            <a:extLst>
              <a:ext uri="{FF2B5EF4-FFF2-40B4-BE49-F238E27FC236}">
                <a16:creationId xmlns:a16="http://schemas.microsoft.com/office/drawing/2014/main" id="{2797087C-1FDC-8E8A-1C4C-32C0E0CF366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9029701" cy="10288588"/>
          </a:xfrm>
          <a:prstGeom prst="rect">
            <a:avLst/>
          </a:prstGeom>
        </p:spPr>
      </p:pic>
    </p:spTree>
    <p:extLst>
      <p:ext uri="{BB962C8B-B14F-4D97-AF65-F5344CB8AC3E}">
        <p14:creationId xmlns:p14="http://schemas.microsoft.com/office/powerpoint/2010/main" val="3672023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22"/>
          <p:cNvSpPr txBox="1"/>
          <p:nvPr/>
        </p:nvSpPr>
        <p:spPr>
          <a:xfrm>
            <a:off x="571513" y="966798"/>
            <a:ext cx="14516087" cy="1312627"/>
          </a:xfrm>
          <a:prstGeom prst="rect">
            <a:avLst/>
          </a:prstGeom>
          <a:noFill/>
          <a:ln>
            <a:noFill/>
          </a:ln>
        </p:spPr>
        <p:txBody>
          <a:bodyPr spcFirstLastPara="1" wrap="square" lIns="91425" tIns="45700" rIns="91425" bIns="45700" anchor="t" anchorCtr="0">
            <a:spAutoFit/>
          </a:bodyPr>
          <a:lstStyle/>
          <a:p>
            <a:pPr lvl="0">
              <a:lnSpc>
                <a:spcPct val="80000"/>
              </a:lnSpc>
            </a:pPr>
            <a:r>
              <a:rPr lang="ar-SA" sz="4800" b="1">
                <a:solidFill>
                  <a:schemeClr val="dk2"/>
                </a:solidFill>
                <a:latin typeface="Montserrat"/>
                <a:ea typeface="Montserrat"/>
                <a:cs typeface="Arial"/>
                <a:sym typeface="Montserrat"/>
              </a:rPr>
              <a:t>ما هو أكبر تحدٍ في التعامل مع التغذية الراجعة؟</a:t>
            </a:r>
          </a:p>
          <a:p>
            <a:pPr marL="0" marR="0" lvl="0" indent="0" algn="r" rtl="1">
              <a:lnSpc>
                <a:spcPct val="80000"/>
              </a:lnSpc>
              <a:spcBef>
                <a:spcPts val="300"/>
              </a:spcBef>
              <a:spcAft>
                <a:spcPts val="0"/>
              </a:spcAft>
              <a:buNone/>
            </a:pPr>
            <a:r>
              <a:rPr lang="ar-SA" sz="4800">
                <a:solidFill>
                  <a:schemeClr val="accent3"/>
                </a:solidFill>
                <a:latin typeface="Montserrat"/>
                <a:ea typeface="Montserrat"/>
                <a:cs typeface="Arial"/>
                <a:sym typeface="Montserrat"/>
              </a:rPr>
              <a:t>ناقش…</a:t>
            </a:r>
          </a:p>
        </p:txBody>
      </p:sp>
      <p:sp>
        <p:nvSpPr>
          <p:cNvPr id="481" name="Google Shape;481;p22"/>
          <p:cNvSpPr txBox="1"/>
          <p:nvPr/>
        </p:nvSpPr>
        <p:spPr>
          <a:xfrm>
            <a:off x="571513" y="2976838"/>
            <a:ext cx="10463632" cy="769401"/>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SA" sz="4400" dirty="0">
                <a:solidFill>
                  <a:schemeClr val="accent4"/>
                </a:solidFill>
                <a:latin typeface="Montserrat"/>
                <a:ea typeface="Montserrat"/>
                <a:cs typeface="Arial"/>
                <a:sym typeface="Montserrat"/>
              </a:rPr>
              <a:t>التصرف بناءً عليها!</a:t>
            </a:r>
          </a:p>
        </p:txBody>
      </p:sp>
      <p:pic>
        <p:nvPicPr>
          <p:cNvPr id="16" name="Google Shape;482;p22">
            <a:extLst>
              <a:ext uri="{FF2B5EF4-FFF2-40B4-BE49-F238E27FC236}">
                <a16:creationId xmlns:a16="http://schemas.microsoft.com/office/drawing/2014/main" id="{0AFBB5F9-BEB5-4563-FCAD-2E7ABA75E544}"/>
              </a:ext>
            </a:extLst>
          </p:cNvPr>
          <p:cNvPicPr preferRelativeResize="0">
            <a:picLocks noChangeAspect="1"/>
          </p:cNvPicPr>
          <p:nvPr/>
        </p:nvPicPr>
        <p:blipFill rotWithShape="1">
          <a:blip r:embed="rId3">
            <a:alphaModFix/>
          </a:blip>
          <a:srcRect/>
          <a:stretch/>
        </p:blipFill>
        <p:spPr>
          <a:xfrm>
            <a:off x="571513" y="4505207"/>
            <a:ext cx="10110342" cy="5533934"/>
          </a:xfrm>
          <a:prstGeom prst="rect">
            <a:avLst/>
          </a:prstGeom>
          <a:noFill/>
          <a:ln w="9525" cap="flat" cmpd="sng">
            <a:noFill/>
            <a:prstDash val="solid"/>
            <a:round/>
            <a:headEnd type="none" w="sm" len="sm"/>
            <a:tailEnd type="none" w="sm" len="sm"/>
          </a:ln>
        </p:spPr>
      </p:pic>
      <p:pic>
        <p:nvPicPr>
          <p:cNvPr id="17" name="Google Shape;483;p22">
            <a:extLst>
              <a:ext uri="{FF2B5EF4-FFF2-40B4-BE49-F238E27FC236}">
                <a16:creationId xmlns:a16="http://schemas.microsoft.com/office/drawing/2014/main" id="{7A30DA5F-E1EE-D0D1-143C-92C1510CE1D2}"/>
              </a:ext>
            </a:extLst>
          </p:cNvPr>
          <p:cNvPicPr preferRelativeResize="0">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12021548" y="2976838"/>
            <a:ext cx="3365686" cy="7062303"/>
          </a:xfrm>
          <a:prstGeom prst="rect">
            <a:avLst/>
          </a:prstGeom>
          <a:noFill/>
          <a:ln w="9525" cap="flat" cmpd="sng">
            <a:noFill/>
            <a:prstDash val="solid"/>
            <a:round/>
            <a:headEnd type="none" w="sm" len="sm"/>
            <a:tailEnd type="none" w="sm" len="sm"/>
          </a:ln>
        </p:spPr>
      </p:pic>
      <p:sp>
        <p:nvSpPr>
          <p:cNvPr id="18" name="TextBox 17">
            <a:extLst>
              <a:ext uri="{FF2B5EF4-FFF2-40B4-BE49-F238E27FC236}">
                <a16:creationId xmlns:a16="http://schemas.microsoft.com/office/drawing/2014/main" id="{A67E1A69-6BED-6F39-B663-D9B37F0838F3}"/>
              </a:ext>
            </a:extLst>
          </p:cNvPr>
          <p:cNvSpPr txBox="1"/>
          <p:nvPr/>
        </p:nvSpPr>
        <p:spPr>
          <a:xfrm>
            <a:off x="2076450" y="4505207"/>
            <a:ext cx="6705600" cy="1538883"/>
          </a:xfrm>
          <a:prstGeom prst="rect">
            <a:avLst/>
          </a:prstGeom>
          <a:solidFill>
            <a:srgbClr val="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ar-JO" sz="40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rPr>
              <a:t>هل حصلت على رد على أحد الاقتراحات أو الشكاوي؟</a:t>
            </a:r>
            <a:endParaRPr kumimoji="0" lang="en-US" sz="40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0A0B4EC9-A009-7134-E739-33B2510DB486}"/>
              </a:ext>
            </a:extLst>
          </p:cNvPr>
          <p:cNvSpPr txBox="1"/>
          <p:nvPr/>
        </p:nvSpPr>
        <p:spPr>
          <a:xfrm>
            <a:off x="381013" y="5110043"/>
            <a:ext cx="4286237" cy="4324261"/>
          </a:xfrm>
          <a:prstGeom prst="rect">
            <a:avLst/>
          </a:prstGeom>
          <a:solidFill>
            <a:srgbClr val="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JO" sz="5500" b="0" i="0" u="none" strike="noStrike" kern="0" cap="none" spc="0" normalizeH="0" baseline="0" noProof="0" dirty="0">
              <a:ln>
                <a:noFill/>
              </a:ln>
              <a:solidFill>
                <a:srgbClr val="44D0B5"/>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ar-JO" sz="5500" b="0" i="0" u="none" strike="noStrike" kern="0" cap="none" spc="0" normalizeH="0" baseline="0" noProof="0" dirty="0">
                <a:ln>
                  <a:noFill/>
                </a:ln>
                <a:solidFill>
                  <a:srgbClr val="44D0B5"/>
                </a:solidFill>
                <a:effectLst/>
                <a:uLnTx/>
                <a:uFillTx/>
                <a:latin typeface="Calibri" panose="020F0502020204030204" pitchFamily="34" charset="0"/>
                <a:ea typeface="Calibri" panose="020F0502020204030204" pitchFamily="34" charset="0"/>
                <a:cs typeface="Calibri" panose="020F0502020204030204" pitchFamily="34" charset="0"/>
              </a:rPr>
              <a:t>الأشخاص المتضررون </a:t>
            </a:r>
            <a:r>
              <a:rPr kumimoji="0" lang="ar-JO" sz="5500" b="1" i="0" u="none" strike="noStrike" kern="0" cap="none" spc="0" normalizeH="0" baseline="0" noProof="0" dirty="0">
                <a:ln>
                  <a:noFill/>
                </a:ln>
                <a:solidFill>
                  <a:srgbClr val="44D0B5"/>
                </a:solidFill>
                <a:effectLst/>
                <a:uLnTx/>
                <a:uFillTx/>
                <a:latin typeface="Calibri" panose="020F0502020204030204" pitchFamily="34" charset="0"/>
                <a:ea typeface="Calibri" panose="020F0502020204030204" pitchFamily="34" charset="0"/>
                <a:cs typeface="Calibri" panose="020F0502020204030204" pitchFamily="34" charset="0"/>
              </a:rPr>
              <a:t>42%</a:t>
            </a:r>
          </a:p>
          <a:p>
            <a:pPr marL="0" marR="0" lvl="0" indent="0" defTabSz="914400" eaLnBrk="1" fontAlgn="auto" latinLnBrk="0" hangingPunct="1">
              <a:lnSpc>
                <a:spcPct val="100000"/>
              </a:lnSpc>
              <a:spcBef>
                <a:spcPts val="0"/>
              </a:spcBef>
              <a:spcAft>
                <a:spcPts val="0"/>
              </a:spcAft>
              <a:buClrTx/>
              <a:buSzTx/>
              <a:buFontTx/>
              <a:buNone/>
              <a:tabLst/>
              <a:defRPr/>
            </a:pPr>
            <a:r>
              <a:rPr kumimoji="0" lang="ar-JO" sz="5500" b="1" i="0" u="none" strike="noStrike" kern="0" cap="none" spc="0" normalizeH="0" baseline="0" noProof="0" dirty="0">
                <a:ln>
                  <a:noFill/>
                </a:ln>
                <a:solidFill>
                  <a:srgbClr val="44D0B5"/>
                </a:solidFill>
                <a:effectLst/>
                <a:uLnTx/>
                <a:uFillTx/>
                <a:latin typeface="Calibri" panose="020F0502020204030204" pitchFamily="34" charset="0"/>
                <a:ea typeface="Calibri" panose="020F0502020204030204" pitchFamily="34" charset="0"/>
                <a:cs typeface="Calibri" panose="020F0502020204030204" pitchFamily="34" charset="0"/>
              </a:rPr>
              <a:t> نعم </a:t>
            </a:r>
            <a:endParaRPr kumimoji="0" lang="en-US" sz="5500" b="1" i="0" u="none" strike="noStrike" kern="0" cap="none" spc="0" normalizeH="0" baseline="0" noProof="0" dirty="0">
              <a:ln>
                <a:noFill/>
              </a:ln>
              <a:solidFill>
                <a:srgbClr val="44D0B5"/>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5500" b="0" i="0" u="none" strike="noStrike" kern="0" cap="none" spc="0" normalizeH="0" baseline="0" noProof="0" dirty="0">
              <a:ln>
                <a:noFill/>
              </a:ln>
              <a:solidFill>
                <a:srgbClr val="44D0B5"/>
              </a:solidFill>
              <a:effectLst/>
              <a:uLnTx/>
              <a:uFillTx/>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9FB35CBC-4254-8D20-A07B-A36062B07103}"/>
              </a:ext>
            </a:extLst>
          </p:cNvPr>
          <p:cNvSpPr txBox="1"/>
          <p:nvPr/>
        </p:nvSpPr>
        <p:spPr>
          <a:xfrm>
            <a:off x="11937909" y="5910262"/>
            <a:ext cx="3365686" cy="4370427"/>
          </a:xfrm>
          <a:prstGeom prst="rect">
            <a:avLst/>
          </a:prstGeom>
          <a:solidFill>
            <a:srgbClr val="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ar-JO" sz="3300" b="1" i="0" u="none" strike="noStrike" kern="0" cap="none" spc="0" normalizeH="0" baseline="0" noProof="0" dirty="0">
                <a:ln>
                  <a:noFill/>
                </a:ln>
                <a:solidFill>
                  <a:srgbClr val="F5333F">
                    <a:lumMod val="60000"/>
                    <a:lumOff val="40000"/>
                  </a:srgbClr>
                </a:solidFill>
                <a:effectLst/>
                <a:uLnTx/>
                <a:uFillTx/>
                <a:latin typeface="Calibri" panose="020F0502020204030204" pitchFamily="34" charset="0"/>
                <a:ea typeface="Calibri" panose="020F0502020204030204" pitchFamily="34" charset="0"/>
                <a:cs typeface="Calibri" panose="020F0502020204030204" pitchFamily="34" charset="0"/>
              </a:rPr>
              <a:t>يثق نحو </a:t>
            </a:r>
            <a:r>
              <a:rPr kumimoji="0" lang="ar-JO" sz="3300" b="1" i="0" u="none" strike="noStrike" kern="0" cap="none" spc="0" normalizeH="0" baseline="0" noProof="0" dirty="0">
                <a:ln>
                  <a:noFill/>
                </a:ln>
                <a:solidFill>
                  <a:srgbClr val="FF4E51">
                    <a:lumMod val="75000"/>
                  </a:srgbClr>
                </a:solidFill>
                <a:effectLst/>
                <a:uLnTx/>
                <a:uFillTx/>
                <a:latin typeface="Calibri" panose="020F0502020204030204" pitchFamily="34" charset="0"/>
                <a:ea typeface="Calibri" panose="020F0502020204030204" pitchFamily="34" charset="0"/>
                <a:cs typeface="Calibri" panose="020F0502020204030204" pitchFamily="34" charset="0"/>
              </a:rPr>
              <a:t>10% </a:t>
            </a:r>
            <a:r>
              <a:rPr kumimoji="0" lang="ar-JO" sz="3300" b="1" i="0" u="none" strike="noStrike" kern="0" cap="none" spc="0" normalizeH="0" baseline="0" noProof="0" dirty="0">
                <a:ln>
                  <a:noFill/>
                </a:ln>
                <a:solidFill>
                  <a:srgbClr val="F5333F">
                    <a:lumMod val="60000"/>
                    <a:lumOff val="40000"/>
                  </a:srgbClr>
                </a:solidFill>
                <a:effectLst/>
                <a:uLnTx/>
                <a:uFillTx/>
                <a:latin typeface="Calibri" panose="020F0502020204030204" pitchFamily="34" charset="0"/>
                <a:ea typeface="Calibri" panose="020F0502020204030204" pitchFamily="34" charset="0"/>
                <a:cs typeface="Calibri" panose="020F0502020204030204" pitchFamily="34" charset="0"/>
              </a:rPr>
              <a:t>فقط من المشاركين في الدراسة الاستقصائية التي أجرتها منظمة حلول الحقيقة الأساسية في آليات الشكاوى لتحقيق شكل من أشكال الإنصاف</a:t>
            </a:r>
            <a:endParaRPr kumimoji="0" lang="en-US" sz="3300" b="1" i="0" u="none" strike="noStrike" kern="0" cap="none" spc="0" normalizeH="0" baseline="0" noProof="0" dirty="0">
              <a:ln>
                <a:noFill/>
              </a:ln>
              <a:solidFill>
                <a:srgbClr val="F5333F">
                  <a:lumMod val="60000"/>
                  <a:lumOff val="40000"/>
                </a:srgbClr>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
          <p:cNvSpPr txBox="1"/>
          <p:nvPr/>
        </p:nvSpPr>
        <p:spPr>
          <a:xfrm>
            <a:off x="815699" y="982951"/>
            <a:ext cx="15505478" cy="894051"/>
          </a:xfrm>
          <a:prstGeom prst="rect">
            <a:avLst/>
          </a:prstGeom>
          <a:noFill/>
          <a:ln>
            <a:noFill/>
          </a:ln>
        </p:spPr>
        <p:txBody>
          <a:bodyPr spcFirstLastPara="1" wrap="square" lIns="91425" tIns="45700" rIns="91425" bIns="45700" anchor="t" anchorCtr="0">
            <a:spAutoFit/>
          </a:bodyPr>
          <a:lstStyle/>
          <a:p>
            <a:pPr marL="0" marR="0" lvl="0" indent="0" algn="r" defTabSz="1371600" rtl="1" eaLnBrk="1" fontAlgn="auto" latinLnBrk="0" hangingPunct="1">
              <a:lnSpc>
                <a:spcPct val="90000"/>
              </a:lnSpc>
              <a:spcBef>
                <a:spcPts val="1500"/>
              </a:spcBef>
              <a:spcAft>
                <a:spcPts val="0"/>
              </a:spcAft>
              <a:buClr>
                <a:srgbClr val="000000"/>
              </a:buClr>
              <a:buSzPts val="4800"/>
              <a:buFontTx/>
              <a:buNone/>
              <a:tabLst/>
              <a:defRPr/>
            </a:pPr>
            <a:r>
              <a:rPr lang="en-GB" sz="4400" b="1">
                <a:solidFill>
                  <a:schemeClr val="tx1"/>
                </a:solidFill>
                <a:latin typeface="Montserrat" pitchFamily="2" charset="77"/>
                <a:ea typeface="Helvetica Neue" panose="02000503000000020004" pitchFamily="2" charset="0"/>
                <a:cs typeface="Arial" panose="02000503000000020004" pitchFamily="2" charset="0"/>
                <a:sym typeface="Montserrat"/>
              </a:rPr>
              <a:t> </a:t>
            </a:r>
            <a:r>
              <a:rPr lang="ar-SA" sz="4400" b="1">
                <a:solidFill>
                  <a:schemeClr val="tx1"/>
                </a:solidFill>
                <a:latin typeface="Montserrat" pitchFamily="2" charset="77"/>
                <a:ea typeface="Helvetica Neue" panose="02000503000000020004" pitchFamily="2" charset="0"/>
                <a:cs typeface="Arial" panose="02000503000000020004" pitchFamily="2" charset="0"/>
                <a:sym typeface="Montserrat"/>
              </a:rPr>
              <a:t>تحليل التغذية الراجعة والتصرف بناءً عليها والاستجابة لها</a:t>
            </a:r>
          </a:p>
        </p:txBody>
      </p:sp>
      <p:sp>
        <p:nvSpPr>
          <p:cNvPr id="9" name="TextBox 8">
            <a:extLst>
              <a:ext uri="{FF2B5EF4-FFF2-40B4-BE49-F238E27FC236}">
                <a16:creationId xmlns:a16="http://schemas.microsoft.com/office/drawing/2014/main" id="{9679E70E-6885-41F8-A44D-3474CD2D881C}"/>
              </a:ext>
            </a:extLst>
          </p:cNvPr>
          <p:cNvSpPr txBox="1"/>
          <p:nvPr/>
        </p:nvSpPr>
        <p:spPr>
          <a:xfrm>
            <a:off x="815699" y="2538692"/>
            <a:ext cx="8725116" cy="7094250"/>
          </a:xfrm>
          <a:prstGeom prst="rect">
            <a:avLst/>
          </a:prstGeom>
          <a:noFill/>
        </p:spPr>
        <p:txBody>
          <a:bodyPr wrap="square" rtlCol="0">
            <a:spAutoFit/>
          </a:bodyPr>
          <a:lstStyle/>
          <a:p>
            <a:pPr marL="342900" indent="-342900" defTabSz="1371600" eaLnBrk="0" fontAlgn="base" hangingPunct="0">
              <a:spcAft>
                <a:spcPts val="3000"/>
              </a:spcAft>
              <a:buClr>
                <a:srgbClr val="FF0000"/>
              </a:buClr>
              <a:buSzPts val="2400"/>
              <a:buFont typeface="Arial" panose="020B0604020202020204" pitchFamily="34" charset="0"/>
              <a:buChar char="•"/>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rPr>
              <a:t>جمع كل التغذية الراجعة في دفتر ملاحظات بحيث يمكن تتبعها وتحليلها</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rPr>
              <a:t>البحث عن الاتجاهات أو القضايا المتكررة</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rPr>
              <a:t>تحديد أي قضايا عاجلة أو حساسة</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rPr>
              <a:t>مناقشة تغذية المجتمع الراجعة وكيفية التصرف بناءً عليها في اجتماعات الفريق</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rPr>
              <a:t>مناقشة التغذية الراجعة مع المجتمع</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rPr>
              <a:t>مناقشة التغذية الراجعة مع الشركاء الآخرين أيضًا</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rPr>
              <a:t>توفير الاستجابة للمجتمع دائمًا</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rPr>
              <a:t>إبقاء الجميع داخليًا على إلمام أيضًا</a:t>
            </a:r>
          </a:p>
        </p:txBody>
      </p:sp>
      <p:pic>
        <p:nvPicPr>
          <p:cNvPr id="4" name="Picture Placeholder 3" descr="A person in red jacket talking to a group of people&#10;&#10;Description automatically generated">
            <a:extLst>
              <a:ext uri="{FF2B5EF4-FFF2-40B4-BE49-F238E27FC236}">
                <a16:creationId xmlns:a16="http://schemas.microsoft.com/office/drawing/2014/main" id="{8CA010B9-F2EC-47FA-028C-D329439679A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0264775" y="2493963"/>
            <a:ext cx="7207250" cy="7094537"/>
          </a:xfrm>
        </p:spPr>
      </p:pic>
    </p:spTree>
    <p:extLst>
      <p:ext uri="{BB962C8B-B14F-4D97-AF65-F5344CB8AC3E}">
        <p14:creationId xmlns:p14="http://schemas.microsoft.com/office/powerpoint/2010/main" val="183273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3539390"/>
          </a:xfrm>
          <a:prstGeom prst="rect">
            <a:avLst/>
          </a:prstGeom>
          <a:noFill/>
          <a:ln>
            <a:noFill/>
          </a:ln>
        </p:spPr>
        <p:txBody>
          <a:bodyPr spcFirstLastPara="1" wrap="square" lIns="91425" tIns="45700" rIns="91425" bIns="45700" anchor="t" anchorCtr="0">
            <a:spAutoFit/>
          </a:bodyPr>
          <a:lstStyle/>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7200" b="1" i="0" u="none" strike="noStrike" cap="none" normalizeH="0" baseline="0" noProof="0">
                <a:ln>
                  <a:noFill/>
                </a:ln>
                <a:solidFill>
                  <a:srgbClr val="33394B"/>
                </a:solidFill>
                <a:effectLst/>
                <a:uLnTx/>
                <a:uFillTx/>
                <a:latin typeface="Montserrat"/>
                <a:ea typeface="Montserrat"/>
                <a:cs typeface="Arial"/>
                <a:sym typeface="Montserrat"/>
              </a:rPr>
              <a:t>النشاط 1</a:t>
            </a:r>
          </a:p>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lang="ar-SA" sz="6600">
                <a:solidFill>
                  <a:srgbClr val="F5333F"/>
                </a:solidFill>
                <a:latin typeface="Montserrat"/>
                <a:ea typeface="Montserrat"/>
                <a:cs typeface="Arial"/>
                <a:sym typeface="Montserrat"/>
              </a:rPr>
              <a:t>ما هي التغذية الراجعة ولماذا يجب علينا الاستماع إليها؟</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60271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 name="image1.png">
            <a:extLst>
              <a:ext uri="{FF2B5EF4-FFF2-40B4-BE49-F238E27FC236}">
                <a16:creationId xmlns:a16="http://schemas.microsoft.com/office/drawing/2014/main" id="{2ED19E2F-B5A4-EC11-C9DE-D16A5A16E2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46571" y="3139105"/>
            <a:ext cx="8903582" cy="6859362"/>
          </a:xfrm>
          <a:prstGeom prst="rect">
            <a:avLst/>
          </a:prstGeom>
          <a:ln/>
        </p:spPr>
      </p:pic>
      <p:sp>
        <p:nvSpPr>
          <p:cNvPr id="371" name="Google Shape;371;p9"/>
          <p:cNvSpPr txBox="1"/>
          <p:nvPr/>
        </p:nvSpPr>
        <p:spPr>
          <a:xfrm>
            <a:off x="575029" y="4733437"/>
            <a:ext cx="4234568" cy="4724330"/>
          </a:xfrm>
          <a:prstGeom prst="rect">
            <a:avLst/>
          </a:prstGeom>
          <a:noFill/>
          <a:ln>
            <a:noFill/>
          </a:ln>
        </p:spPr>
        <p:txBody>
          <a:bodyPr spcFirstLastPara="1" wrap="square" lIns="91425" tIns="45700" rIns="91425" bIns="45700" anchor="t" anchorCtr="0">
            <a:spAutoFit/>
          </a:bodyPr>
          <a:lstStyle/>
          <a:p>
            <a:pPr marL="0" marR="0" lvl="0" indent="0" algn="r" defTabSz="1371600" rtl="1" eaLnBrk="1" fontAlgn="auto" latinLnBrk="0" hangingPunct="1">
              <a:lnSpc>
                <a:spcPct val="100000"/>
              </a:lnSpc>
              <a:spcBef>
                <a:spcPts val="1500"/>
              </a:spcBef>
              <a:spcAft>
                <a:spcPts val="0"/>
              </a:spcAft>
              <a:buClr>
                <a:srgbClr val="000000"/>
              </a:buClr>
              <a:buSzTx/>
              <a:buFontTx/>
              <a:buNone/>
              <a:tabLst/>
              <a:defRPr/>
            </a:pPr>
            <a:r>
              <a:rPr kumimoji="0" lang="ar-SA" sz="4000" b="1" i="0" u="none" strike="noStrike" cap="none" normalizeH="0" baseline="0" noProof="0">
                <a:ln>
                  <a:noFill/>
                </a:ln>
                <a:solidFill>
                  <a:srgbClr val="99287C"/>
                </a:solidFill>
                <a:effectLst/>
                <a:uLnTx/>
                <a:uFillTx/>
                <a:latin typeface="Montserrat" pitchFamily="2" charset="77"/>
                <a:ea typeface="Helvetica Neue" panose="02000503000000020004" pitchFamily="2" charset="0"/>
                <a:cs typeface="Arial" panose="02000503000000020004" pitchFamily="2" charset="0"/>
                <a:sym typeface="Montserrat"/>
              </a:rPr>
              <a:t>الأداة 15: مجموعة التغذية الراجعة</a:t>
            </a:r>
          </a:p>
          <a:p>
            <a:pPr marL="0" marR="0" lvl="0" indent="0" algn="r" defTabSz="1371600" rtl="1" eaLnBrk="1" fontAlgn="auto" latinLnBrk="0" hangingPunct="1">
              <a:lnSpc>
                <a:spcPct val="100000"/>
              </a:lnSpc>
              <a:spcBef>
                <a:spcPts val="900"/>
              </a:spcBef>
              <a:spcAft>
                <a:spcPts val="0"/>
              </a:spcAft>
              <a:buClr>
                <a:srgbClr val="000000"/>
              </a:buClr>
              <a:buSzTx/>
              <a:buFontTx/>
              <a:buNone/>
              <a:tabLst/>
              <a:defRPr/>
            </a:pPr>
            <a:r>
              <a:rPr kumimoji="0" lang="ar-SA" sz="4000" b="1" i="0" u="none" strike="noStrike" cap="none" normalizeH="0" baseline="0" noProof="0">
                <a:ln>
                  <a:noFill/>
                </a:ln>
                <a:solidFill>
                  <a:srgbClr val="99287C"/>
                </a:solidFill>
                <a:effectLst/>
                <a:uLnTx/>
                <a:uFillTx/>
                <a:latin typeface="Montserrat" pitchFamily="2" charset="77"/>
                <a:ea typeface="Helvetica Neue" panose="02000503000000020004" pitchFamily="2" charset="0"/>
                <a:cs typeface="Arial" panose="02000503000000020004" pitchFamily="2" charset="0"/>
                <a:sym typeface="Montserrat"/>
              </a:rPr>
              <a:t>ما مضمونها؟</a:t>
            </a:r>
          </a:p>
          <a:p>
            <a:pPr marL="0" marR="0" lvl="0" indent="0" algn="l" defTabSz="914400" rtl="0" eaLnBrk="1" fontAlgn="auto" latinLnBrk="0" hangingPunct="1">
              <a:lnSpc>
                <a:spcPct val="100000"/>
              </a:lnSpc>
              <a:spcBef>
                <a:spcPts val="300"/>
              </a:spcBef>
              <a:spcAft>
                <a:spcPts val="0"/>
              </a:spcAft>
              <a:buClr>
                <a:srgbClr val="000000"/>
              </a:buClr>
              <a:buSzTx/>
              <a:buFont typeface="Arial"/>
              <a:buNone/>
              <a:tabLst/>
              <a:defRPr/>
            </a:pPr>
            <a:endParaRPr kumimoji="0" lang="en-GB" sz="2800" b="0" i="0" u="none" strike="noStrike" kern="0" cap="none" spc="0" normalizeH="0" baseline="0" noProof="0">
              <a:ln>
                <a:noFill/>
              </a:ln>
              <a:solidFill>
                <a:srgbClr val="F5333F"/>
              </a:solidFill>
              <a:effectLst/>
              <a:uLnTx/>
              <a:uFillTx/>
              <a:latin typeface="Montserrat"/>
              <a:ea typeface="+mn-ea"/>
              <a:cs typeface="Arial"/>
              <a:sym typeface="Montserrat"/>
            </a:endParaRPr>
          </a:p>
          <a:p>
            <a:pPr marL="0" marR="0" lvl="0" indent="0" algn="r" defTabSz="914400" rtl="1" eaLnBrk="1" fontAlgn="auto" latinLnBrk="0" hangingPunct="1">
              <a:lnSpc>
                <a:spcPct val="100000"/>
              </a:lnSpc>
              <a:spcBef>
                <a:spcPts val="300"/>
              </a:spcBef>
              <a:spcAft>
                <a:spcPts val="0"/>
              </a:spcAft>
              <a:buClr>
                <a:srgbClr val="000000"/>
              </a:buClr>
              <a:buSzTx/>
              <a:buFont typeface="Arial"/>
              <a:buNone/>
              <a:tabLst/>
              <a:defRPr/>
            </a:pPr>
            <a:r>
              <a:rPr kumimoji="0" lang="ar-SA" sz="3200" b="1" i="0" u="none" strike="noStrike" cap="none" normalizeH="0" baseline="0" noProof="0">
                <a:ln>
                  <a:noFill/>
                </a:ln>
                <a:solidFill>
                  <a:srgbClr val="000000">
                    <a:lumMod val="65000"/>
                    <a:lumOff val="35000"/>
                  </a:srgbClr>
                </a:solidFill>
                <a:effectLst/>
                <a:uLnTx/>
                <a:uFillTx/>
                <a:latin typeface="Open Sans" panose="020B0606030504020204" pitchFamily="34" charset="0"/>
                <a:ea typeface="Open Sans" panose="020B0606030504020204" pitchFamily="34" charset="0"/>
                <a:cs typeface="Arial" panose="020B0606030504020204" pitchFamily="34" charset="0"/>
                <a:sym typeface="Montserrat"/>
              </a:rPr>
              <a:t>كل ما تحتاجه لتعيين آلية التغذية الراجعة وأجرأتها</a:t>
            </a:r>
          </a:p>
        </p:txBody>
      </p:sp>
      <p:sp>
        <p:nvSpPr>
          <p:cNvPr id="9" name="Google Shape;344;p7">
            <a:extLst>
              <a:ext uri="{FF2B5EF4-FFF2-40B4-BE49-F238E27FC236}">
                <a16:creationId xmlns:a16="http://schemas.microsoft.com/office/drawing/2014/main" id="{8D57BD82-40A5-424D-AB67-EA31E0CAC570}"/>
              </a:ext>
            </a:extLst>
          </p:cNvPr>
          <p:cNvSpPr txBox="1"/>
          <p:nvPr/>
        </p:nvSpPr>
        <p:spPr>
          <a:xfrm>
            <a:off x="4449202" y="830821"/>
            <a:ext cx="7536448" cy="2308284"/>
          </a:xfrm>
          <a:prstGeom prst="rect">
            <a:avLst/>
          </a:prstGeom>
          <a:noFill/>
          <a:ln>
            <a:noFill/>
          </a:ln>
        </p:spPr>
        <p:txBody>
          <a:bodyPr spcFirstLastPara="1" wrap="square" lIns="91425" tIns="45700" rIns="91425" bIns="45700" anchor="t" anchorCtr="0">
            <a:spAutoFit/>
          </a:bodyPr>
          <a:lstStyle/>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نصائح لتوليد الدعم والمشاركة</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جدول أعمال ورشة عمل تصميم آلية التغذية الراجعة</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تحديد حجم آلية التغذية الراجعة الخاصة بك</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الاتفاق على الأدوار والمسؤوليات</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نموذج الميزانية</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تصميم المسوحات التصورية</a:t>
            </a:r>
          </a:p>
        </p:txBody>
      </p:sp>
      <p:sp>
        <p:nvSpPr>
          <p:cNvPr id="38" name="Google Shape;344;p7">
            <a:extLst>
              <a:ext uri="{FF2B5EF4-FFF2-40B4-BE49-F238E27FC236}">
                <a16:creationId xmlns:a16="http://schemas.microsoft.com/office/drawing/2014/main" id="{AB2C6992-EB79-1149-82DF-FE6B6202E5FE}"/>
              </a:ext>
            </a:extLst>
          </p:cNvPr>
          <p:cNvSpPr txBox="1"/>
          <p:nvPr/>
        </p:nvSpPr>
        <p:spPr>
          <a:xfrm>
            <a:off x="12162672" y="5459585"/>
            <a:ext cx="5681587" cy="2308284"/>
          </a:xfrm>
          <a:prstGeom prst="rect">
            <a:avLst/>
          </a:prstGeom>
          <a:noFill/>
          <a:ln>
            <a:noFill/>
          </a:ln>
        </p:spPr>
        <p:txBody>
          <a:bodyPr spcFirstLastPara="1" wrap="square" lIns="91425" tIns="45700" rIns="91425" bIns="45700" anchor="t" anchorCtr="0">
            <a:spAutoFit/>
          </a:bodyPr>
          <a:lstStyle/>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تخطيط تدفق المعلومات</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إرشادات حول توثيق التغذية الراجعة</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إدارة التغذية الراجعة الحساسة</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أداة لتحليل بيانات التغذية الراجعة</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ترميز بيانات التغذية الراجعة المفتوحة</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 تدريب لمحللي بيانات التغذية الراجعة</a:t>
            </a:r>
          </a:p>
        </p:txBody>
      </p:sp>
      <p:sp>
        <p:nvSpPr>
          <p:cNvPr id="39" name="Google Shape;344;p7">
            <a:extLst>
              <a:ext uri="{FF2B5EF4-FFF2-40B4-BE49-F238E27FC236}">
                <a16:creationId xmlns:a16="http://schemas.microsoft.com/office/drawing/2014/main" id="{4D94192F-B008-CE4D-A840-AE2CB15E070E}"/>
              </a:ext>
            </a:extLst>
          </p:cNvPr>
          <p:cNvSpPr txBox="1"/>
          <p:nvPr/>
        </p:nvSpPr>
        <p:spPr>
          <a:xfrm>
            <a:off x="10905216" y="2564451"/>
            <a:ext cx="4678604" cy="1938952"/>
          </a:xfrm>
          <a:prstGeom prst="rect">
            <a:avLst/>
          </a:prstGeom>
          <a:noFill/>
          <a:ln>
            <a:noFill/>
          </a:ln>
        </p:spPr>
        <p:txBody>
          <a:bodyPr spcFirstLastPara="1" wrap="square" lIns="91425" tIns="45700" rIns="91425" bIns="45700" anchor="t" anchorCtr="0">
            <a:spAutoFit/>
          </a:bodyPr>
          <a:lstStyle/>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 اختيار القنوات الصحيحة</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تدريب جامعي التغذية الراجعة</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مهارات الإنصات الفعال</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أمثلة على نماذج جمع التغذية الراجعة (ورقية، </a:t>
            </a:r>
            <a:r>
              <a:rPr kumimoji="0" lang="en-GB" sz="2400" b="0" i="0" u="none" strike="noStrike" cap="none" normalizeH="0" baseline="0" noProof="0">
                <a:ln>
                  <a:noFill/>
                </a:ln>
                <a:solidFill>
                  <a:srgbClr val="3F3F3F"/>
                </a:solidFill>
                <a:effectLst/>
                <a:uLnTx/>
                <a:uFillTx/>
                <a:latin typeface="Open Sans"/>
                <a:ea typeface="Open Sans"/>
                <a:cs typeface="Arial"/>
                <a:sym typeface="Open Sans"/>
              </a:rPr>
              <a:t>KOBO، Excel</a:t>
            </a: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a:t>
            </a:r>
          </a:p>
        </p:txBody>
      </p:sp>
      <p:sp>
        <p:nvSpPr>
          <p:cNvPr id="43" name="Google Shape;344;p7">
            <a:extLst>
              <a:ext uri="{FF2B5EF4-FFF2-40B4-BE49-F238E27FC236}">
                <a16:creationId xmlns:a16="http://schemas.microsoft.com/office/drawing/2014/main" id="{CCF14356-70BB-0E4F-8002-90985D69E71A}"/>
              </a:ext>
            </a:extLst>
          </p:cNvPr>
          <p:cNvSpPr txBox="1"/>
          <p:nvPr/>
        </p:nvSpPr>
        <p:spPr>
          <a:xfrm>
            <a:off x="11093486" y="8672957"/>
            <a:ext cx="5559521" cy="1569620"/>
          </a:xfrm>
          <a:prstGeom prst="rect">
            <a:avLst/>
          </a:prstGeom>
          <a:noFill/>
          <a:ln>
            <a:noFill/>
          </a:ln>
        </p:spPr>
        <p:txBody>
          <a:bodyPr spcFirstLastPara="1" wrap="square" lIns="91425" tIns="45700" rIns="91425" bIns="45700" anchor="t" anchorCtr="0">
            <a:spAutoFit/>
          </a:bodyPr>
          <a:lstStyle/>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 تطوير منتجات معلومات التغذية الراجعة</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تطوير خطط عمل للتغذية الراجعة</a:t>
            </a:r>
          </a:p>
          <a:p>
            <a:pPr marL="342900" marR="0" lvl="0" indent="-342900" algn="r" defTabSz="914400" rtl="1" eaLnBrk="1" fontAlgn="auto" latinLnBrk="0" hangingPunct="1">
              <a:lnSpc>
                <a:spcPct val="100000"/>
              </a:lnSpc>
              <a:spcBef>
                <a:spcPts val="0"/>
              </a:spcBef>
              <a:spcAft>
                <a:spcPts val="0"/>
              </a:spcAft>
              <a:buClr>
                <a:srgbClr val="A72485"/>
              </a:buClr>
              <a:buSzPts val="2400"/>
              <a:buFont typeface="Arial"/>
              <a:buChar char="•"/>
              <a:tabLst/>
              <a:defRPr/>
            </a:pPr>
            <a:r>
              <a:rPr kumimoji="0" lang="ar-SA" sz="2400" b="0" i="0" u="none" strike="noStrike" cap="none" normalizeH="0" baseline="0" noProof="0">
                <a:ln>
                  <a:noFill/>
                </a:ln>
                <a:solidFill>
                  <a:srgbClr val="3F3F3F"/>
                </a:solidFill>
                <a:effectLst/>
                <a:uLnTx/>
                <a:uFillTx/>
                <a:latin typeface="Open Sans"/>
                <a:ea typeface="Open Sans"/>
                <a:cs typeface="Arial"/>
                <a:sym typeface="Open Sans"/>
              </a:rPr>
              <a:t>متعقب إجراءات التغذية الراجعة</a:t>
            </a:r>
          </a:p>
        </p:txBody>
      </p:sp>
      <p:sp>
        <p:nvSpPr>
          <p:cNvPr id="44" name="Google Shape;344;p7">
            <a:extLst>
              <a:ext uri="{FF2B5EF4-FFF2-40B4-BE49-F238E27FC236}">
                <a16:creationId xmlns:a16="http://schemas.microsoft.com/office/drawing/2014/main" id="{8EF061E8-881F-8947-B578-873A81761037}"/>
              </a:ext>
            </a:extLst>
          </p:cNvPr>
          <p:cNvSpPr txBox="1"/>
          <p:nvPr/>
        </p:nvSpPr>
        <p:spPr>
          <a:xfrm>
            <a:off x="9299932" y="8724051"/>
            <a:ext cx="6190422" cy="461624"/>
          </a:xfrm>
          <a:prstGeom prst="rect">
            <a:avLst/>
          </a:prstGeom>
          <a:noFill/>
          <a:ln>
            <a:noFill/>
          </a:ln>
        </p:spPr>
        <p:txBody>
          <a:bodyPr spcFirstLastPara="1" wrap="square" lIns="91425" tIns="45700" rIns="91425" bIns="45700" anchor="t" anchorCtr="0">
            <a:spAutoFit/>
          </a:bodyPr>
          <a:lstStyle/>
          <a:p>
            <a:pPr marL="342900" marR="0" lvl="0" indent="-342900" algn="l" defTabSz="914400" rtl="0" eaLnBrk="1" fontAlgn="auto" latinLnBrk="0" hangingPunct="1">
              <a:lnSpc>
                <a:spcPct val="100000"/>
              </a:lnSpc>
              <a:spcBef>
                <a:spcPts val="0"/>
              </a:spcBef>
              <a:spcAft>
                <a:spcPts val="0"/>
              </a:spcAft>
              <a:buClr>
                <a:srgbClr val="FF0000"/>
              </a:buClr>
              <a:buSzPts val="2400"/>
              <a:buFont typeface="Arial"/>
              <a:buChar char="•"/>
              <a:tabLst/>
              <a:defRPr/>
            </a:pPr>
            <a:endParaRPr kumimoji="0" lang="en-GB" sz="2400" b="0" i="0" u="none" strike="noStrike" kern="0" cap="none" spc="0" normalizeH="0" baseline="0" noProof="0">
              <a:ln>
                <a:noFill/>
              </a:ln>
              <a:solidFill>
                <a:srgbClr val="3F3F3F"/>
              </a:solidFill>
              <a:effectLst/>
              <a:uLnTx/>
              <a:uFillTx/>
              <a:latin typeface="Open Sans"/>
              <a:ea typeface="Open Sans"/>
              <a:cs typeface="Open Sans"/>
              <a:sym typeface="Open Sans"/>
            </a:endParaRPr>
          </a:p>
        </p:txBody>
      </p:sp>
    </p:spTree>
    <p:extLst>
      <p:ext uri="{BB962C8B-B14F-4D97-AF65-F5344CB8AC3E}">
        <p14:creationId xmlns:p14="http://schemas.microsoft.com/office/powerpoint/2010/main" val="3687440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8" grpId="0"/>
      <p:bldP spid="39"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25"/>
          <p:cNvSpPr txBox="1"/>
          <p:nvPr/>
        </p:nvSpPr>
        <p:spPr>
          <a:xfrm>
            <a:off x="1961498" y="4551150"/>
            <a:ext cx="14365003" cy="1186287"/>
          </a:xfrm>
          <a:prstGeom prst="rect">
            <a:avLst/>
          </a:prstGeom>
          <a:noFill/>
          <a:ln>
            <a:noFill/>
          </a:ln>
        </p:spPr>
        <p:txBody>
          <a:bodyPr spcFirstLastPara="1" wrap="square" lIns="91425" tIns="45700" rIns="91425" bIns="45700" anchor="t" anchorCtr="0">
            <a:spAutoFit/>
          </a:bodyPr>
          <a:lstStyle/>
          <a:p>
            <a:pPr marL="0" marR="0" lvl="0" indent="0" algn="ctr" rtl="1">
              <a:lnSpc>
                <a:spcPct val="80000"/>
              </a:lnSpc>
              <a:spcBef>
                <a:spcPts val="0"/>
              </a:spcBef>
              <a:spcAft>
                <a:spcPts val="0"/>
              </a:spcAft>
              <a:buNone/>
            </a:pPr>
            <a:r>
              <a:rPr lang="ar-SA" sz="8800" b="1">
                <a:solidFill>
                  <a:srgbClr val="F5333F"/>
                </a:solidFill>
                <a:latin typeface="Montserrat"/>
                <a:ea typeface="Montserrat"/>
                <a:cs typeface="Arial"/>
                <a:sym typeface="Montserrat"/>
              </a:rPr>
              <a:t>أسئلة؟</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18"/>
          <p:cNvSpPr txBox="1"/>
          <p:nvPr/>
        </p:nvSpPr>
        <p:spPr>
          <a:xfrm>
            <a:off x="12713950" y="2751685"/>
            <a:ext cx="4659018" cy="1446509"/>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SA" sz="4400" b="1">
                <a:solidFill>
                  <a:schemeClr val="dk2"/>
                </a:solidFill>
                <a:latin typeface="Montserrat"/>
                <a:ea typeface="Montserrat"/>
                <a:cs typeface="Arial"/>
                <a:sym typeface="Montserrat"/>
              </a:rPr>
              <a:t>تمرين جماعي (5 دقائق)</a:t>
            </a:r>
          </a:p>
        </p:txBody>
      </p:sp>
      <p:sp>
        <p:nvSpPr>
          <p:cNvPr id="429" name="Google Shape;429;p18"/>
          <p:cNvSpPr txBox="1"/>
          <p:nvPr/>
        </p:nvSpPr>
        <p:spPr>
          <a:xfrm>
            <a:off x="12713950" y="4703423"/>
            <a:ext cx="5133179" cy="4462720"/>
          </a:xfrm>
          <a:prstGeom prst="rect">
            <a:avLst/>
          </a:prstGeom>
          <a:noFill/>
          <a:ln>
            <a:noFill/>
          </a:ln>
        </p:spPr>
        <p:txBody>
          <a:bodyPr spcFirstLastPara="1" wrap="square" lIns="91425" tIns="45700" rIns="91425" bIns="45700" anchor="t" anchorCtr="0">
            <a:spAutoFit/>
          </a:bodyPr>
          <a:lstStyle/>
          <a:p>
            <a:pPr marL="342900" indent="-342900" eaLnBrk="0" fontAlgn="base" hangingPunct="0">
              <a:spcAft>
                <a:spcPts val="3600"/>
              </a:spcAft>
              <a:buClr>
                <a:srgbClr val="FF0000"/>
              </a:buClr>
              <a:buFont typeface="Arial" panose="020B0604020202020204" pitchFamily="34" charset="0"/>
              <a:buChar char="•"/>
              <a:defRPr/>
            </a:pPr>
            <a:r>
              <a:rPr lang="ar-SA" sz="32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في فريق، ناقش ما هي تغذية المجتمع الراجعة</a:t>
            </a:r>
          </a:p>
          <a:p>
            <a:pPr marL="342900" indent="-342900" eaLnBrk="0" fontAlgn="base" hangingPunct="0">
              <a:spcAft>
                <a:spcPts val="3600"/>
              </a:spcAft>
              <a:buClr>
                <a:srgbClr val="FF0000"/>
              </a:buClr>
              <a:buFont typeface="Arial" panose="020B0604020202020204" pitchFamily="34" charset="0"/>
              <a:buChar char="•"/>
              <a:defRPr/>
            </a:pPr>
            <a:r>
              <a:rPr lang="ar-SA" sz="32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شارك ببعض الأمثلة على التغذية الراجعة التي تلقيتها من المجتمع في فرعك</a:t>
            </a:r>
          </a:p>
        </p:txBody>
      </p:sp>
      <p:pic>
        <p:nvPicPr>
          <p:cNvPr id="3" name="Picture 2" descr="A person smiling at another person&#10;&#10;Description automatically generated">
            <a:extLst>
              <a:ext uri="{FF2B5EF4-FFF2-40B4-BE49-F238E27FC236}">
                <a16:creationId xmlns:a16="http://schemas.microsoft.com/office/drawing/2014/main" id="{270ED1A2-376C-2B03-1662-1DAF9998448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51"/>
          <a:stretch/>
        </p:blipFill>
        <p:spPr>
          <a:xfrm>
            <a:off x="0" y="0"/>
            <a:ext cx="12204715" cy="10289357"/>
          </a:xfrm>
          <a:prstGeom prst="rect">
            <a:avLst/>
          </a:prstGeom>
        </p:spPr>
      </p:pic>
    </p:spTree>
    <p:extLst>
      <p:ext uri="{BB962C8B-B14F-4D97-AF65-F5344CB8AC3E}">
        <p14:creationId xmlns:p14="http://schemas.microsoft.com/office/powerpoint/2010/main" val="3972439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A36A9B-C903-C872-CEE6-BD12FA48CBDD}"/>
              </a:ext>
            </a:extLst>
          </p:cNvPr>
          <p:cNvSpPr>
            <a:spLocks noGrp="1"/>
          </p:cNvSpPr>
          <p:nvPr>
            <p:ph type="body" sz="quarter" idx="4294967295"/>
          </p:nvPr>
        </p:nvSpPr>
        <p:spPr>
          <a:xfrm>
            <a:off x="9144000" y="1787828"/>
            <a:ext cx="7915275" cy="1525588"/>
          </a:xfrm>
          <a:prstGeom prst="rect">
            <a:avLst/>
          </a:prstGeom>
        </p:spPr>
        <p:txBody>
          <a:bodyPr/>
          <a:lstStyle/>
          <a:p>
            <a:r>
              <a:rPr lang="ar-SA" sz="4400" b="1">
                <a:solidFill>
                  <a:schemeClr val="bg1"/>
                </a:solidFill>
                <a:latin typeface="Montserrat" pitchFamily="2" charset="77"/>
                <a:cs typeface="Arial"/>
              </a:rPr>
              <a:t>ما هي تغذية المجتمع الراجعة؟</a:t>
            </a:r>
          </a:p>
        </p:txBody>
      </p:sp>
      <p:sp>
        <p:nvSpPr>
          <p:cNvPr id="7" name="Google Shape;287;p4">
            <a:extLst>
              <a:ext uri="{FF2B5EF4-FFF2-40B4-BE49-F238E27FC236}">
                <a16:creationId xmlns:a16="http://schemas.microsoft.com/office/drawing/2014/main" id="{D216DBD5-49EA-5D92-9F46-71BFC2F52972}"/>
              </a:ext>
            </a:extLst>
          </p:cNvPr>
          <p:cNvSpPr txBox="1">
            <a:spLocks noGrp="1"/>
          </p:cNvSpPr>
          <p:nvPr>
            <p:ph type="body" sz="quarter" idx="4294967295"/>
          </p:nvPr>
        </p:nvSpPr>
        <p:spPr>
          <a:xfrm>
            <a:off x="9144000" y="3643304"/>
            <a:ext cx="8191500" cy="5678467"/>
          </a:xfrm>
          <a:prstGeom prst="rect">
            <a:avLst/>
          </a:prstGeom>
          <a:noFill/>
          <a:ln>
            <a:noFill/>
          </a:ln>
        </p:spPr>
        <p:txBody>
          <a:bodyPr spcFirstLastPara="1" wrap="square" lIns="137175" tIns="68575" rIns="137175" bIns="68575" anchor="t" anchorCtr="0">
            <a:spAutoFit/>
          </a:bodyPr>
          <a:lstStyle/>
          <a:p>
            <a:pPr marL="342900" indent="-342900" eaLnBrk="0" fontAlgn="base" hangingPunct="0">
              <a:spcAft>
                <a:spcPts val="2400"/>
              </a:spcAft>
              <a:buClr>
                <a:srgbClr val="FF0000"/>
              </a:buClr>
              <a:buFont typeface="Arial" panose="020B0604020202020204" pitchFamily="34" charset="0"/>
              <a:buChar char="•"/>
              <a:defRPr/>
            </a:pPr>
            <a:r>
              <a:rPr lang="ar-SA" sz="2200" dirty="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أي معلومات يتم مشاركتها من قبل أفراد المجتمع</a:t>
            </a:r>
          </a:p>
          <a:p>
            <a:pPr marL="342900" indent="-342900" eaLnBrk="0" fontAlgn="base" hangingPunct="0">
              <a:spcAft>
                <a:spcPts val="2400"/>
              </a:spcAft>
              <a:buClr>
                <a:srgbClr val="FF0000"/>
              </a:buClr>
              <a:buFont typeface="Arial" panose="020B0604020202020204" pitchFamily="34" charset="0"/>
              <a:buChar char="•"/>
              <a:defRPr/>
            </a:pPr>
            <a:r>
              <a:rPr lang="ar-SA" sz="2200" dirty="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إيجابية، محايدة أو سلبية</a:t>
            </a:r>
          </a:p>
          <a:p>
            <a:pPr marL="342900" indent="-342900" eaLnBrk="0" fontAlgn="base" hangingPunct="0">
              <a:spcAft>
                <a:spcPts val="2400"/>
              </a:spcAft>
              <a:buClr>
                <a:srgbClr val="FF0000"/>
              </a:buClr>
              <a:buFont typeface="Arial" panose="020B0604020202020204" pitchFamily="34" charset="0"/>
              <a:buChar char="•"/>
              <a:defRPr/>
            </a:pPr>
            <a:r>
              <a:rPr lang="ar-SA" sz="2200" dirty="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يمكن الحصول عليها بطرق عديدة</a:t>
            </a:r>
          </a:p>
          <a:p>
            <a:pPr marL="918900" lvl="3" indent="-342900" eaLnBrk="0" fontAlgn="base" hangingPunct="0">
              <a:spcAft>
                <a:spcPts val="2400"/>
              </a:spcAft>
              <a:buClr>
                <a:srgbClr val="FF0000"/>
              </a:buClr>
              <a:buSzPts val="2400"/>
              <a:buFont typeface="Arial" panose="020B0604020202020204" pitchFamily="34" charset="0"/>
              <a:buChar char="•"/>
              <a:defRPr/>
            </a:pPr>
            <a:r>
              <a:rPr lang="ar-SA" sz="2200" dirty="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المحادثات في المجتمعات – الزيارات المنزلية، الاجتماعات، خلال الأنشطة</a:t>
            </a:r>
          </a:p>
          <a:p>
            <a:pPr marL="918900" lvl="3" indent="-342900" eaLnBrk="0" fontAlgn="base" hangingPunct="0">
              <a:spcAft>
                <a:spcPts val="2400"/>
              </a:spcAft>
              <a:buClr>
                <a:srgbClr val="FF0000"/>
              </a:buClr>
              <a:buSzPts val="2400"/>
              <a:buFont typeface="Arial" panose="020B0604020202020204" pitchFamily="34" charset="0"/>
              <a:buChar char="•"/>
              <a:defRPr/>
            </a:pPr>
            <a:r>
              <a:rPr lang="ar-SA" sz="2200" dirty="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الأشخاص الذين يتصلون بنا - الخطوط الساخنة، ووسائل التواصل الاجتماعي، وواتساب</a:t>
            </a:r>
          </a:p>
          <a:p>
            <a:pPr marL="918900" lvl="3" indent="-342900" eaLnBrk="0" fontAlgn="base" hangingPunct="0">
              <a:spcAft>
                <a:spcPts val="2400"/>
              </a:spcAft>
              <a:buClr>
                <a:srgbClr val="FF0000"/>
              </a:buClr>
              <a:buSzPts val="2400"/>
              <a:buFont typeface="Arial" panose="020B0604020202020204" pitchFamily="34" charset="0"/>
              <a:buChar char="•"/>
              <a:defRPr/>
            </a:pPr>
            <a:r>
              <a:rPr lang="ar-SA" sz="2200" dirty="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عندما نطرح أسئلة على الناس - من خلال الاستبيانات أو المناقشات الجماعية المركزة (</a:t>
            </a:r>
            <a:r>
              <a:rPr lang="en-GB" sz="2200" dirty="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FGDs</a:t>
            </a:r>
            <a:r>
              <a:rPr lang="ar-SA" sz="2200" dirty="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a:t>
            </a:r>
          </a:p>
          <a:p>
            <a:pPr marL="342900" indent="-342900" eaLnBrk="0" fontAlgn="base" hangingPunct="0">
              <a:spcAft>
                <a:spcPts val="2400"/>
              </a:spcAft>
              <a:buClr>
                <a:srgbClr val="FF0000"/>
              </a:buClr>
              <a:buSzPts val="2400"/>
              <a:buFont typeface="Arial" panose="020B0604020202020204" pitchFamily="34" charset="0"/>
              <a:buChar char="•"/>
              <a:defRPr/>
            </a:pPr>
            <a:r>
              <a:rPr lang="ar-SA" sz="2200" dirty="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يمكن أن تتعلق التغذية الراجعة بأنشطتنا، أو بسلوك الموظفين والمتطوعين، أو بوضع المجتمع، أو بمواضيع ذات صلة بعملنا </a:t>
            </a:r>
          </a:p>
        </p:txBody>
      </p:sp>
      <p:pic>
        <p:nvPicPr>
          <p:cNvPr id="5" name="Google Shape;288;p4" descr="A picture containing person&#10;&#10;Description automatically generated">
            <a:extLst>
              <a:ext uri="{FF2B5EF4-FFF2-40B4-BE49-F238E27FC236}">
                <a16:creationId xmlns:a16="http://schemas.microsoft.com/office/drawing/2014/main" id="{89FEC416-A79C-9605-2D52-63AB71FA02F9}"/>
              </a:ext>
            </a:extLst>
          </p:cNvPr>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0" y="0"/>
            <a:ext cx="8586062" cy="10288588"/>
          </a:xfrm>
          <a:prstGeom prst="rect">
            <a:avLst/>
          </a:prstGeom>
          <a:solidFill>
            <a:srgbClr val="353535">
              <a:alpha val="10980"/>
            </a:srgbClr>
          </a:solidFill>
          <a:ln>
            <a:noFill/>
          </a:ln>
        </p:spPr>
      </p:pic>
    </p:spTree>
    <p:extLst>
      <p:ext uri="{BB962C8B-B14F-4D97-AF65-F5344CB8AC3E}">
        <p14:creationId xmlns:p14="http://schemas.microsoft.com/office/powerpoint/2010/main" val="324404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7B90E32-3D2E-BB94-66DC-2BFEA661D6F5}"/>
              </a:ext>
            </a:extLst>
          </p:cNvPr>
          <p:cNvPicPr>
            <a:picLocks noGrp="1" noChangeAspect="1"/>
          </p:cNvPicPr>
          <p:nvPr>
            <p:ph type="pic" idx="2"/>
          </p:nvPr>
        </p:nvPicPr>
        <p:blipFill>
          <a:blip r:embed="rId3" cstate="screen">
            <a:extLst>
              <a:ext uri="{28A0092B-C50C-407E-A947-70E740481C1C}">
                <a14:useLocalDpi xmlns:a14="http://schemas.microsoft.com/office/drawing/2010/main"/>
              </a:ext>
            </a:extLst>
          </a:blip>
          <a:srcRect/>
          <a:stretch/>
        </p:blipFill>
        <p:spPr>
          <a:xfrm>
            <a:off x="8115300" y="0"/>
            <a:ext cx="10172700" cy="10288588"/>
          </a:xfrm>
        </p:spPr>
      </p:pic>
      <p:sp>
        <p:nvSpPr>
          <p:cNvPr id="2" name="Text Placeholder 1">
            <a:extLst>
              <a:ext uri="{FF2B5EF4-FFF2-40B4-BE49-F238E27FC236}">
                <a16:creationId xmlns:a16="http://schemas.microsoft.com/office/drawing/2014/main" id="{45081959-803D-F2D2-3B3A-785345FFFC52}"/>
              </a:ext>
            </a:extLst>
          </p:cNvPr>
          <p:cNvSpPr>
            <a:spLocks noGrp="1"/>
          </p:cNvSpPr>
          <p:nvPr>
            <p:ph type="body" sz="quarter" idx="4294967295"/>
          </p:nvPr>
        </p:nvSpPr>
        <p:spPr>
          <a:xfrm>
            <a:off x="750317" y="4921373"/>
            <a:ext cx="6679182" cy="4089400"/>
          </a:xfrm>
          <a:prstGeom prst="rect">
            <a:avLst/>
          </a:prstGeom>
        </p:spPr>
        <p:txBody>
          <a:bodyPr/>
          <a:lstStyle/>
          <a:p>
            <a:pPr>
              <a:spcAft>
                <a:spcPts val="1800"/>
              </a:spcAft>
            </a:pPr>
            <a:r>
              <a:rPr lang="ar-SA" sz="2800">
                <a:solidFill>
                  <a:schemeClr val="bg1"/>
                </a:solidFill>
                <a:latin typeface="Open Sans" panose="020B0606030504020204" pitchFamily="34" charset="0"/>
                <a:ea typeface="Open Sans" panose="020B0606030504020204" pitchFamily="34" charset="0"/>
                <a:cs typeface="Arial" panose="020B0606030504020204" pitchFamily="34" charset="0"/>
                <a:sym typeface="Montserrat"/>
              </a:rPr>
              <a:t>ستحصل كل مجموعة على 15 بطاقة تحتوي على:</a:t>
            </a:r>
          </a:p>
          <a:p>
            <a:pPr marL="342900" indent="-342900" eaLnBrk="0" fontAlgn="base" hangingPunct="0">
              <a:spcAft>
                <a:spcPts val="2400"/>
              </a:spcAft>
              <a:buClr>
                <a:srgbClr val="FF0000"/>
              </a:buClr>
              <a:buFont typeface="Arial" panose="020B0604020202020204" pitchFamily="34" charset="0"/>
              <a:buChar char="•"/>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Montserrat"/>
              </a:rPr>
              <a:t>5 أنواع مختلفة من التغذية الراجعة</a:t>
            </a:r>
          </a:p>
          <a:p>
            <a:pPr marL="342900" indent="-342900" eaLnBrk="0" fontAlgn="base" hangingPunct="0">
              <a:spcAft>
                <a:spcPts val="2400"/>
              </a:spcAft>
              <a:buClr>
                <a:srgbClr val="FF0000"/>
              </a:buClr>
              <a:buFont typeface="Arial" panose="020B0604020202020204" pitchFamily="34" charset="0"/>
              <a:buChar char="•"/>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Montserrat"/>
              </a:rPr>
              <a:t>5 أوصاف لنوع التغذية الراجعة</a:t>
            </a:r>
          </a:p>
          <a:p>
            <a:pPr marL="342900" indent="-342900" eaLnBrk="0" fontAlgn="base" hangingPunct="0">
              <a:spcAft>
                <a:spcPts val="2400"/>
              </a:spcAft>
              <a:buClr>
                <a:srgbClr val="FF0000"/>
              </a:buClr>
              <a:buFont typeface="Arial" panose="020B0604020202020204" pitchFamily="34" charset="0"/>
              <a:buChar char="•"/>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Montserrat"/>
              </a:rPr>
              <a:t>5 أمثلة من التعليقات على التغذية الراجعة</a:t>
            </a:r>
          </a:p>
          <a:p>
            <a:pPr>
              <a:spcAft>
                <a:spcPts val="3000"/>
              </a:spcAft>
            </a:pPr>
            <a:r>
              <a:rPr lang="ar-SA" sz="2800">
                <a:solidFill>
                  <a:schemeClr val="bg1"/>
                </a:solidFill>
                <a:latin typeface="Open Sans" panose="020B0606030504020204" pitchFamily="34" charset="0"/>
                <a:ea typeface="Open Sans" panose="020B0606030504020204" pitchFamily="34" charset="0"/>
                <a:cs typeface="Arial" panose="020B0606030504020204" pitchFamily="34" charset="0"/>
                <a:sym typeface="Montserrat"/>
              </a:rPr>
              <a:t>طابق التعليق المناسب على التغذية الراجعة والوصف الخاص به مع نوع التغذية الراجعة.</a:t>
            </a:r>
          </a:p>
          <a:p>
            <a:pPr>
              <a:spcAft>
                <a:spcPts val="3000"/>
              </a:spcAft>
            </a:pPr>
            <a:endParaRPr lang="en-US" sz="2400" b="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
            </a:endParaRPr>
          </a:p>
        </p:txBody>
      </p:sp>
      <p:sp>
        <p:nvSpPr>
          <p:cNvPr id="8" name="Google Shape;397;p12">
            <a:extLst>
              <a:ext uri="{FF2B5EF4-FFF2-40B4-BE49-F238E27FC236}">
                <a16:creationId xmlns:a16="http://schemas.microsoft.com/office/drawing/2014/main" id="{506B4ECA-4BCD-94C7-7484-2EF45BF94D5F}"/>
              </a:ext>
            </a:extLst>
          </p:cNvPr>
          <p:cNvSpPr txBox="1"/>
          <p:nvPr/>
        </p:nvSpPr>
        <p:spPr>
          <a:xfrm>
            <a:off x="750317" y="2558926"/>
            <a:ext cx="5191931" cy="1695808"/>
          </a:xfrm>
          <a:prstGeom prst="rect">
            <a:avLst/>
          </a:prstGeom>
          <a:noFill/>
          <a:ln>
            <a:noFill/>
          </a:ln>
        </p:spPr>
        <p:txBody>
          <a:bodyPr spcFirstLastPara="1" wrap="square" lIns="91425" tIns="45700" rIns="91425" bIns="45700" anchor="t" anchorCtr="0">
            <a:spAutoFit/>
          </a:bodyPr>
          <a:lstStyle/>
          <a:p>
            <a:pPr marL="0" marR="0" lvl="0" indent="0" algn="r" defTabSz="1371600" rtl="1" eaLnBrk="1" fontAlgn="auto" latinLnBrk="0" hangingPunct="1">
              <a:lnSpc>
                <a:spcPct val="90000"/>
              </a:lnSpc>
              <a:spcBef>
                <a:spcPts val="1500"/>
              </a:spcBef>
              <a:spcAft>
                <a:spcPts val="0"/>
              </a:spcAft>
              <a:buClr>
                <a:srgbClr val="000000"/>
              </a:buClr>
              <a:buSzTx/>
              <a:buFont typeface="Arial"/>
              <a:buNone/>
              <a:tabLst/>
              <a:defRPr/>
            </a:pPr>
            <a:r>
              <a:rPr kumimoji="0" lang="ar-SA" sz="4400" b="1" i="0" u="none" strike="noStrike" cap="none" normalizeH="0" baseline="0" noProof="0">
                <a:ln>
                  <a:noFill/>
                </a:ln>
                <a:solidFill>
                  <a:schemeClr val="bg1"/>
                </a:solidFill>
                <a:effectLst/>
                <a:uLnTx/>
                <a:uFillTx/>
                <a:latin typeface="Montserrat" pitchFamily="2" charset="77"/>
                <a:ea typeface="Helvetica Neue" panose="02000503000000020004" pitchFamily="2" charset="0"/>
                <a:cs typeface="Arial" panose="02000503000000020004" pitchFamily="2" charset="0"/>
                <a:sym typeface="Montserrat"/>
              </a:rPr>
              <a:t>تمرين جماعي</a:t>
            </a:r>
          </a:p>
          <a:p>
            <a:pPr marL="0" marR="0" lvl="0" indent="0" algn="r" defTabSz="1371600" rtl="1" eaLnBrk="1" fontAlgn="auto" latinLnBrk="0" hangingPunct="1">
              <a:lnSpc>
                <a:spcPct val="90000"/>
              </a:lnSpc>
              <a:spcBef>
                <a:spcPts val="1500"/>
              </a:spcBef>
              <a:spcAft>
                <a:spcPts val="0"/>
              </a:spcAft>
              <a:buClr>
                <a:srgbClr val="000000"/>
              </a:buClr>
              <a:buSzTx/>
              <a:buFont typeface="Arial"/>
              <a:buNone/>
              <a:tabLst/>
              <a:defRPr/>
            </a:pPr>
            <a:r>
              <a:rPr kumimoji="0" lang="ar-SA" sz="4400" b="1" i="0" u="none" strike="noStrike" cap="none" normalizeH="0" baseline="0" noProof="0">
                <a:ln>
                  <a:noFill/>
                </a:ln>
                <a:solidFill>
                  <a:schemeClr val="bg1"/>
                </a:solidFill>
                <a:effectLst/>
                <a:uLnTx/>
                <a:uFillTx/>
                <a:latin typeface="Montserrat" pitchFamily="2" charset="77"/>
                <a:ea typeface="Helvetica Neue" panose="02000503000000020004" pitchFamily="2" charset="0"/>
                <a:cs typeface="Arial" panose="02000503000000020004" pitchFamily="2" charset="0"/>
                <a:sym typeface="Montserrat"/>
              </a:rPr>
              <a:t> (10 دقائق)</a:t>
            </a:r>
          </a:p>
        </p:txBody>
      </p:sp>
    </p:spTree>
    <p:extLst>
      <p:ext uri="{BB962C8B-B14F-4D97-AF65-F5344CB8AC3E}">
        <p14:creationId xmlns:p14="http://schemas.microsoft.com/office/powerpoint/2010/main" val="3036867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8CE0FDF3-21DE-B8F8-7658-102EA909102F}"/>
              </a:ext>
            </a:extLst>
          </p:cNvPr>
          <p:cNvGraphicFramePr/>
          <p:nvPr>
            <p:extLst>
              <p:ext uri="{D42A27DB-BD31-4B8C-83A1-F6EECF244321}">
                <p14:modId xmlns:p14="http://schemas.microsoft.com/office/powerpoint/2010/main" val="4051467360"/>
              </p:ext>
            </p:extLst>
          </p:nvPr>
        </p:nvGraphicFramePr>
        <p:xfrm>
          <a:off x="291451" y="1975592"/>
          <a:ext cx="20070278"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 Placeholder 1">
            <a:extLst>
              <a:ext uri="{FF2B5EF4-FFF2-40B4-BE49-F238E27FC236}">
                <a16:creationId xmlns:a16="http://schemas.microsoft.com/office/drawing/2014/main" id="{310006D9-C103-0E27-E353-7874F56E0797}"/>
              </a:ext>
            </a:extLst>
          </p:cNvPr>
          <p:cNvSpPr txBox="1">
            <a:spLocks/>
          </p:cNvSpPr>
          <p:nvPr/>
        </p:nvSpPr>
        <p:spPr>
          <a:xfrm>
            <a:off x="291451" y="662903"/>
            <a:ext cx="12124266" cy="900407"/>
          </a:xfrm>
          <a:prstGeom prst="rect">
            <a:avLst/>
          </a:prstGeom>
        </p:spPr>
        <p:txBody>
          <a:bodyPr/>
          <a:lst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ar-SA" sz="4400" b="1">
                <a:solidFill>
                  <a:schemeClr val="bg1"/>
                </a:solidFill>
                <a:latin typeface="Montserrat" pitchFamily="2" charset="77"/>
                <a:cs typeface="Arial"/>
              </a:rPr>
              <a:t>أنواع تغذية المجتمع الراجعة؟</a:t>
            </a:r>
          </a:p>
        </p:txBody>
      </p:sp>
    </p:spTree>
    <p:extLst>
      <p:ext uri="{BB962C8B-B14F-4D97-AF65-F5344CB8AC3E}">
        <p14:creationId xmlns:p14="http://schemas.microsoft.com/office/powerpoint/2010/main" val="1322615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A36A9B-C903-C872-CEE6-BD12FA48CBDD}"/>
              </a:ext>
            </a:extLst>
          </p:cNvPr>
          <p:cNvSpPr>
            <a:spLocks noGrp="1"/>
          </p:cNvSpPr>
          <p:nvPr>
            <p:ph type="body" sz="quarter" idx="4294967295"/>
          </p:nvPr>
        </p:nvSpPr>
        <p:spPr>
          <a:xfrm>
            <a:off x="9144000" y="2043793"/>
            <a:ext cx="7915275" cy="809625"/>
          </a:xfrm>
          <a:prstGeom prst="rect">
            <a:avLst/>
          </a:prstGeom>
        </p:spPr>
        <p:txBody>
          <a:bodyPr/>
          <a:lstStyle/>
          <a:p>
            <a:r>
              <a:rPr lang="ar-SA" sz="4400" b="1">
                <a:solidFill>
                  <a:schemeClr val="bg1"/>
                </a:solidFill>
                <a:latin typeface="Montserrat" pitchFamily="2" charset="77"/>
                <a:cs typeface="Arial"/>
              </a:rPr>
              <a:t>التغذية الراجعة الحساسة</a:t>
            </a:r>
          </a:p>
          <a:p>
            <a:r>
              <a:rPr lang="ar-SA" sz="4400">
                <a:solidFill>
                  <a:schemeClr val="accent3"/>
                </a:solidFill>
                <a:latin typeface="Montserrat" pitchFamily="2" charset="77"/>
                <a:cs typeface="Arial"/>
              </a:rPr>
              <a:t>ناقش…</a:t>
            </a:r>
          </a:p>
        </p:txBody>
      </p:sp>
      <p:pic>
        <p:nvPicPr>
          <p:cNvPr id="6" name="Picture Placeholder 5" descr="A picture containing person&#10;&#10;Description automatically generated">
            <a:extLst>
              <a:ext uri="{FF2B5EF4-FFF2-40B4-BE49-F238E27FC236}">
                <a16:creationId xmlns:a16="http://schemas.microsoft.com/office/drawing/2014/main" id="{9EF7A0B5-7C4F-8955-2ABA-F5BB325EB004}"/>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0" y="0"/>
            <a:ext cx="8586788" cy="10288588"/>
          </a:xfrm>
          <a:prstGeom prst="rect">
            <a:avLst/>
          </a:prstGeom>
        </p:spPr>
      </p:pic>
      <p:sp>
        <p:nvSpPr>
          <p:cNvPr id="7" name="Google Shape;287;p4">
            <a:extLst>
              <a:ext uri="{FF2B5EF4-FFF2-40B4-BE49-F238E27FC236}">
                <a16:creationId xmlns:a16="http://schemas.microsoft.com/office/drawing/2014/main" id="{D216DBD5-49EA-5D92-9F46-71BFC2F52972}"/>
              </a:ext>
            </a:extLst>
          </p:cNvPr>
          <p:cNvSpPr txBox="1">
            <a:spLocks noGrp="1"/>
          </p:cNvSpPr>
          <p:nvPr>
            <p:ph type="body" sz="quarter" idx="4294967295"/>
          </p:nvPr>
        </p:nvSpPr>
        <p:spPr>
          <a:xfrm>
            <a:off x="9144000" y="4042456"/>
            <a:ext cx="8391525" cy="5370691"/>
          </a:xfrm>
          <a:prstGeom prst="rect">
            <a:avLst/>
          </a:prstGeom>
          <a:noFill/>
          <a:ln>
            <a:noFill/>
          </a:ln>
        </p:spPr>
        <p:txBody>
          <a:bodyPr spcFirstLastPara="1" wrap="square" lIns="137175" tIns="68575" rIns="137175" bIns="68575" anchor="t" anchorCtr="0">
            <a:spAutoFit/>
          </a:bodyPr>
          <a:lstStyle/>
          <a:p>
            <a:pPr marL="342900" lvl="0" indent="-342900" eaLnBrk="0" fontAlgn="base" hangingPunct="0">
              <a:spcAft>
                <a:spcPts val="3000"/>
              </a:spcAft>
              <a:buClr>
                <a:srgbClr val="FF0000"/>
              </a:buClr>
              <a:buSzPts val="2400"/>
              <a:buFont typeface="Arial" panose="020B0604020202020204" pitchFamily="34" charset="0"/>
              <a:buChar char="•"/>
              <a:defRPr/>
            </a:pPr>
            <a:r>
              <a:rPr lang="ar-SA" sz="24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المعلومات التي قد تعرض الشخص الذي يشاركها، أو الآخرين المرتبطين بها، لخطر الأذى، بما في ذلك:</a:t>
            </a:r>
          </a:p>
          <a:p>
            <a:pPr marL="918900" lvl="2" indent="-342900" eaLnBrk="0" fontAlgn="base" hangingPunct="0">
              <a:spcAft>
                <a:spcPts val="3000"/>
              </a:spcAft>
              <a:buClr>
                <a:srgbClr val="FF0000"/>
              </a:buClr>
              <a:buSzPts val="2400"/>
              <a:buFont typeface="Arial" panose="020B0604020202020204" pitchFamily="34" charset="0"/>
              <a:buChar char="•"/>
              <a:defRPr/>
            </a:pPr>
            <a:r>
              <a:rPr lang="ar-SA" sz="2400" b="1">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قضايا الحماية في المجتمع</a:t>
            </a:r>
            <a:r>
              <a:rPr lang="ar-SA" sz="24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 العنف، الفساد من قبل قادة المجتمع، التهديدات الأمنية</a:t>
            </a:r>
          </a:p>
          <a:p>
            <a:pPr marL="918900" lvl="2" indent="-342900" eaLnBrk="0" fontAlgn="base" hangingPunct="0">
              <a:spcAft>
                <a:spcPts val="3000"/>
              </a:spcAft>
              <a:buClr>
                <a:srgbClr val="FF0000"/>
              </a:buClr>
              <a:buSzPts val="2400"/>
              <a:buFont typeface="Arial" panose="020B0604020202020204" pitchFamily="34" charset="0"/>
              <a:buChar char="•"/>
              <a:defRPr/>
            </a:pPr>
            <a:r>
              <a:rPr lang="ar-SA" sz="24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المخاوف بشأن سلوك موظفي ومتطوعي اللجنة الدولية للصليب الأحمر والهلال الأحمر أو وكالات المساعدات الأخرى: الاستغلال والاعتداء الجنسي، وحماية الطفل، والفساد، وخرق قواعد السلوك</a:t>
            </a:r>
          </a:p>
          <a:p>
            <a:pPr marL="342900" indent="-342900" eaLnBrk="0" fontAlgn="base" hangingPunct="0">
              <a:spcAft>
                <a:spcPts val="3000"/>
              </a:spcAft>
              <a:buClr>
                <a:srgbClr val="FF0000"/>
              </a:buClr>
              <a:buSzPts val="2400"/>
              <a:buFont typeface="Arial" panose="020B0604020202020204" pitchFamily="34" charset="0"/>
              <a:buChar char="•"/>
              <a:defRPr/>
            </a:pPr>
            <a:r>
              <a:rPr lang="ar-SA" sz="24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الاحتياجات التي يجب إدارتها بأمان وسرية</a:t>
            </a:r>
          </a:p>
        </p:txBody>
      </p:sp>
    </p:spTree>
    <p:extLst>
      <p:ext uri="{BB962C8B-B14F-4D97-AF65-F5344CB8AC3E}">
        <p14:creationId xmlns:p14="http://schemas.microsoft.com/office/powerpoint/2010/main" val="3612530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7"/>
          <p:cNvSpPr txBox="1"/>
          <p:nvPr/>
        </p:nvSpPr>
        <p:spPr>
          <a:xfrm>
            <a:off x="8598988" y="1439858"/>
            <a:ext cx="7256055" cy="2305206"/>
          </a:xfrm>
          <a:prstGeom prst="rect">
            <a:avLst/>
          </a:prstGeom>
          <a:noFill/>
          <a:ln>
            <a:noFill/>
          </a:ln>
        </p:spPr>
        <p:txBody>
          <a:bodyPr spcFirstLastPara="1" wrap="square" lIns="91425" tIns="45700" rIns="91425" bIns="45700" anchor="t" anchorCtr="0">
            <a:spAutoFit/>
          </a:bodyPr>
          <a:lstStyle/>
          <a:p>
            <a:pPr marL="0" marR="0" lvl="0" indent="0" algn="r" defTabSz="1371600" rtl="1" eaLnBrk="1" fontAlgn="auto" latinLnBrk="0" hangingPunct="1">
              <a:lnSpc>
                <a:spcPct val="90000"/>
              </a:lnSpc>
              <a:spcBef>
                <a:spcPts val="1500"/>
              </a:spcBef>
              <a:spcAft>
                <a:spcPts val="0"/>
              </a:spcAft>
              <a:buClrTx/>
              <a:buSzTx/>
              <a:buFontTx/>
              <a:buNone/>
              <a:tabLst/>
              <a:defRPr/>
            </a:pPr>
            <a:r>
              <a:rPr lang="ar-SA" sz="4400" b="1">
                <a:solidFill>
                  <a:schemeClr val="bg1"/>
                </a:solidFill>
                <a:latin typeface="Montserrat" pitchFamily="2" charset="77"/>
                <a:ea typeface="Helvetica Neue" panose="02000503000000020004" pitchFamily="2" charset="0"/>
                <a:cs typeface="Arial" panose="02000503000000020004" pitchFamily="2" charset="0"/>
                <a:sym typeface="Montserrat"/>
              </a:rPr>
              <a:t>لماذا الاستماع إلى تغذية المجتمع الراجعة؟</a:t>
            </a:r>
          </a:p>
          <a:p>
            <a:pPr defTabSz="1371600">
              <a:lnSpc>
                <a:spcPct val="90000"/>
              </a:lnSpc>
              <a:spcBef>
                <a:spcPts val="1500"/>
              </a:spcBef>
              <a:buClrTx/>
            </a:pPr>
            <a:r>
              <a:rPr lang="ar-SA" sz="4400">
                <a:solidFill>
                  <a:schemeClr val="accent3"/>
                </a:solidFill>
                <a:latin typeface="Montserrat" pitchFamily="2" charset="77"/>
                <a:cs typeface="Arial"/>
              </a:rPr>
              <a:t>ناقش…</a:t>
            </a:r>
          </a:p>
        </p:txBody>
      </p:sp>
      <p:sp>
        <p:nvSpPr>
          <p:cNvPr id="344" name="Google Shape;344;p7"/>
          <p:cNvSpPr txBox="1"/>
          <p:nvPr/>
        </p:nvSpPr>
        <p:spPr>
          <a:xfrm>
            <a:off x="8598988" y="4121948"/>
            <a:ext cx="8532016" cy="5416827"/>
          </a:xfrm>
          <a:prstGeom prst="rect">
            <a:avLst/>
          </a:prstGeom>
          <a:noFill/>
          <a:ln>
            <a:noFill/>
          </a:ln>
        </p:spPr>
        <p:txBody>
          <a:bodyPr spcFirstLastPara="1" wrap="square" lIns="91425" tIns="45700" rIns="91425" bIns="45700" anchor="t" anchorCtr="0">
            <a:spAutoFit/>
          </a:bodyPr>
          <a:lstStyle/>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لتحسين الاستجابة وتلبية احتياجات المجتمع بشكل أفضل</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معالجة المشاكل والمخاوف والاهتمامات</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 بناء ثقة المجتمع</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الكشف عن حالات الفساد أو الاستغلال الجنسي</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وهذا جزء من التزاماتنا</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Open Sans"/>
              </a:rPr>
              <a:t>يعزز سمعتنا</a:t>
            </a:r>
          </a:p>
        </p:txBody>
      </p:sp>
      <p:pic>
        <p:nvPicPr>
          <p:cNvPr id="345" name="Google Shape;345;p7" descr="A group of men wearing white robes&#10;&#10;Description automatically generated"/>
          <p:cNvPicPr preferRelativeResize="0">
            <a:picLocks noGrp="1"/>
          </p:cNvPicPr>
          <p:nvPr>
            <p:ph type="pic" idx="4294967295"/>
          </p:nvPr>
        </p:nvPicPr>
        <p:blipFill rotWithShape="1">
          <a:blip r:embed="rId3" cstate="screen">
            <a:alphaModFix/>
            <a:extLst>
              <a:ext uri="{28A0092B-C50C-407E-A947-70E740481C1C}">
                <a14:useLocalDpi xmlns:a14="http://schemas.microsoft.com/office/drawing/2010/main"/>
              </a:ext>
            </a:extLst>
          </a:blip>
          <a:srcRect/>
          <a:stretch/>
        </p:blipFill>
        <p:spPr>
          <a:xfrm>
            <a:off x="0" y="0"/>
            <a:ext cx="7942263" cy="10288588"/>
          </a:xfrm>
          <a:prstGeom prst="rect">
            <a:avLst/>
          </a:prstGeom>
          <a:solidFill>
            <a:srgbClr val="353535">
              <a:alpha val="11764"/>
            </a:srgbClr>
          </a:solid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person, standing, people&#10;&#10;Description automatically generated">
            <a:extLst>
              <a:ext uri="{FF2B5EF4-FFF2-40B4-BE49-F238E27FC236}">
                <a16:creationId xmlns:a16="http://schemas.microsoft.com/office/drawing/2014/main" id="{C7B90E32-3D2E-BB94-66DC-2BFEA661D6F5}"/>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r="-24053"/>
          <a:stretch/>
        </p:blipFill>
        <p:spPr>
          <a:xfrm>
            <a:off x="4797506" y="0"/>
            <a:ext cx="16075035" cy="10288588"/>
          </a:xfrm>
        </p:spPr>
      </p:pic>
      <p:sp>
        <p:nvSpPr>
          <p:cNvPr id="2" name="Text Placeholder 1">
            <a:extLst>
              <a:ext uri="{FF2B5EF4-FFF2-40B4-BE49-F238E27FC236}">
                <a16:creationId xmlns:a16="http://schemas.microsoft.com/office/drawing/2014/main" id="{45081959-803D-F2D2-3B3A-785345FFFC52}"/>
              </a:ext>
            </a:extLst>
          </p:cNvPr>
          <p:cNvSpPr>
            <a:spLocks noGrp="1"/>
          </p:cNvSpPr>
          <p:nvPr>
            <p:ph type="body" sz="quarter" idx="4294967295"/>
          </p:nvPr>
        </p:nvSpPr>
        <p:spPr>
          <a:xfrm>
            <a:off x="345980" y="5484906"/>
            <a:ext cx="7988300" cy="4089400"/>
          </a:xfrm>
          <a:prstGeom prst="rect">
            <a:avLst/>
          </a:prstGeom>
        </p:spPr>
        <p:txBody>
          <a:bodyPr/>
          <a:lstStyle/>
          <a:p>
            <a:pPr eaLnBrk="0" fontAlgn="base" hangingPunct="0">
              <a:lnSpc>
                <a:spcPct val="100000"/>
              </a:lnSpc>
              <a:spcBef>
                <a:spcPts val="0"/>
              </a:spcBef>
              <a:spcAft>
                <a:spcPts val="3000"/>
              </a:spcAft>
              <a:buClr>
                <a:srgbClr val="FF0000"/>
              </a:buClr>
              <a:buSzPts val="2400"/>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Montserrat"/>
              </a:rPr>
              <a:t>هل يمكنك التفكير في موقف ساءت فيه الأمور بسبب عدم الاستماع إلى تغذية المجتمع الراجعة؟</a:t>
            </a:r>
          </a:p>
          <a:p>
            <a:pPr eaLnBrk="0" fontAlgn="base" hangingPunct="0">
              <a:lnSpc>
                <a:spcPct val="100000"/>
              </a:lnSpc>
              <a:spcBef>
                <a:spcPts val="0"/>
              </a:spcBef>
              <a:spcAft>
                <a:spcPts val="1800"/>
              </a:spcAft>
              <a:buClr>
                <a:srgbClr val="FF0000"/>
              </a:buClr>
              <a:buSzPts val="2400"/>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Montserrat"/>
              </a:rPr>
              <a:t>شارك الأمثلة في مجموعاتك وناقش:</a:t>
            </a:r>
          </a:p>
          <a:p>
            <a:pPr lvl="1" eaLnBrk="0" fontAlgn="base" hangingPunct="0">
              <a:lnSpc>
                <a:spcPct val="100000"/>
              </a:lnSpc>
              <a:spcBef>
                <a:spcPts val="0"/>
              </a:spcBef>
              <a:spcAft>
                <a:spcPts val="1800"/>
              </a:spcAft>
              <a:buClr>
                <a:srgbClr val="FF0000"/>
              </a:buClr>
              <a:buSzPts val="2400"/>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Montserrat"/>
              </a:rPr>
              <a:t>ماذا حدث؟</a:t>
            </a:r>
          </a:p>
          <a:p>
            <a:pPr lvl="1" eaLnBrk="0" fontAlgn="base" hangingPunct="0">
              <a:lnSpc>
                <a:spcPct val="100000"/>
              </a:lnSpc>
              <a:spcBef>
                <a:spcPts val="0"/>
              </a:spcBef>
              <a:spcAft>
                <a:spcPts val="1800"/>
              </a:spcAft>
              <a:buClr>
                <a:srgbClr val="FF0000"/>
              </a:buClr>
              <a:buSzPts val="2400"/>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Montserrat"/>
              </a:rPr>
              <a:t>لماذا لم يتم الاهتمام بالتغذية الراجعة؟</a:t>
            </a:r>
          </a:p>
          <a:p>
            <a:pPr lvl="1" eaLnBrk="0" fontAlgn="base" hangingPunct="0">
              <a:lnSpc>
                <a:spcPct val="100000"/>
              </a:lnSpc>
              <a:spcBef>
                <a:spcPts val="0"/>
              </a:spcBef>
              <a:spcAft>
                <a:spcPts val="3000"/>
              </a:spcAft>
              <a:buClr>
                <a:srgbClr val="FF0000"/>
              </a:buClr>
              <a:buSzPts val="2400"/>
              <a:defRPr/>
            </a:pPr>
            <a:r>
              <a:rPr lang="ar-SA" sz="2800">
                <a:solidFill>
                  <a:srgbClr val="3F3F3F"/>
                </a:solidFill>
                <a:latin typeface="Open Sans" panose="020B0606030504020204" pitchFamily="34" charset="0"/>
                <a:ea typeface="Open Sans" panose="020B0606030504020204" pitchFamily="34" charset="0"/>
                <a:cs typeface="Arial" panose="020B0606030504020204" pitchFamily="34" charset="0"/>
                <a:sym typeface="Montserrat"/>
              </a:rPr>
              <a:t>ما الذي كان يمكن القيام به بشكل مختلف؟</a:t>
            </a:r>
          </a:p>
        </p:txBody>
      </p:sp>
      <p:sp>
        <p:nvSpPr>
          <p:cNvPr id="8" name="Google Shape;397;p12">
            <a:extLst>
              <a:ext uri="{FF2B5EF4-FFF2-40B4-BE49-F238E27FC236}">
                <a16:creationId xmlns:a16="http://schemas.microsoft.com/office/drawing/2014/main" id="{506B4ECA-4BCD-94C7-7484-2EF45BF94D5F}"/>
              </a:ext>
            </a:extLst>
          </p:cNvPr>
          <p:cNvSpPr txBox="1"/>
          <p:nvPr/>
        </p:nvSpPr>
        <p:spPr>
          <a:xfrm>
            <a:off x="532289" y="3107874"/>
            <a:ext cx="5191931" cy="1695808"/>
          </a:xfrm>
          <a:prstGeom prst="rect">
            <a:avLst/>
          </a:prstGeom>
          <a:noFill/>
          <a:ln>
            <a:noFill/>
          </a:ln>
        </p:spPr>
        <p:txBody>
          <a:bodyPr spcFirstLastPara="1" wrap="square" lIns="91425" tIns="45700" rIns="91425" bIns="45700" anchor="t" anchorCtr="0">
            <a:spAutoFit/>
          </a:bodyPr>
          <a:lstStyle/>
          <a:p>
            <a:pPr marL="0" marR="0" lvl="0" indent="0" algn="r" defTabSz="1371600" rtl="1" eaLnBrk="1" fontAlgn="auto" latinLnBrk="0" hangingPunct="1">
              <a:lnSpc>
                <a:spcPct val="90000"/>
              </a:lnSpc>
              <a:spcBef>
                <a:spcPts val="1500"/>
              </a:spcBef>
              <a:spcAft>
                <a:spcPts val="0"/>
              </a:spcAft>
              <a:buClr>
                <a:srgbClr val="000000"/>
              </a:buClr>
              <a:buSzTx/>
              <a:buFont typeface="Arial"/>
              <a:buNone/>
              <a:tabLst/>
              <a:defRPr/>
            </a:pPr>
            <a:r>
              <a:rPr kumimoji="0" lang="ar-SA" sz="4400" b="1" i="0" u="none" strike="noStrike" cap="none" normalizeH="0" baseline="0" noProof="0">
                <a:ln>
                  <a:noFill/>
                </a:ln>
                <a:solidFill>
                  <a:schemeClr val="bg1"/>
                </a:solidFill>
                <a:effectLst/>
                <a:uLnTx/>
                <a:uFillTx/>
                <a:latin typeface="Montserrat" pitchFamily="2" charset="77"/>
                <a:ea typeface="Helvetica Neue" panose="02000503000000020004" pitchFamily="2" charset="0"/>
                <a:cs typeface="Arial" panose="02000503000000020004" pitchFamily="2" charset="0"/>
                <a:sym typeface="Montserrat"/>
              </a:rPr>
              <a:t>تمرين جماعي</a:t>
            </a:r>
          </a:p>
          <a:p>
            <a:pPr marL="0" marR="0" lvl="0" indent="0" algn="r" defTabSz="1371600" rtl="1" eaLnBrk="1" fontAlgn="auto" latinLnBrk="0" hangingPunct="1">
              <a:lnSpc>
                <a:spcPct val="90000"/>
              </a:lnSpc>
              <a:spcBef>
                <a:spcPts val="1500"/>
              </a:spcBef>
              <a:spcAft>
                <a:spcPts val="0"/>
              </a:spcAft>
              <a:buClr>
                <a:srgbClr val="000000"/>
              </a:buClr>
              <a:buSzTx/>
              <a:buFont typeface="Arial"/>
              <a:buNone/>
              <a:tabLst/>
              <a:defRPr/>
            </a:pPr>
            <a:r>
              <a:rPr kumimoji="0" lang="ar-SA" sz="4400" b="1" i="0" u="none" strike="noStrike" cap="none" normalizeH="0" baseline="0" noProof="0">
                <a:ln>
                  <a:noFill/>
                </a:ln>
                <a:solidFill>
                  <a:schemeClr val="bg1"/>
                </a:solidFill>
                <a:effectLst/>
                <a:uLnTx/>
                <a:uFillTx/>
                <a:latin typeface="Montserrat" pitchFamily="2" charset="77"/>
                <a:ea typeface="Helvetica Neue" panose="02000503000000020004" pitchFamily="2" charset="0"/>
                <a:cs typeface="Arial" panose="02000503000000020004" pitchFamily="2" charset="0"/>
                <a:sym typeface="Montserrat"/>
              </a:rPr>
              <a:t> (10 دقائق)</a:t>
            </a:r>
          </a:p>
        </p:txBody>
      </p:sp>
    </p:spTree>
    <p:extLst>
      <p:ext uri="{BB962C8B-B14F-4D97-AF65-F5344CB8AC3E}">
        <p14:creationId xmlns:p14="http://schemas.microsoft.com/office/powerpoint/2010/main" val="2776099166"/>
      </p:ext>
    </p:extLst>
  </p:cSld>
  <p:clrMapOvr>
    <a:masterClrMapping/>
  </p:clrMapOvr>
</p:sld>
</file>

<file path=ppt/theme/theme1.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Arial"/>
      </a:majorFont>
      <a:minorFont>
        <a:latin typeface="Calibri" panose="020F0502020204030204"/>
        <a:ea typeface=""/>
        <a:cs typeface="Arial"/>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ème Office">
  <a:themeElements>
    <a:clrScheme name="IFRC TOOLKIT">
      <a:dk1>
        <a:srgbClr val="000000"/>
      </a:dk1>
      <a:lt1>
        <a:srgbClr val="FFFFFF"/>
      </a:lt1>
      <a:dk2>
        <a:srgbClr val="000000"/>
      </a:dk2>
      <a:lt2>
        <a:srgbClr val="EAE5EB"/>
      </a:lt2>
      <a:accent1>
        <a:srgbClr val="204569"/>
      </a:accent1>
      <a:accent2>
        <a:srgbClr val="A72485"/>
      </a:accent2>
      <a:accent3>
        <a:srgbClr val="E42482"/>
      </a:accent3>
      <a:accent4>
        <a:srgbClr val="C942C8"/>
      </a:accent4>
      <a:accent5>
        <a:srgbClr val="C942C8"/>
      </a:accent5>
      <a:accent6>
        <a:srgbClr val="C942C8"/>
      </a:accent6>
      <a:hlink>
        <a:srgbClr val="863174"/>
      </a:hlink>
      <a:folHlink>
        <a:srgbClr val="863174"/>
      </a:folHlink>
    </a:clrScheme>
    <a:fontScheme name="Thème Office">
      <a:majorFont>
        <a:latin typeface="Calibri Light" panose="020F0302020204030204"/>
        <a:ea typeface=""/>
        <a:cs typeface="Arial"/>
      </a:majorFont>
      <a:minorFont>
        <a:latin typeface="Calibri" panose="020F0502020204030204"/>
        <a:ea typeface=""/>
        <a:cs typeface="Arial"/>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2" ma:contentTypeDescription="Create a new document." ma:contentTypeScope="" ma:versionID="8d29dc5fa25fc1fcef507a9ef40e34d6">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03b04bbf8a8573d9e89e83f27820dd2"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A62C01-CEB7-4F23-B41A-1DFACB2DAFDC}">
  <ds:schemaRefs>
    <ds:schemaRef ds:uri="http://schemas.microsoft.com/sharepoint/v3/contenttype/forms"/>
  </ds:schemaRefs>
</ds:datastoreItem>
</file>

<file path=customXml/itemProps2.xml><?xml version="1.0" encoding="utf-8"?>
<ds:datastoreItem xmlns:ds="http://schemas.openxmlformats.org/officeDocument/2006/customXml" ds:itemID="{BD9BE4F8-6B3F-4706-8570-22C906A76D41}">
  <ds:schemaRefs>
    <ds:schemaRef ds:uri="http://purl.org/dc/terms/"/>
    <ds:schemaRef ds:uri="http://schemas.microsoft.com/office/2006/metadata/properties"/>
    <ds:schemaRef ds:uri="http://schemas.microsoft.com/sharepoint/v3"/>
    <ds:schemaRef ds:uri="http://purl.org/dc/dcmitype/"/>
    <ds:schemaRef ds:uri="http://www.w3.org/XML/1998/namespace"/>
    <ds:schemaRef ds:uri="http://purl.org/dc/elements/1.1/"/>
    <ds:schemaRef ds:uri="http://schemas.microsoft.com/office/2006/documentManagement/types"/>
    <ds:schemaRef ds:uri="133e5729-7bb1-4685-bd1f-c5e580a2ee33"/>
    <ds:schemaRef ds:uri="http://schemas.microsoft.com/office/infopath/2007/PartnerControls"/>
    <ds:schemaRef ds:uri="http://schemas.openxmlformats.org/package/2006/metadata/core-properties"/>
    <ds:schemaRef ds:uri="cf328f71-004c-4ec5-8aac-4c1fe87c002c"/>
  </ds:schemaRefs>
</ds:datastoreItem>
</file>

<file path=customXml/itemProps3.xml><?xml version="1.0" encoding="utf-8"?>
<ds:datastoreItem xmlns:ds="http://schemas.openxmlformats.org/officeDocument/2006/customXml" ds:itemID="{BC6003F3-6688-4834-A106-AFB26105B0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4452</TotalTime>
  <Words>4315</Words>
  <Application>Microsoft Macintosh PowerPoint</Application>
  <PresentationFormat>Custom</PresentationFormat>
  <Paragraphs>371</Paragraphs>
  <Slides>21</Slides>
  <Notes>21</Notes>
  <HiddenSlides>1</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21</vt:i4>
      </vt:variant>
    </vt:vector>
  </HeadingPairs>
  <TitlesOfParts>
    <vt:vector size="36" baseType="lpstr">
      <vt:lpstr>Times New Roman</vt:lpstr>
      <vt:lpstr>Montserrat</vt:lpstr>
      <vt:lpstr>Montserrat SemiBold</vt:lpstr>
      <vt:lpstr>Calibri</vt:lpstr>
      <vt:lpstr>Helvetica Neue</vt:lpstr>
      <vt:lpstr>Roboto</vt:lpstr>
      <vt:lpstr>Helvetica Neue Light</vt:lpstr>
      <vt:lpstr>Courier New</vt:lpstr>
      <vt:lpstr>Noto Sans Symbols</vt:lpstr>
      <vt:lpstr>Open Sans</vt:lpstr>
      <vt:lpstr>Calibri Light</vt:lpstr>
      <vt:lpstr>Arial</vt:lpstr>
      <vt:lpstr>3_Office Theme</vt:lpstr>
      <vt:lpstr>4_Office Theme</vt:lpstr>
      <vt:lpstr>1_Thème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26</cp:revision>
  <dcterms:created xsi:type="dcterms:W3CDTF">2015-02-25T15:20:40Z</dcterms:created>
  <dcterms:modified xsi:type="dcterms:W3CDTF">2025-03-19T09:02:06Z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2022-04-22T16:33:11Z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98914512-19f6-4061-9779-4951b676cdfc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MediaServiceImageTags">
    <vt:lpwstr/>
  </property>
</Properties>
</file>