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754" r:id="rId5"/>
    <p:sldMasterId id="2147483881" r:id="rId6"/>
  </p:sldMasterIdLst>
  <p:notesMasterIdLst>
    <p:notesMasterId r:id="rId20"/>
  </p:notesMasterIdLst>
  <p:sldIdLst>
    <p:sldId id="2076137780" r:id="rId7"/>
    <p:sldId id="2076137829" r:id="rId8"/>
    <p:sldId id="275" r:id="rId9"/>
    <p:sldId id="2076137830" r:id="rId10"/>
    <p:sldId id="2076137831" r:id="rId11"/>
    <p:sldId id="4233" r:id="rId12"/>
    <p:sldId id="2076137772" r:id="rId13"/>
    <p:sldId id="2076137771" r:id="rId14"/>
    <p:sldId id="2076137773" r:id="rId15"/>
    <p:sldId id="2076137832" r:id="rId16"/>
    <p:sldId id="2076137833" r:id="rId17"/>
    <p:sldId id="2076137774" r:id="rId18"/>
    <p:sldId id="2076137775" r:id="rId19"/>
  </p:sldIdLst>
  <p:sldSz cx="18288000" cy="10288588"/>
  <p:notesSz cx="6858000" cy="9144000"/>
  <p:embeddedFontLst>
    <p:embeddedFont>
      <p:font typeface="Montserrat" pitchFamily="2" charset="77"/>
      <p:regular r:id="rId21"/>
      <p:bold r:id="rId22"/>
      <p:italic r:id="rId23"/>
      <p:boldItalic r:id="rId24"/>
    </p:embeddedFont>
    <p:embeddedFont>
      <p:font typeface="Montserrat SemiBold" pitchFamily="2" charset="77"/>
      <p:regular r:id="rId25"/>
      <p:bold r:id="rId26"/>
      <p:italic r:id="rId27"/>
      <p:boldItalic r:id="rId28"/>
    </p:embeddedFont>
    <p:embeddedFont>
      <p:font typeface="Open Sans" panose="020B0606030504020204" pitchFamily="34" charset="0"/>
      <p:regular r:id="rId29"/>
      <p:bold r:id="rId30"/>
      <p:italic r:id="rId31"/>
      <p:boldItalic r:id="rId32"/>
    </p:embeddedFont>
    <p:embeddedFont>
      <p:font typeface="Roboto" panose="02000000000000000000" pitchFamily="2"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3" roundtripDataSignature="AMtx7mjihKAmEJ296M5KiLnW8MdpjOHKt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7C2B00-AFDC-DE43-C893-5B1B58642409}" name="Sharon Reader" initials="SR" userId="ca5c8e1e0ed0967f" providerId="Windows Live"/>
  <p188:author id="{5E84FAFF-A465-F3D2-E8A9-1E8964DEEB9A}" name="Ombretta BAGGIO" initials="OB" userId="S::ombretta.baggio@ifrc.org::7b3fb4fe-2684-4892-9f38-a1ec0f99715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04B93A-6A3B-1E4F-AFCA-8E7D5EEC8F86}" v="1" dt="2025-03-19T09:01:11.353"/>
  </p1510:revLst>
</p1510:revInfo>
</file>

<file path=ppt/tableStyles.xml><?xml version="1.0" encoding="utf-8"?>
<a:tblStyleLst xmlns:a="http://schemas.openxmlformats.org/drawingml/2006/main" def="{3DDAD9CC-BE5E-492C-9966-A0CB59E24631}">
  <a:tblStyle styleId="{3DDAD9CC-BE5E-492C-9966-A0CB59E24631}"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54"/>
    <p:restoredTop sz="74558"/>
  </p:normalViewPr>
  <p:slideViewPr>
    <p:cSldViewPr snapToGrid="0">
      <p:cViewPr varScale="1">
        <p:scale>
          <a:sx n="62" d="100"/>
          <a:sy n="62" d="100"/>
        </p:scale>
        <p:origin x="616" y="216"/>
      </p:cViewPr>
      <p:guideLst/>
    </p:cSldViewPr>
  </p:slideViewPr>
  <p:notesTextViewPr>
    <p:cViewPr>
      <p:scale>
        <a:sx n="1" d="1"/>
        <a:sy n="1" d="1"/>
      </p:scale>
      <p:origin x="0" y="0"/>
    </p:cViewPr>
  </p:notesTextViewPr>
  <p:sorterViewPr>
    <p:cViewPr>
      <p:scale>
        <a:sx n="50" d="100"/>
        <a:sy n="50" d="100"/>
      </p:scale>
      <p:origin x="0" y="0"/>
    </p:cViewPr>
  </p:sorter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font" Target="fonts/font6.fntdata"/><Relationship Id="rId21" Type="http://schemas.openxmlformats.org/officeDocument/2006/relationships/font" Target="fonts/font1.fntdata"/><Relationship Id="rId34" Type="http://schemas.openxmlformats.org/officeDocument/2006/relationships/font" Target="fonts/font14.fntdata"/><Relationship Id="rId55"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29" Type="http://schemas.openxmlformats.org/officeDocument/2006/relationships/font" Target="fonts/font9.fntdata"/><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font" Target="fonts/font4.fntdata"/><Relationship Id="rId32" Type="http://schemas.openxmlformats.org/officeDocument/2006/relationships/font" Target="fonts/font12.fntdata"/><Relationship Id="rId53" Type="http://customschemas.google.com/relationships/presentationmetadata" Target="metadata"/><Relationship Id="rId58"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57"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font" Target="fonts/font11.fntdata"/><Relationship Id="rId60"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56"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font" Target="fonts/font5.fntdata"/><Relationship Id="rId33" Type="http://schemas.openxmlformats.org/officeDocument/2006/relationships/font" Target="fonts/font13.fntdata"/><Relationship Id="rId5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ron Reader" userId="192b71f1-1400-4988-a857-69de893750f9" providerId="ADAL" clId="{8904B93A-6A3B-1E4F-AFCA-8E7D5EEC8F86}"/>
    <pc:docChg chg="modSld">
      <pc:chgData name="Sharon Reader" userId="192b71f1-1400-4988-a857-69de893750f9" providerId="ADAL" clId="{8904B93A-6A3B-1E4F-AFCA-8E7D5EEC8F86}" dt="2025-03-19T09:01:11.353" v="0" actId="18331"/>
      <pc:docMkLst>
        <pc:docMk/>
      </pc:docMkLst>
      <pc:sldChg chg="modSp">
        <pc:chgData name="Sharon Reader" userId="192b71f1-1400-4988-a857-69de893750f9" providerId="ADAL" clId="{8904B93A-6A3B-1E4F-AFCA-8E7D5EEC8F86}" dt="2025-03-19T09:01:11.353" v="0" actId="18331"/>
        <pc:sldMkLst>
          <pc:docMk/>
          <pc:sldMk cId="889222218" sldId="2076137772"/>
        </pc:sldMkLst>
        <pc:picChg chg="mod">
          <ac:chgData name="Sharon Reader" userId="192b71f1-1400-4988-a857-69de893750f9" providerId="ADAL" clId="{8904B93A-6A3B-1E4F-AFCA-8E7D5EEC8F86}" dt="2025-03-19T09:01:11.353" v="0" actId="18331"/>
          <ac:picMkLst>
            <pc:docMk/>
            <pc:sldMk cId="889222218" sldId="2076137772"/>
            <ac:picMk id="12" creationId="{58108AD6-C3ED-714A-90FE-3A312D48D312}"/>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1BAD4C-F76B-F840-97B1-C5AC3D7011AB}" type="doc">
      <dgm:prSet loTypeId="urn:microsoft.com/office/officeart/2005/8/layout/hList1" loCatId="" qsTypeId="urn:microsoft.com/office/officeart/2005/8/quickstyle/simple1" qsCatId="simple" csTypeId="urn:microsoft.com/office/officeart/2005/8/colors/accent1_2" csCatId="accent1" phldr="1"/>
      <dgm:spPr/>
      <dgm:t>
        <a:bodyPr/>
        <a:lstStyle/>
        <a:p>
          <a:endParaRPr lang="en-GB"/>
        </a:p>
      </dgm:t>
    </dgm:pt>
    <dgm:pt modelId="{AB12D327-563D-8E4D-9B94-AA753D59532D}">
      <dgm:prSet phldrT="[Text]" custT="1"/>
      <dgm:spPr/>
      <dgm:t>
        <a:bodyPr/>
        <a:lstStyle/>
        <a:p>
          <a:r>
            <a:rPr lang="ar-SA" sz="3200" b="0">
              <a:solidFill>
                <a:schemeClr val="tx2"/>
              </a:solidFill>
              <a:latin typeface="Montserrat" pitchFamily="2" charset="77"/>
              <a:cs typeface="Arial"/>
            </a:rPr>
            <a:t>قلة الوقت</a:t>
          </a:r>
        </a:p>
      </dgm:t>
    </dgm:pt>
    <dgm:pt modelId="{6C881195-0D39-604C-B9DD-03C09328DC1E}" type="parTrans" cxnId="{7C6D892A-BA6B-3247-9D57-C93E435FEA49}">
      <dgm:prSet/>
      <dgm:spPr/>
      <dgm:t>
        <a:bodyPr/>
        <a:lstStyle/>
        <a:p>
          <a:endParaRPr lang="en-GB"/>
        </a:p>
      </dgm:t>
    </dgm:pt>
    <dgm:pt modelId="{ECECA08B-B782-5842-9EDF-C2FE40A14982}" type="sibTrans" cxnId="{7C6D892A-BA6B-3247-9D57-C93E435FEA49}">
      <dgm:prSet/>
      <dgm:spPr/>
      <dgm:t>
        <a:bodyPr/>
        <a:lstStyle/>
        <a:p>
          <a:endParaRPr lang="en-GB"/>
        </a:p>
      </dgm:t>
    </dgm:pt>
    <dgm:pt modelId="{7CE0E770-D434-D248-AB17-79A091961DD7}">
      <dgm:prSet phldrT="[Text]" custT="1"/>
      <dgm:spPr/>
      <dgm:t>
        <a:bodyPr/>
        <a:lstStyle/>
        <a:p>
          <a:r>
            <a:rPr lang="ar-SA" sz="3200" b="0">
              <a:solidFill>
                <a:schemeClr val="tx2"/>
              </a:solidFill>
              <a:latin typeface="Montserrat" pitchFamily="2" charset="77"/>
              <a:cs typeface="Arial"/>
            </a:rPr>
            <a:t>قائد مجتمعي متطلب</a:t>
          </a:r>
        </a:p>
      </dgm:t>
    </dgm:pt>
    <dgm:pt modelId="{FB3FE794-3A11-B348-B587-DB1984AC171E}" type="parTrans" cxnId="{4F4A99D7-9471-0A47-8FF4-097A9114A5F0}">
      <dgm:prSet/>
      <dgm:spPr/>
      <dgm:t>
        <a:bodyPr/>
        <a:lstStyle/>
        <a:p>
          <a:endParaRPr lang="en-GB"/>
        </a:p>
      </dgm:t>
    </dgm:pt>
    <dgm:pt modelId="{DFF53021-505B-E741-A991-A2F886718982}" type="sibTrans" cxnId="{4F4A99D7-9471-0A47-8FF4-097A9114A5F0}">
      <dgm:prSet/>
      <dgm:spPr/>
      <dgm:t>
        <a:bodyPr/>
        <a:lstStyle/>
        <a:p>
          <a:endParaRPr lang="en-GB"/>
        </a:p>
      </dgm:t>
    </dgm:pt>
    <dgm:pt modelId="{D4D01E8F-8882-7D49-8CED-9116FD43DDEF}">
      <dgm:prSet phldrT="[Text]" custT="1"/>
      <dgm:spPr/>
      <dgm:t>
        <a:bodyPr/>
        <a:lstStyle/>
        <a:p>
          <a:pPr>
            <a:spcAft>
              <a:spcPts val="1200"/>
            </a:spcAft>
          </a:pPr>
          <a:r>
            <a:rPr lang="ar-SA" sz="2400">
              <a:latin typeface="Open Sans" panose="020B0606030504020204" pitchFamily="34" charset="0"/>
              <a:ea typeface="Open Sans" panose="020B0606030504020204" pitchFamily="34" charset="0"/>
              <a:cs typeface="Arial" panose="020B0606030504020204" pitchFamily="34" charset="0"/>
            </a:rPr>
            <a:t>استخدم المبادئ الأساسية</a:t>
          </a:r>
        </a:p>
      </dgm:t>
    </dgm:pt>
    <dgm:pt modelId="{69794588-BAA2-184D-B715-806E911FFBE6}" type="parTrans" cxnId="{CF4A0F9F-7FEA-9144-A2DA-7AAE7CAB3CD3}">
      <dgm:prSet/>
      <dgm:spPr/>
      <dgm:t>
        <a:bodyPr/>
        <a:lstStyle/>
        <a:p>
          <a:endParaRPr lang="en-GB"/>
        </a:p>
      </dgm:t>
    </dgm:pt>
    <dgm:pt modelId="{517C5D0A-A741-4847-8BCA-F7AF52FE9A2B}" type="sibTrans" cxnId="{CF4A0F9F-7FEA-9144-A2DA-7AAE7CAB3CD3}">
      <dgm:prSet/>
      <dgm:spPr/>
      <dgm:t>
        <a:bodyPr/>
        <a:lstStyle/>
        <a:p>
          <a:endParaRPr lang="en-GB"/>
        </a:p>
      </dgm:t>
    </dgm:pt>
    <dgm:pt modelId="{100B6331-F343-1C49-8624-6430166335DC}">
      <dgm:prSet phldrT="[Text]" custT="1"/>
      <dgm:spPr/>
      <dgm:t>
        <a:bodyPr/>
        <a:lstStyle/>
        <a:p>
          <a:r>
            <a:rPr lang="ar-SA" sz="3200" b="0">
              <a:solidFill>
                <a:schemeClr val="tx2"/>
              </a:solidFill>
              <a:latin typeface="Montserrat" pitchFamily="2" charset="77"/>
              <a:cs typeface="Arial"/>
            </a:rPr>
            <a:t>مشاركة المجموعات التي يصعب الوصول إليها</a:t>
          </a:r>
        </a:p>
      </dgm:t>
    </dgm:pt>
    <dgm:pt modelId="{BD18812E-986E-E544-AD71-F9B64A0F2491}" type="parTrans" cxnId="{A5D5D649-C257-7F4D-A4C9-1C447E87C36F}">
      <dgm:prSet/>
      <dgm:spPr/>
      <dgm:t>
        <a:bodyPr/>
        <a:lstStyle/>
        <a:p>
          <a:endParaRPr lang="en-GB"/>
        </a:p>
      </dgm:t>
    </dgm:pt>
    <dgm:pt modelId="{9E398FE1-BE11-394F-A7EC-28109C48F66C}" type="sibTrans" cxnId="{A5D5D649-C257-7F4D-A4C9-1C447E87C36F}">
      <dgm:prSet/>
      <dgm:spPr/>
      <dgm:t>
        <a:bodyPr/>
        <a:lstStyle/>
        <a:p>
          <a:endParaRPr lang="en-GB"/>
        </a:p>
      </dgm:t>
    </dgm:pt>
    <dgm:pt modelId="{1914C2B9-68E8-924C-8BA2-A8CE493A90FD}">
      <dgm:prSet phldrT="[Text]" custT="1"/>
      <dgm:spPr/>
      <dgm:t>
        <a:bodyPr/>
        <a:lstStyle/>
        <a:p>
          <a:pPr>
            <a:spcAft>
              <a:spcPts val="1200"/>
            </a:spcAft>
          </a:pPr>
          <a:r>
            <a:rPr lang="ar-SA" sz="2400">
              <a:solidFill>
                <a:schemeClr val="tx1"/>
              </a:solidFill>
              <a:latin typeface="Open Sans" panose="020B0606030504020204" pitchFamily="34" charset="0"/>
              <a:ea typeface="Open Sans" panose="020B0606030504020204" pitchFamily="34" charset="0"/>
              <a:cs typeface="Arial" panose="020B0606030504020204" pitchFamily="34" charset="0"/>
            </a:rPr>
            <a:t>إنشاء مجموعات فرعية أصغر في بيئات آمنة.</a:t>
          </a:r>
        </a:p>
      </dgm:t>
    </dgm:pt>
    <dgm:pt modelId="{38EA4ABA-0198-524F-A580-38E92304BC6E}" type="parTrans" cxnId="{8E01BE48-3028-EE43-A672-3D7F85A5AC3B}">
      <dgm:prSet/>
      <dgm:spPr/>
      <dgm:t>
        <a:bodyPr/>
        <a:lstStyle/>
        <a:p>
          <a:endParaRPr lang="en-GB"/>
        </a:p>
      </dgm:t>
    </dgm:pt>
    <dgm:pt modelId="{09929F95-D922-644A-A14B-3819938EDB61}" type="sibTrans" cxnId="{8E01BE48-3028-EE43-A672-3D7F85A5AC3B}">
      <dgm:prSet/>
      <dgm:spPr/>
      <dgm:t>
        <a:bodyPr/>
        <a:lstStyle/>
        <a:p>
          <a:endParaRPr lang="en-GB"/>
        </a:p>
      </dgm:t>
    </dgm:pt>
    <dgm:pt modelId="{FF1EA457-7CE3-3748-B0AF-AD0E6DFC0DB1}">
      <dgm:prSet phldrT="[Text]" custT="1"/>
      <dgm:spPr/>
      <dgm:t>
        <a:bodyPr/>
        <a:lstStyle/>
        <a:p>
          <a:r>
            <a:rPr lang="ar-SA" sz="3200" b="0">
              <a:solidFill>
                <a:schemeClr val="tx2"/>
              </a:solidFill>
              <a:latin typeface="Montserrat" pitchFamily="2" charset="77"/>
              <a:cs typeface="Arial"/>
            </a:rPr>
            <a:t>برامج صارمة</a:t>
          </a:r>
        </a:p>
      </dgm:t>
    </dgm:pt>
    <dgm:pt modelId="{119B83B6-C24D-024A-8AE7-E11BB265BB09}" type="parTrans" cxnId="{6F284C22-CB3C-3340-BBA9-88CB75C13F30}">
      <dgm:prSet/>
      <dgm:spPr/>
      <dgm:t>
        <a:bodyPr/>
        <a:lstStyle/>
        <a:p>
          <a:endParaRPr lang="en-GB"/>
        </a:p>
      </dgm:t>
    </dgm:pt>
    <dgm:pt modelId="{9547D3B6-FF49-1745-A09B-1D605CF64D70}" type="sibTrans" cxnId="{6F284C22-CB3C-3340-BBA9-88CB75C13F30}">
      <dgm:prSet/>
      <dgm:spPr/>
      <dgm:t>
        <a:bodyPr/>
        <a:lstStyle/>
        <a:p>
          <a:endParaRPr lang="en-GB"/>
        </a:p>
      </dgm:t>
    </dgm:pt>
    <dgm:pt modelId="{60A85FE4-EEC4-374C-BD37-7BE14825D562}">
      <dgm:prSet phldrT="[Text]" custT="1"/>
      <dgm:spPr/>
      <dgm:t>
        <a:bodyPr/>
        <a:lstStyle/>
        <a:p>
          <a:pPr>
            <a:spcAft>
              <a:spcPts val="1200"/>
            </a:spcAft>
          </a:pPr>
          <a:r>
            <a:rPr lang="ar-SA" sz="2400">
              <a:latin typeface="Open Sans" panose="020B0606030504020204" pitchFamily="34" charset="0"/>
              <a:ea typeface="Open Sans" panose="020B0606030504020204" pitchFamily="34" charset="0"/>
              <a:cs typeface="Arial" panose="020B0606030504020204" pitchFamily="34" charset="0"/>
            </a:rPr>
            <a:t>استخدم الطرق عبر الإنترنت</a:t>
          </a:r>
        </a:p>
      </dgm:t>
    </dgm:pt>
    <dgm:pt modelId="{1F47E990-BE55-9A47-9F47-160720E33E82}" type="parTrans" cxnId="{63489882-6F10-A140-8F64-79489DD95742}">
      <dgm:prSet/>
      <dgm:spPr/>
      <dgm:t>
        <a:bodyPr/>
        <a:lstStyle/>
        <a:p>
          <a:endParaRPr lang="en-GB"/>
        </a:p>
      </dgm:t>
    </dgm:pt>
    <dgm:pt modelId="{752A57D2-DF5F-F949-91BC-17C47B32A408}" type="sibTrans" cxnId="{63489882-6F10-A140-8F64-79489DD95742}">
      <dgm:prSet/>
      <dgm:spPr/>
      <dgm:t>
        <a:bodyPr/>
        <a:lstStyle/>
        <a:p>
          <a:endParaRPr lang="en-GB"/>
        </a:p>
      </dgm:t>
    </dgm:pt>
    <dgm:pt modelId="{877BC4B1-DA22-E342-8627-9B3E0854F39D}">
      <dgm:prSet phldrT="[Text]" custT="1"/>
      <dgm:spPr/>
      <dgm:t>
        <a:bodyPr/>
        <a:lstStyle/>
        <a:p>
          <a:pPr>
            <a:spcAft>
              <a:spcPts val="1200"/>
            </a:spcAft>
          </a:pPr>
          <a:r>
            <a:rPr lang="ar-SA" sz="2400">
              <a:latin typeface="Open Sans" panose="020B0606030504020204" pitchFamily="34" charset="0"/>
              <a:ea typeface="Open Sans" panose="020B0606030504020204" pitchFamily="34" charset="0"/>
              <a:cs typeface="Arial" panose="020B0606030504020204" pitchFamily="34" charset="0"/>
            </a:rPr>
            <a:t>العمل من خلال متطوعين متمركزين في المجتمع</a:t>
          </a:r>
        </a:p>
      </dgm:t>
    </dgm:pt>
    <dgm:pt modelId="{843B2E83-EB6A-0E41-BC76-716AA154C3EF}" type="parTrans" cxnId="{F3F171B1-41B4-074B-9105-576E0DA8D0B6}">
      <dgm:prSet/>
      <dgm:spPr/>
      <dgm:t>
        <a:bodyPr/>
        <a:lstStyle/>
        <a:p>
          <a:endParaRPr lang="en-GB"/>
        </a:p>
      </dgm:t>
    </dgm:pt>
    <dgm:pt modelId="{3CFA14F5-EBAA-E54A-A68F-9D0799DB5A30}" type="sibTrans" cxnId="{F3F171B1-41B4-074B-9105-576E0DA8D0B6}">
      <dgm:prSet/>
      <dgm:spPr/>
      <dgm:t>
        <a:bodyPr/>
        <a:lstStyle/>
        <a:p>
          <a:endParaRPr lang="en-GB"/>
        </a:p>
      </dgm:t>
    </dgm:pt>
    <dgm:pt modelId="{E9EB8867-DBAE-0B46-85BA-74D45E3EEB28}">
      <dgm:prSet phldrT="[Text]" custT="1"/>
      <dgm:spPr/>
      <dgm:t>
        <a:bodyPr/>
        <a:lstStyle/>
        <a:p>
          <a:pPr>
            <a:spcAft>
              <a:spcPts val="1200"/>
            </a:spcAft>
          </a:pPr>
          <a:r>
            <a:rPr lang="ar-SA" sz="2400">
              <a:solidFill>
                <a:schemeClr val="tx1"/>
              </a:solidFill>
              <a:latin typeface="Open Sans" panose="020B0606030504020204" pitchFamily="34" charset="0"/>
              <a:ea typeface="Open Sans" panose="020B0606030504020204" pitchFamily="34" charset="0"/>
              <a:cs typeface="Arial" panose="020B0606030504020204" pitchFamily="34" charset="0"/>
            </a:rPr>
            <a:t>الدعوة إلى المرونة أثناء تصميم البرنامج</a:t>
          </a:r>
        </a:p>
      </dgm:t>
    </dgm:pt>
    <dgm:pt modelId="{EDC2E227-8D68-7C4D-9AE2-E6DD8834A250}" type="parTrans" cxnId="{20C8B6C1-2090-EA46-9F58-67E6EC3F5619}">
      <dgm:prSet/>
      <dgm:spPr/>
      <dgm:t>
        <a:bodyPr/>
        <a:lstStyle/>
        <a:p>
          <a:endParaRPr lang="en-GB"/>
        </a:p>
      </dgm:t>
    </dgm:pt>
    <dgm:pt modelId="{25D2A8D9-4145-5848-8F7F-B4E89D0F37FB}" type="sibTrans" cxnId="{20C8B6C1-2090-EA46-9F58-67E6EC3F5619}">
      <dgm:prSet/>
      <dgm:spPr/>
      <dgm:t>
        <a:bodyPr/>
        <a:lstStyle/>
        <a:p>
          <a:endParaRPr lang="en-GB"/>
        </a:p>
      </dgm:t>
    </dgm:pt>
    <dgm:pt modelId="{4965930E-C613-C249-8C5E-4CFD75214B5B}">
      <dgm:prSet phldrT="[Text]" custT="1"/>
      <dgm:spPr/>
      <dgm:t>
        <a:bodyPr/>
        <a:lstStyle/>
        <a:p>
          <a:pPr>
            <a:spcAft>
              <a:spcPts val="1200"/>
            </a:spcAft>
          </a:pPr>
          <a:r>
            <a:rPr lang="ar-SA" sz="2400">
              <a:latin typeface="Open Sans" panose="020B0606030504020204" pitchFamily="34" charset="0"/>
              <a:ea typeface="Open Sans" panose="020B0606030504020204" pitchFamily="34" charset="0"/>
              <a:cs typeface="Arial" panose="020B0606030504020204" pitchFamily="34" charset="0"/>
            </a:rPr>
            <a:t>اعمل معهم، ولكن حولهم أيضًا</a:t>
          </a:r>
        </a:p>
      </dgm:t>
    </dgm:pt>
    <dgm:pt modelId="{E557168D-35A8-704B-8E9F-D507CC669244}" type="parTrans" cxnId="{22B28CA0-C007-4946-B146-D6DB982E7D3C}">
      <dgm:prSet/>
      <dgm:spPr/>
      <dgm:t>
        <a:bodyPr/>
        <a:lstStyle/>
        <a:p>
          <a:endParaRPr lang="en-GB"/>
        </a:p>
      </dgm:t>
    </dgm:pt>
    <dgm:pt modelId="{BAE3E45B-12A5-2540-A1B4-0BB791C7D6D2}" type="sibTrans" cxnId="{22B28CA0-C007-4946-B146-D6DB982E7D3C}">
      <dgm:prSet/>
      <dgm:spPr/>
      <dgm:t>
        <a:bodyPr/>
        <a:lstStyle/>
        <a:p>
          <a:endParaRPr lang="en-GB"/>
        </a:p>
      </dgm:t>
    </dgm:pt>
    <dgm:pt modelId="{3006EA33-CD97-FA47-917E-47ED1E335DFE}">
      <dgm:prSet phldrT="[Text]" custT="1"/>
      <dgm:spPr/>
      <dgm:t>
        <a:bodyPr/>
        <a:lstStyle/>
        <a:p>
          <a:pPr>
            <a:spcAft>
              <a:spcPts val="1200"/>
            </a:spcAft>
          </a:pPr>
          <a:r>
            <a:rPr lang="ar-SA" sz="2400">
              <a:latin typeface="Open Sans" panose="020B0606030504020204" pitchFamily="34" charset="0"/>
              <a:ea typeface="Open Sans" panose="020B0606030504020204" pitchFamily="34" charset="0"/>
              <a:cs typeface="Arial" panose="020B0606030504020204" pitchFamily="34" charset="0"/>
            </a:rPr>
            <a:t>طلب نصيحة المتطوعين.</a:t>
          </a:r>
        </a:p>
      </dgm:t>
    </dgm:pt>
    <dgm:pt modelId="{9EF307A2-EBBB-9845-8570-9931472B94D1}" type="parTrans" cxnId="{19451B13-8799-614A-9C9D-7668C29508F4}">
      <dgm:prSet/>
      <dgm:spPr/>
      <dgm:t>
        <a:bodyPr/>
        <a:lstStyle/>
        <a:p>
          <a:endParaRPr lang="en-GB"/>
        </a:p>
      </dgm:t>
    </dgm:pt>
    <dgm:pt modelId="{A055F30A-225B-6344-AF2C-857EDD30FA91}" type="sibTrans" cxnId="{19451B13-8799-614A-9C9D-7668C29508F4}">
      <dgm:prSet/>
      <dgm:spPr/>
      <dgm:t>
        <a:bodyPr/>
        <a:lstStyle/>
        <a:p>
          <a:endParaRPr lang="en-GB"/>
        </a:p>
      </dgm:t>
    </dgm:pt>
    <dgm:pt modelId="{010F82D6-8B23-3D4B-862E-92EF49A9994C}">
      <dgm:prSet phldrT="[Text]" custT="1"/>
      <dgm:spPr/>
      <dgm:t>
        <a:bodyPr/>
        <a:lstStyle/>
        <a:p>
          <a:pPr>
            <a:spcAft>
              <a:spcPts val="1200"/>
            </a:spcAft>
          </a:pPr>
          <a:r>
            <a:rPr lang="ar-SA" sz="2400">
              <a:latin typeface="Open Sans" panose="020B0606030504020204" pitchFamily="34" charset="0"/>
              <a:ea typeface="Open Sans" panose="020B0606030504020204" pitchFamily="34" charset="0"/>
              <a:cs typeface="Arial" panose="020B0606030504020204" pitchFamily="34" charset="0"/>
            </a:rPr>
            <a:t>طلب النصيحة من أصحاب المصلحة الآخرين</a:t>
          </a:r>
        </a:p>
      </dgm:t>
    </dgm:pt>
    <dgm:pt modelId="{B1982203-CFF5-B74B-A4C2-0FC3C30CBF04}" type="parTrans" cxnId="{EFFD3578-0A74-E240-85AB-0F766FABE349}">
      <dgm:prSet/>
      <dgm:spPr/>
      <dgm:t>
        <a:bodyPr/>
        <a:lstStyle/>
        <a:p>
          <a:endParaRPr lang="en-GB"/>
        </a:p>
      </dgm:t>
    </dgm:pt>
    <dgm:pt modelId="{F405F76C-90D6-6D4B-9CD8-A1181A7B2C08}" type="sibTrans" cxnId="{EFFD3578-0A74-E240-85AB-0F766FABE349}">
      <dgm:prSet/>
      <dgm:spPr/>
      <dgm:t>
        <a:bodyPr/>
        <a:lstStyle/>
        <a:p>
          <a:endParaRPr lang="en-GB"/>
        </a:p>
      </dgm:t>
    </dgm:pt>
    <dgm:pt modelId="{8F0A80F8-228B-B84E-B8FB-36B8AC57F671}">
      <dgm:prSet phldrT="[Text]" custT="1"/>
      <dgm:spPr/>
      <dgm:t>
        <a:bodyPr/>
        <a:lstStyle/>
        <a:p>
          <a:pPr>
            <a:spcAft>
              <a:spcPts val="1200"/>
            </a:spcAft>
          </a:pPr>
          <a:r>
            <a:rPr lang="ar-SA" sz="2400">
              <a:latin typeface="Open Sans" panose="020B0606030504020204" pitchFamily="34" charset="0"/>
              <a:ea typeface="Open Sans" panose="020B0606030504020204" pitchFamily="34" charset="0"/>
              <a:cs typeface="Arial" panose="020B0606030504020204" pitchFamily="34" charset="0"/>
            </a:rPr>
            <a:t>إنشاء آلية التغذية الراجعة</a:t>
          </a:r>
        </a:p>
      </dgm:t>
    </dgm:pt>
    <dgm:pt modelId="{873D4356-9212-E84A-B214-BF49BE5BB979}" type="parTrans" cxnId="{BD55D986-BA88-F549-875C-56D48EE8FA78}">
      <dgm:prSet/>
      <dgm:spPr/>
      <dgm:t>
        <a:bodyPr/>
        <a:lstStyle/>
        <a:p>
          <a:endParaRPr lang="en-GB"/>
        </a:p>
      </dgm:t>
    </dgm:pt>
    <dgm:pt modelId="{5756EA22-4A99-AF49-8B6E-152FA19646F1}" type="sibTrans" cxnId="{BD55D986-BA88-F549-875C-56D48EE8FA78}">
      <dgm:prSet/>
      <dgm:spPr/>
      <dgm:t>
        <a:bodyPr/>
        <a:lstStyle/>
        <a:p>
          <a:endParaRPr lang="en-GB"/>
        </a:p>
      </dgm:t>
    </dgm:pt>
    <dgm:pt modelId="{2F4FE20E-DBA6-BA4D-B932-7F6C171969EB}">
      <dgm:prSet phldrT="[Text]" custT="1"/>
      <dgm:spPr/>
      <dgm:t>
        <a:bodyPr/>
        <a:lstStyle/>
        <a:p>
          <a:pPr>
            <a:spcAft>
              <a:spcPts val="1200"/>
            </a:spcAft>
          </a:pPr>
          <a:r>
            <a:rPr lang="ar-SA" sz="2400">
              <a:latin typeface="Open Sans" panose="020B0606030504020204" pitchFamily="34" charset="0"/>
              <a:ea typeface="Open Sans" panose="020B0606030504020204" pitchFamily="34" charset="0"/>
              <a:cs typeface="Arial" panose="020B0606030504020204" pitchFamily="34" charset="0"/>
            </a:rPr>
            <a:t>إلقاء اللوم على الجهة المانحة!</a:t>
          </a:r>
        </a:p>
      </dgm:t>
    </dgm:pt>
    <dgm:pt modelId="{4764148E-5E86-E84C-982C-A93B304AF073}" type="parTrans" cxnId="{62C774EE-E718-0D41-96C2-FAAADBA0AED4}">
      <dgm:prSet/>
      <dgm:spPr/>
      <dgm:t>
        <a:bodyPr/>
        <a:lstStyle/>
        <a:p>
          <a:endParaRPr lang="en-GB"/>
        </a:p>
      </dgm:t>
    </dgm:pt>
    <dgm:pt modelId="{5DA9C1B1-837C-5342-942A-415B8877D575}" type="sibTrans" cxnId="{62C774EE-E718-0D41-96C2-FAAADBA0AED4}">
      <dgm:prSet/>
      <dgm:spPr/>
      <dgm:t>
        <a:bodyPr/>
        <a:lstStyle/>
        <a:p>
          <a:endParaRPr lang="en-GB"/>
        </a:p>
      </dgm:t>
    </dgm:pt>
    <dgm:pt modelId="{94FD21E7-6725-AF47-90FA-FE851E85A37A}">
      <dgm:prSet phldrT="[Text]" custT="1"/>
      <dgm:spPr/>
      <dgm:t>
        <a:bodyPr/>
        <a:lstStyle/>
        <a:p>
          <a:pPr>
            <a:spcAft>
              <a:spcPts val="1200"/>
            </a:spcAft>
          </a:pPr>
          <a:r>
            <a:rPr lang="ar-SA" sz="2400">
              <a:latin typeface="Open Sans" panose="020B0606030504020204" pitchFamily="34" charset="0"/>
              <a:ea typeface="Open Sans" panose="020B0606030504020204" pitchFamily="34" charset="0"/>
              <a:cs typeface="Arial" panose="020B0606030504020204" pitchFamily="34" charset="0"/>
            </a:rPr>
            <a:t>التخطيط حول الأدوار الجنسانية واحتياجات الوصول</a:t>
          </a:r>
        </a:p>
      </dgm:t>
    </dgm:pt>
    <dgm:pt modelId="{840FA201-B899-BC4F-8162-3C52BF747426}" type="parTrans" cxnId="{CF0E4A09-1391-724A-9115-C2FD56E4482B}">
      <dgm:prSet/>
      <dgm:spPr/>
      <dgm:t>
        <a:bodyPr/>
        <a:lstStyle/>
        <a:p>
          <a:endParaRPr lang="en-GB"/>
        </a:p>
      </dgm:t>
    </dgm:pt>
    <dgm:pt modelId="{AA2E4FBB-8B03-8747-A0C1-07F28A554A65}" type="sibTrans" cxnId="{CF0E4A09-1391-724A-9115-C2FD56E4482B}">
      <dgm:prSet/>
      <dgm:spPr/>
      <dgm:t>
        <a:bodyPr/>
        <a:lstStyle/>
        <a:p>
          <a:endParaRPr lang="en-GB"/>
        </a:p>
      </dgm:t>
    </dgm:pt>
    <dgm:pt modelId="{4F3F026F-9EEF-A14C-9BF0-23A3E7CB049B}">
      <dgm:prSet phldrT="[Text]" custT="1"/>
      <dgm:spPr/>
      <dgm:t>
        <a:bodyPr/>
        <a:lstStyle/>
        <a:p>
          <a:pPr>
            <a:spcAft>
              <a:spcPts val="1200"/>
            </a:spcAft>
          </a:pPr>
          <a:r>
            <a:rPr lang="ar-SA" sz="2400">
              <a:latin typeface="Open Sans" panose="020B0606030504020204" pitchFamily="34" charset="0"/>
              <a:ea typeface="Open Sans" panose="020B0606030504020204" pitchFamily="34" charset="0"/>
              <a:cs typeface="Arial" panose="020B0606030504020204" pitchFamily="34" charset="0"/>
            </a:rPr>
            <a:t>سؤال المجموعات كيف يمكنهم المشاركة</a:t>
          </a:r>
        </a:p>
      </dgm:t>
    </dgm:pt>
    <dgm:pt modelId="{968AF9F9-C18E-E242-ADB7-1E6965CCFDDF}" type="parTrans" cxnId="{D23F092A-BC50-494A-9904-5E30AC882A37}">
      <dgm:prSet/>
      <dgm:spPr/>
      <dgm:t>
        <a:bodyPr/>
        <a:lstStyle/>
        <a:p>
          <a:endParaRPr lang="en-GB"/>
        </a:p>
      </dgm:t>
    </dgm:pt>
    <dgm:pt modelId="{F714DF6A-2D39-A448-8FF0-EFB0AF02B0EB}" type="sibTrans" cxnId="{D23F092A-BC50-494A-9904-5E30AC882A37}">
      <dgm:prSet/>
      <dgm:spPr/>
      <dgm:t>
        <a:bodyPr/>
        <a:lstStyle/>
        <a:p>
          <a:endParaRPr lang="en-GB"/>
        </a:p>
      </dgm:t>
    </dgm:pt>
    <dgm:pt modelId="{C66F8D5E-9B10-6A47-8E01-C833FC4CFA89}">
      <dgm:prSet phldrT="[Text]" custT="1"/>
      <dgm:spPr/>
      <dgm:t>
        <a:bodyPr/>
        <a:lstStyle/>
        <a:p>
          <a:pPr>
            <a:spcAft>
              <a:spcPts val="1200"/>
            </a:spcAft>
          </a:pPr>
          <a:r>
            <a:rPr lang="ar-SA" sz="2400">
              <a:solidFill>
                <a:schemeClr val="tx1"/>
              </a:solidFill>
              <a:latin typeface="Open Sans" panose="020B0606030504020204" pitchFamily="34" charset="0"/>
              <a:ea typeface="Open Sans" panose="020B0606030504020204" pitchFamily="34" charset="0"/>
              <a:cs typeface="Arial" panose="020B0606030504020204" pitchFamily="34" charset="0"/>
            </a:rPr>
            <a:t>جمع الأدلة للتغيير</a:t>
          </a:r>
        </a:p>
      </dgm:t>
    </dgm:pt>
    <dgm:pt modelId="{F2FC48CA-0AB2-ED40-865E-1CEC65B06444}" type="parTrans" cxnId="{D33A2CCF-01B4-EA4E-8DD3-CD8CB9A58202}">
      <dgm:prSet/>
      <dgm:spPr/>
      <dgm:t>
        <a:bodyPr/>
        <a:lstStyle/>
        <a:p>
          <a:endParaRPr lang="en-GB"/>
        </a:p>
      </dgm:t>
    </dgm:pt>
    <dgm:pt modelId="{5C84A32B-893F-C045-8DA0-D344CAF0E2F6}" type="sibTrans" cxnId="{D33A2CCF-01B4-EA4E-8DD3-CD8CB9A58202}">
      <dgm:prSet/>
      <dgm:spPr/>
      <dgm:t>
        <a:bodyPr/>
        <a:lstStyle/>
        <a:p>
          <a:endParaRPr lang="en-GB"/>
        </a:p>
      </dgm:t>
    </dgm:pt>
    <dgm:pt modelId="{975FD21B-4885-084F-996D-47DE20908F9E}">
      <dgm:prSet phldrT="[Text]" custT="1"/>
      <dgm:spPr/>
      <dgm:t>
        <a:bodyPr/>
        <a:lstStyle/>
        <a:p>
          <a:pPr>
            <a:spcAft>
              <a:spcPts val="1200"/>
            </a:spcAft>
          </a:pPr>
          <a:r>
            <a:rPr lang="ar-SA" sz="2400">
              <a:latin typeface="Open Sans" panose="020B0606030504020204" pitchFamily="34" charset="0"/>
              <a:ea typeface="Open Sans" panose="020B0606030504020204" pitchFamily="34" charset="0"/>
              <a:cs typeface="Arial" panose="020B0606030504020204" pitchFamily="34" charset="0"/>
            </a:rPr>
            <a:t>استخدم المتطوعين من هذه المجموعات</a:t>
          </a:r>
        </a:p>
      </dgm:t>
    </dgm:pt>
    <dgm:pt modelId="{F7BB6439-B660-A34B-AB6E-FD67C4A3A9A3}" type="parTrans" cxnId="{04703000-040D-4944-AF7D-789AC7DFC226}">
      <dgm:prSet/>
      <dgm:spPr/>
      <dgm:t>
        <a:bodyPr/>
        <a:lstStyle/>
        <a:p>
          <a:endParaRPr lang="en-GB"/>
        </a:p>
      </dgm:t>
    </dgm:pt>
    <dgm:pt modelId="{E568BB81-AE49-D444-B616-81BD08E1307E}" type="sibTrans" cxnId="{04703000-040D-4944-AF7D-789AC7DFC226}">
      <dgm:prSet/>
      <dgm:spPr/>
      <dgm:t>
        <a:bodyPr/>
        <a:lstStyle/>
        <a:p>
          <a:endParaRPr lang="en-GB"/>
        </a:p>
      </dgm:t>
    </dgm:pt>
    <dgm:pt modelId="{A3DF6EE6-6D7B-A64C-951F-3E2B95F5E344}">
      <dgm:prSet phldrT="[Text]" custT="1"/>
      <dgm:spPr/>
      <dgm:t>
        <a:bodyPr/>
        <a:lstStyle/>
        <a:p>
          <a:pPr>
            <a:spcAft>
              <a:spcPts val="1200"/>
            </a:spcAft>
          </a:pPr>
          <a:r>
            <a:rPr lang="ar-SA" sz="2400">
              <a:latin typeface="Open Sans" panose="020B0606030504020204" pitchFamily="34" charset="0"/>
              <a:ea typeface="Open Sans" panose="020B0606030504020204" pitchFamily="34" charset="0"/>
              <a:cs typeface="Arial" panose="020B0606030504020204" pitchFamily="34" charset="0"/>
            </a:rPr>
            <a:t>تحديد طبيعة المشاكل المطروحة</a:t>
          </a:r>
        </a:p>
      </dgm:t>
    </dgm:pt>
    <dgm:pt modelId="{56618535-FC76-5948-BBB5-06D2D5EEF973}" type="parTrans" cxnId="{F1E73B38-A4EE-1343-B331-83A660BDAEEA}">
      <dgm:prSet/>
      <dgm:spPr/>
      <dgm:t>
        <a:bodyPr/>
        <a:lstStyle/>
        <a:p>
          <a:endParaRPr lang="en-GB"/>
        </a:p>
      </dgm:t>
    </dgm:pt>
    <dgm:pt modelId="{55CBC77A-CD96-124C-B78A-313FB42796DD}" type="sibTrans" cxnId="{F1E73B38-A4EE-1343-B331-83A660BDAEEA}">
      <dgm:prSet/>
      <dgm:spPr/>
      <dgm:t>
        <a:bodyPr/>
        <a:lstStyle/>
        <a:p>
          <a:endParaRPr lang="en-GB"/>
        </a:p>
      </dgm:t>
    </dgm:pt>
    <dgm:pt modelId="{D24E7ABB-81A1-434F-B903-985B0C17697A}">
      <dgm:prSet phldrT="[Text]" custT="1"/>
      <dgm:spPr/>
      <dgm:t>
        <a:bodyPr/>
        <a:lstStyle/>
        <a:p>
          <a:pPr>
            <a:spcAft>
              <a:spcPts val="1200"/>
            </a:spcAft>
          </a:pPr>
          <a:r>
            <a:rPr lang="ar-SA" sz="2400">
              <a:latin typeface="Open Sans" panose="020B0606030504020204" pitchFamily="34" charset="0"/>
              <a:ea typeface="Open Sans" panose="020B0606030504020204" pitchFamily="34" charset="0"/>
              <a:cs typeface="Arial" panose="020B0606030504020204" pitchFamily="34" charset="0"/>
            </a:rPr>
            <a:t>التحدث مع ممثلي المجتمع عبر الهاتف</a:t>
          </a:r>
        </a:p>
      </dgm:t>
    </dgm:pt>
    <dgm:pt modelId="{96347B4D-1C2B-354E-9E4F-A925B14A9FF6}" type="parTrans" cxnId="{42299475-35F9-9C48-A0E4-D6F27883D5FE}">
      <dgm:prSet/>
      <dgm:spPr/>
      <dgm:t>
        <a:bodyPr/>
        <a:lstStyle/>
        <a:p>
          <a:endParaRPr lang="en-GB"/>
        </a:p>
      </dgm:t>
    </dgm:pt>
    <dgm:pt modelId="{F4D0EAB3-4E97-2340-BF36-8D6B73110CB5}" type="sibTrans" cxnId="{42299475-35F9-9C48-A0E4-D6F27883D5FE}">
      <dgm:prSet/>
      <dgm:spPr/>
      <dgm:t>
        <a:bodyPr/>
        <a:lstStyle/>
        <a:p>
          <a:endParaRPr lang="en-GB"/>
        </a:p>
      </dgm:t>
    </dgm:pt>
    <dgm:pt modelId="{A1B9DB17-CB0F-7A42-94E5-63E19A28B8CA}">
      <dgm:prSet phldrT="[Text]" custT="1"/>
      <dgm:spPr/>
      <dgm:t>
        <a:bodyPr/>
        <a:lstStyle/>
        <a:p>
          <a:pPr>
            <a:spcAft>
              <a:spcPts val="1200"/>
            </a:spcAft>
          </a:pPr>
          <a:r>
            <a:rPr lang="ar-SA" sz="2400">
              <a:latin typeface="Open Sans" panose="020B0606030504020204" pitchFamily="34" charset="0"/>
              <a:ea typeface="Open Sans" panose="020B0606030504020204" pitchFamily="34" charset="0"/>
              <a:cs typeface="Arial" panose="020B0606030504020204" pitchFamily="34" charset="0"/>
            </a:rPr>
            <a:t>استشارات سريعة</a:t>
          </a:r>
        </a:p>
      </dgm:t>
    </dgm:pt>
    <dgm:pt modelId="{14CC5EDA-2440-6F49-A127-7D4F11C833BA}" type="parTrans" cxnId="{C629807F-7FC9-D84B-AB70-75CF1DDEDA02}">
      <dgm:prSet/>
      <dgm:spPr/>
      <dgm:t>
        <a:bodyPr/>
        <a:lstStyle/>
        <a:p>
          <a:endParaRPr lang="en-GB"/>
        </a:p>
      </dgm:t>
    </dgm:pt>
    <dgm:pt modelId="{F5C8E10C-5952-4247-B000-644241E79F40}" type="sibTrans" cxnId="{C629807F-7FC9-D84B-AB70-75CF1DDEDA02}">
      <dgm:prSet/>
      <dgm:spPr/>
      <dgm:t>
        <a:bodyPr/>
        <a:lstStyle/>
        <a:p>
          <a:endParaRPr lang="en-GB"/>
        </a:p>
      </dgm:t>
    </dgm:pt>
    <dgm:pt modelId="{1B9691A4-9853-E443-970C-6042C229C79A}">
      <dgm:prSet phldrT="[Text]" custT="1"/>
      <dgm:spPr/>
      <dgm:t>
        <a:bodyPr/>
        <a:lstStyle/>
        <a:p>
          <a:pPr>
            <a:spcAft>
              <a:spcPts val="1200"/>
            </a:spcAft>
          </a:pPr>
          <a:r>
            <a:rPr lang="ar-SA" sz="2400">
              <a:latin typeface="Open Sans" panose="020B0606030504020204" pitchFamily="34" charset="0"/>
              <a:ea typeface="Open Sans" panose="020B0606030504020204" pitchFamily="34" charset="0"/>
              <a:cs typeface="Arial" panose="020B0606030504020204" pitchFamily="34" charset="0"/>
            </a:rPr>
            <a:t>بدأ عملية التخطيط مبكرًا</a:t>
          </a:r>
        </a:p>
      </dgm:t>
    </dgm:pt>
    <dgm:pt modelId="{058DB65C-5E6E-BC4B-A0D6-30F6BBC9C32A}" type="parTrans" cxnId="{339A0B35-840E-0F40-9E2E-A3DEA0DEC83F}">
      <dgm:prSet/>
      <dgm:spPr/>
      <dgm:t>
        <a:bodyPr/>
        <a:lstStyle/>
        <a:p>
          <a:endParaRPr lang="en-GB"/>
        </a:p>
      </dgm:t>
    </dgm:pt>
    <dgm:pt modelId="{645EB23F-4A93-9E4F-B8CA-63EE64EBC00C}" type="sibTrans" cxnId="{339A0B35-840E-0F40-9E2E-A3DEA0DEC83F}">
      <dgm:prSet/>
      <dgm:spPr/>
      <dgm:t>
        <a:bodyPr/>
        <a:lstStyle/>
        <a:p>
          <a:endParaRPr lang="en-GB"/>
        </a:p>
      </dgm:t>
    </dgm:pt>
    <dgm:pt modelId="{9BAD4E07-5ED6-5E4C-80D3-6AA73BF81876}">
      <dgm:prSet phldrT="[Text]" custT="1"/>
      <dgm:spPr/>
      <dgm:t>
        <a:bodyPr/>
        <a:lstStyle/>
        <a:p>
          <a:pPr>
            <a:spcAft>
              <a:spcPts val="1200"/>
            </a:spcAft>
          </a:pPr>
          <a:r>
            <a:rPr lang="ar-SA" sz="2400">
              <a:latin typeface="Open Sans" panose="020B0606030504020204" pitchFamily="34" charset="0"/>
              <a:ea typeface="Open Sans" panose="020B0606030504020204" pitchFamily="34" charset="0"/>
              <a:cs typeface="Arial" panose="020B0606030504020204" pitchFamily="34" charset="0"/>
            </a:rPr>
            <a:t> استخدام البيانات الثانوية - التغذية الراجعة والتقييمات السابقة وما إلى ذلك</a:t>
          </a:r>
        </a:p>
      </dgm:t>
    </dgm:pt>
    <dgm:pt modelId="{2E5D0AA0-5270-704E-A6EC-D740E84DA30B}" type="parTrans" cxnId="{1308425B-06AA-864F-A7C6-141B187A8359}">
      <dgm:prSet/>
      <dgm:spPr/>
      <dgm:t>
        <a:bodyPr/>
        <a:lstStyle/>
        <a:p>
          <a:endParaRPr lang="en-GB"/>
        </a:p>
      </dgm:t>
    </dgm:pt>
    <dgm:pt modelId="{42D51CD1-543A-5A4A-8616-1EE86B4111B9}" type="sibTrans" cxnId="{1308425B-06AA-864F-A7C6-141B187A8359}">
      <dgm:prSet/>
      <dgm:spPr/>
      <dgm:t>
        <a:bodyPr/>
        <a:lstStyle/>
        <a:p>
          <a:endParaRPr lang="en-GB"/>
        </a:p>
      </dgm:t>
    </dgm:pt>
    <dgm:pt modelId="{CC5D6540-071E-5A44-BF0D-BEB2086B2281}">
      <dgm:prSet phldrT="[Text]" custT="1"/>
      <dgm:spPr/>
      <dgm:t>
        <a:bodyPr/>
        <a:lstStyle/>
        <a:p>
          <a:pPr>
            <a:spcAft>
              <a:spcPts val="1200"/>
            </a:spcAft>
          </a:pPr>
          <a:r>
            <a:rPr lang="ar-SA" sz="2400">
              <a:solidFill>
                <a:schemeClr val="tx1"/>
              </a:solidFill>
              <a:latin typeface="Open Sans" panose="020B0606030504020204" pitchFamily="34" charset="0"/>
              <a:ea typeface="Open Sans" panose="020B0606030504020204" pitchFamily="34" charset="0"/>
              <a:cs typeface="Arial" panose="020B0606030504020204" pitchFamily="34" charset="0"/>
            </a:rPr>
            <a:t>الدعوة إلى مشاركتهم أمام صناع القرار</a:t>
          </a:r>
        </a:p>
      </dgm:t>
    </dgm:pt>
    <dgm:pt modelId="{00BA98B0-0448-6D4D-8BC2-C7FFE178DC84}" type="parTrans" cxnId="{866F5029-CAD9-DC46-B351-71C55AC1A655}">
      <dgm:prSet/>
      <dgm:spPr/>
      <dgm:t>
        <a:bodyPr/>
        <a:lstStyle/>
        <a:p>
          <a:endParaRPr lang="en-GB"/>
        </a:p>
      </dgm:t>
    </dgm:pt>
    <dgm:pt modelId="{9A3A5E34-2BA4-FD47-ABB7-A03442F1516D}" type="sibTrans" cxnId="{866F5029-CAD9-DC46-B351-71C55AC1A655}">
      <dgm:prSet/>
      <dgm:spPr/>
      <dgm:t>
        <a:bodyPr/>
        <a:lstStyle/>
        <a:p>
          <a:endParaRPr lang="en-GB"/>
        </a:p>
      </dgm:t>
    </dgm:pt>
    <dgm:pt modelId="{BDB0A139-0E58-874E-B842-55080FF85EA7}">
      <dgm:prSet phldrT="[Text]" custT="1"/>
      <dgm:spPr/>
      <dgm:t>
        <a:bodyPr/>
        <a:lstStyle/>
        <a:p>
          <a:pPr>
            <a:spcAft>
              <a:spcPts val="1200"/>
            </a:spcAft>
          </a:pPr>
          <a:r>
            <a:rPr lang="ar-SA" sz="2400">
              <a:solidFill>
                <a:schemeClr val="tx1"/>
              </a:solidFill>
              <a:latin typeface="Open Sans" panose="020B0606030504020204" pitchFamily="34" charset="0"/>
              <a:ea typeface="Open Sans" panose="020B0606030504020204" pitchFamily="34" charset="0"/>
              <a:cs typeface="Arial" panose="020B0606030504020204" pitchFamily="34" charset="0"/>
            </a:rPr>
            <a:t>الشراكة مع المنظمات المتخصصة</a:t>
          </a:r>
        </a:p>
      </dgm:t>
    </dgm:pt>
    <dgm:pt modelId="{F5FA5A99-BA3E-B241-AE34-3FBA2723E694}" type="parTrans" cxnId="{3A35785F-1E0F-1C47-B47D-64C21EF8F750}">
      <dgm:prSet/>
      <dgm:spPr/>
      <dgm:t>
        <a:bodyPr/>
        <a:lstStyle/>
        <a:p>
          <a:endParaRPr lang="en-GB"/>
        </a:p>
      </dgm:t>
    </dgm:pt>
    <dgm:pt modelId="{CC63DFF5-87F7-3741-A709-ACD1BBF9EDEE}" type="sibTrans" cxnId="{3A35785F-1E0F-1C47-B47D-64C21EF8F750}">
      <dgm:prSet/>
      <dgm:spPr/>
      <dgm:t>
        <a:bodyPr/>
        <a:lstStyle/>
        <a:p>
          <a:endParaRPr lang="en-GB"/>
        </a:p>
      </dgm:t>
    </dgm:pt>
    <dgm:pt modelId="{338175FB-D31C-7B43-949A-4B553E1E0561}">
      <dgm:prSet phldrT="[Text]" custT="1"/>
      <dgm:spPr/>
      <dgm:t>
        <a:bodyPr/>
        <a:lstStyle/>
        <a:p>
          <a:pPr>
            <a:spcAft>
              <a:spcPts val="1200"/>
            </a:spcAft>
          </a:pPr>
          <a:r>
            <a:rPr lang="ar-SA" sz="2400">
              <a:solidFill>
                <a:schemeClr val="tx1"/>
              </a:solidFill>
              <a:latin typeface="Open Sans" panose="020B0606030504020204" pitchFamily="34" charset="0"/>
              <a:ea typeface="Open Sans" panose="020B0606030504020204" pitchFamily="34" charset="0"/>
              <a:cs typeface="Arial" panose="020B0606030504020204" pitchFamily="34" charset="0"/>
            </a:rPr>
            <a:t>التحدث والمشاركة</a:t>
          </a:r>
        </a:p>
      </dgm:t>
    </dgm:pt>
    <dgm:pt modelId="{2368984E-FB63-824B-952C-C4312C92CA4E}" type="parTrans" cxnId="{B46AF06B-8585-304E-852B-6BBFD5FAF261}">
      <dgm:prSet/>
      <dgm:spPr/>
      <dgm:t>
        <a:bodyPr/>
        <a:lstStyle/>
        <a:p>
          <a:endParaRPr lang="en-GB"/>
        </a:p>
      </dgm:t>
    </dgm:pt>
    <dgm:pt modelId="{5D0A5FA8-4ECA-1149-9650-338168255818}" type="sibTrans" cxnId="{B46AF06B-8585-304E-852B-6BBFD5FAF261}">
      <dgm:prSet/>
      <dgm:spPr/>
      <dgm:t>
        <a:bodyPr/>
        <a:lstStyle/>
        <a:p>
          <a:endParaRPr lang="en-GB"/>
        </a:p>
      </dgm:t>
    </dgm:pt>
    <dgm:pt modelId="{91CD48CD-3EC2-634D-8CF7-333C2DC6C093}">
      <dgm:prSet phldrT="[Text]" custT="1"/>
      <dgm:spPr/>
      <dgm:t>
        <a:bodyPr/>
        <a:lstStyle/>
        <a:p>
          <a:pPr>
            <a:spcAft>
              <a:spcPts val="1200"/>
            </a:spcAft>
          </a:pPr>
          <a:r>
            <a:rPr lang="ar-SA" sz="2400">
              <a:solidFill>
                <a:schemeClr val="tx1"/>
              </a:solidFill>
              <a:latin typeface="Open Sans" panose="020B0606030504020204" pitchFamily="34" charset="0"/>
              <a:ea typeface="Open Sans" panose="020B0606030504020204" pitchFamily="34" charset="0"/>
              <a:cs typeface="Arial" panose="020B0606030504020204" pitchFamily="34" charset="0"/>
            </a:rPr>
            <a:t>كن صادقا وناقش القضايا مع المجتمع</a:t>
          </a:r>
        </a:p>
      </dgm:t>
    </dgm:pt>
    <dgm:pt modelId="{5AD7B4F1-051F-7E49-9C85-A6D44B01A875}" type="parTrans" cxnId="{A9C23367-F496-8049-8F90-73A750BD37D9}">
      <dgm:prSet/>
      <dgm:spPr/>
      <dgm:t>
        <a:bodyPr/>
        <a:lstStyle/>
        <a:p>
          <a:endParaRPr lang="en-GB"/>
        </a:p>
      </dgm:t>
    </dgm:pt>
    <dgm:pt modelId="{A4FC33F2-8674-A347-901C-DE7DACFE436C}" type="sibTrans" cxnId="{A9C23367-F496-8049-8F90-73A750BD37D9}">
      <dgm:prSet/>
      <dgm:spPr/>
      <dgm:t>
        <a:bodyPr/>
        <a:lstStyle/>
        <a:p>
          <a:endParaRPr lang="en-GB"/>
        </a:p>
      </dgm:t>
    </dgm:pt>
    <dgm:pt modelId="{D1B64158-F1CF-DF40-9F82-BBFCB151593C}">
      <dgm:prSet phldrT="[Text]" custT="1"/>
      <dgm:spPr/>
      <dgm:t>
        <a:bodyPr/>
        <a:lstStyle/>
        <a:p>
          <a:pPr>
            <a:spcAft>
              <a:spcPts val="1200"/>
            </a:spcAft>
          </a:pPr>
          <a:r>
            <a:rPr lang="ar-SA" sz="2400">
              <a:solidFill>
                <a:schemeClr val="tx1"/>
              </a:solidFill>
              <a:latin typeface="Open Sans" panose="020B0606030504020204" pitchFamily="34" charset="0"/>
              <a:ea typeface="Open Sans" panose="020B0606030504020204" pitchFamily="34" charset="0"/>
              <a:cs typeface="Arial" panose="020B0606030504020204" pitchFamily="34" charset="0"/>
            </a:rPr>
            <a:t>التحدث إلى أصحاب المصلحة الآخرين</a:t>
          </a:r>
        </a:p>
      </dgm:t>
    </dgm:pt>
    <dgm:pt modelId="{229E91F8-E979-344D-B0E3-AE48E2A32D67}" type="parTrans" cxnId="{77F3BE1E-09DB-1D4E-A64D-94298D07BC99}">
      <dgm:prSet/>
      <dgm:spPr/>
    </dgm:pt>
    <dgm:pt modelId="{AFEDAC1E-4CDA-9346-A1F0-2EFC0EE9D989}" type="sibTrans" cxnId="{77F3BE1E-09DB-1D4E-A64D-94298D07BC99}">
      <dgm:prSet/>
      <dgm:spPr/>
    </dgm:pt>
    <dgm:pt modelId="{8E7630E7-7E1A-A34B-8EB4-AC183193092D}" type="pres">
      <dgm:prSet presAssocID="{181BAD4C-F76B-F840-97B1-C5AC3D7011AB}" presName="Name0" presStyleCnt="0">
        <dgm:presLayoutVars>
          <dgm:dir/>
          <dgm:animLvl val="lvl"/>
          <dgm:resizeHandles val="exact"/>
        </dgm:presLayoutVars>
      </dgm:prSet>
      <dgm:spPr/>
    </dgm:pt>
    <dgm:pt modelId="{278E512B-97A5-AB42-862F-BDC6103A69BC}" type="pres">
      <dgm:prSet presAssocID="{AB12D327-563D-8E4D-9B94-AA753D59532D}" presName="composite" presStyleCnt="0"/>
      <dgm:spPr/>
    </dgm:pt>
    <dgm:pt modelId="{D571AF48-8571-2345-94AA-5448183B56F3}" type="pres">
      <dgm:prSet presAssocID="{AB12D327-563D-8E4D-9B94-AA753D59532D}" presName="parTx" presStyleLbl="alignNode1" presStyleIdx="0" presStyleCnt="4">
        <dgm:presLayoutVars>
          <dgm:chMax val="0"/>
          <dgm:chPref val="0"/>
          <dgm:bulletEnabled val="1"/>
        </dgm:presLayoutVars>
      </dgm:prSet>
      <dgm:spPr/>
    </dgm:pt>
    <dgm:pt modelId="{A20D54F0-E2E6-584C-8A6A-E7D3FED77051}" type="pres">
      <dgm:prSet presAssocID="{AB12D327-563D-8E4D-9B94-AA753D59532D}" presName="desTx" presStyleLbl="alignAccFollowNode1" presStyleIdx="0" presStyleCnt="4">
        <dgm:presLayoutVars>
          <dgm:bulletEnabled val="1"/>
        </dgm:presLayoutVars>
      </dgm:prSet>
      <dgm:spPr/>
    </dgm:pt>
    <dgm:pt modelId="{89ECE205-8795-9743-BF1A-069BB2A84AE8}" type="pres">
      <dgm:prSet presAssocID="{ECECA08B-B782-5842-9EDF-C2FE40A14982}" presName="space" presStyleCnt="0"/>
      <dgm:spPr/>
    </dgm:pt>
    <dgm:pt modelId="{533C13BF-2FF8-394F-8A8E-67F75190F560}" type="pres">
      <dgm:prSet presAssocID="{7CE0E770-D434-D248-AB17-79A091961DD7}" presName="composite" presStyleCnt="0"/>
      <dgm:spPr/>
    </dgm:pt>
    <dgm:pt modelId="{3A03FD09-9095-EC4B-A5A3-B973FA1C2C8D}" type="pres">
      <dgm:prSet presAssocID="{7CE0E770-D434-D248-AB17-79A091961DD7}" presName="parTx" presStyleLbl="alignNode1" presStyleIdx="1" presStyleCnt="4">
        <dgm:presLayoutVars>
          <dgm:chMax val="0"/>
          <dgm:chPref val="0"/>
          <dgm:bulletEnabled val="1"/>
        </dgm:presLayoutVars>
      </dgm:prSet>
      <dgm:spPr/>
    </dgm:pt>
    <dgm:pt modelId="{21BFF181-4C09-8649-B101-FF9CB2DF6F21}" type="pres">
      <dgm:prSet presAssocID="{7CE0E770-D434-D248-AB17-79A091961DD7}" presName="desTx" presStyleLbl="alignAccFollowNode1" presStyleIdx="1" presStyleCnt="4">
        <dgm:presLayoutVars>
          <dgm:bulletEnabled val="1"/>
        </dgm:presLayoutVars>
      </dgm:prSet>
      <dgm:spPr/>
    </dgm:pt>
    <dgm:pt modelId="{9CAA9C0D-D525-E945-933E-39FA7A2DBCC4}" type="pres">
      <dgm:prSet presAssocID="{DFF53021-505B-E741-A991-A2F886718982}" presName="space" presStyleCnt="0"/>
      <dgm:spPr/>
    </dgm:pt>
    <dgm:pt modelId="{A10EE9B4-D752-C941-9935-560B074ACDAB}" type="pres">
      <dgm:prSet presAssocID="{100B6331-F343-1C49-8624-6430166335DC}" presName="composite" presStyleCnt="0"/>
      <dgm:spPr/>
    </dgm:pt>
    <dgm:pt modelId="{5C0B8109-60C3-7246-A185-E0E5412ACF12}" type="pres">
      <dgm:prSet presAssocID="{100B6331-F343-1C49-8624-6430166335DC}" presName="parTx" presStyleLbl="alignNode1" presStyleIdx="2" presStyleCnt="4">
        <dgm:presLayoutVars>
          <dgm:chMax val="0"/>
          <dgm:chPref val="0"/>
          <dgm:bulletEnabled val="1"/>
        </dgm:presLayoutVars>
      </dgm:prSet>
      <dgm:spPr/>
    </dgm:pt>
    <dgm:pt modelId="{3A03036B-FD6D-F84E-8461-7A6536DEC993}" type="pres">
      <dgm:prSet presAssocID="{100B6331-F343-1C49-8624-6430166335DC}" presName="desTx" presStyleLbl="alignAccFollowNode1" presStyleIdx="2" presStyleCnt="4">
        <dgm:presLayoutVars>
          <dgm:bulletEnabled val="1"/>
        </dgm:presLayoutVars>
      </dgm:prSet>
      <dgm:spPr/>
    </dgm:pt>
    <dgm:pt modelId="{8660C52B-0720-F340-AE0C-46EFED16DFA2}" type="pres">
      <dgm:prSet presAssocID="{9E398FE1-BE11-394F-A7EC-28109C48F66C}" presName="space" presStyleCnt="0"/>
      <dgm:spPr/>
    </dgm:pt>
    <dgm:pt modelId="{87DE8B36-A92A-0241-835F-98B18D2B0621}" type="pres">
      <dgm:prSet presAssocID="{FF1EA457-7CE3-3748-B0AF-AD0E6DFC0DB1}" presName="composite" presStyleCnt="0"/>
      <dgm:spPr/>
    </dgm:pt>
    <dgm:pt modelId="{23D3A033-B5E6-3946-8830-E754D1D4D50A}" type="pres">
      <dgm:prSet presAssocID="{FF1EA457-7CE3-3748-B0AF-AD0E6DFC0DB1}" presName="parTx" presStyleLbl="alignNode1" presStyleIdx="3" presStyleCnt="4">
        <dgm:presLayoutVars>
          <dgm:chMax val="0"/>
          <dgm:chPref val="0"/>
          <dgm:bulletEnabled val="1"/>
        </dgm:presLayoutVars>
      </dgm:prSet>
      <dgm:spPr/>
    </dgm:pt>
    <dgm:pt modelId="{8FBBCD58-F8D5-BD4C-8BE0-F4C9BCB7489B}" type="pres">
      <dgm:prSet presAssocID="{FF1EA457-7CE3-3748-B0AF-AD0E6DFC0DB1}" presName="desTx" presStyleLbl="alignAccFollowNode1" presStyleIdx="3" presStyleCnt="4">
        <dgm:presLayoutVars>
          <dgm:bulletEnabled val="1"/>
        </dgm:presLayoutVars>
      </dgm:prSet>
      <dgm:spPr/>
    </dgm:pt>
  </dgm:ptLst>
  <dgm:cxnLst>
    <dgm:cxn modelId="{04703000-040D-4944-AF7D-789AC7DFC226}" srcId="{100B6331-F343-1C49-8624-6430166335DC}" destId="{975FD21B-4885-084F-996D-47DE20908F9E}" srcOrd="4" destOrd="0" parTransId="{F7BB6439-B660-A34B-AB6E-FD67C4A3A9A3}" sibTransId="{E568BB81-AE49-D444-B616-81BD08E1307E}"/>
    <dgm:cxn modelId="{E9CD6D04-2629-3746-A847-6FCFA61C1CBF}" type="presOf" srcId="{2F4FE20E-DBA6-BA4D-B932-7F6C171969EB}" destId="{21BFF181-4C09-8649-B101-FF9CB2DF6F21}" srcOrd="0" destOrd="6" presId="urn:microsoft.com/office/officeart/2005/8/layout/hList1"/>
    <dgm:cxn modelId="{F9258A05-89B1-BB49-8B11-F26689AD23EA}" type="presOf" srcId="{4965930E-C613-C249-8C5E-4CFD75214B5B}" destId="{21BFF181-4C09-8649-B101-FF9CB2DF6F21}" srcOrd="0" destOrd="2" presId="urn:microsoft.com/office/officeart/2005/8/layout/hList1"/>
    <dgm:cxn modelId="{CF0E4A09-1391-724A-9115-C2FD56E4482B}" srcId="{100B6331-F343-1C49-8624-6430166335DC}" destId="{94FD21E7-6725-AF47-90FA-FE851E85A37A}" srcOrd="3" destOrd="0" parTransId="{840FA201-B899-BC4F-8162-3C52BF747426}" sibTransId="{AA2E4FBB-8B03-8747-A0C1-07F28A554A65}"/>
    <dgm:cxn modelId="{9F8B9E0C-1C5A-7040-AA5B-59A246562A25}" type="presOf" srcId="{94FD21E7-6725-AF47-90FA-FE851E85A37A}" destId="{3A03036B-FD6D-F84E-8461-7A6536DEC993}" srcOrd="0" destOrd="3" presId="urn:microsoft.com/office/officeart/2005/8/layout/hList1"/>
    <dgm:cxn modelId="{19451B13-8799-614A-9C9D-7668C29508F4}" srcId="{7CE0E770-D434-D248-AB17-79A091961DD7}" destId="{3006EA33-CD97-FA47-917E-47ED1E335DFE}" srcOrd="3" destOrd="0" parTransId="{9EF307A2-EBBB-9845-8570-9931472B94D1}" sibTransId="{A055F30A-225B-6344-AF2C-857EDD30FA91}"/>
    <dgm:cxn modelId="{670BC61D-84DC-6441-84F9-E8C812B4C5CB}" type="presOf" srcId="{91CD48CD-3EC2-634D-8CF7-333C2DC6C093}" destId="{8FBBCD58-F8D5-BD4C-8BE0-F4C9BCB7489B}" srcOrd="0" destOrd="3" presId="urn:microsoft.com/office/officeart/2005/8/layout/hList1"/>
    <dgm:cxn modelId="{77F3BE1E-09DB-1D4E-A64D-94298D07BC99}" srcId="{FF1EA457-7CE3-3748-B0AF-AD0E6DFC0DB1}" destId="{D1B64158-F1CF-DF40-9F82-BBFCB151593C}" srcOrd="4" destOrd="0" parTransId="{229E91F8-E979-344D-B0E3-AE48E2A32D67}" sibTransId="{AFEDAC1E-4CDA-9346-A1F0-2EFC0EE9D989}"/>
    <dgm:cxn modelId="{6F284C22-CB3C-3340-BBA9-88CB75C13F30}" srcId="{181BAD4C-F76B-F840-97B1-C5AC3D7011AB}" destId="{FF1EA457-7CE3-3748-B0AF-AD0E6DFC0DB1}" srcOrd="3" destOrd="0" parTransId="{119B83B6-C24D-024A-8AE7-E11BB265BB09}" sibTransId="{9547D3B6-FF49-1745-A09B-1D605CF64D70}"/>
    <dgm:cxn modelId="{09EC3127-6F69-C149-B97F-86C7693E3830}" type="presOf" srcId="{D24E7ABB-81A1-434F-B903-985B0C17697A}" destId="{A20D54F0-E2E6-584C-8A6A-E7D3FED77051}" srcOrd="0" destOrd="0" presId="urn:microsoft.com/office/officeart/2005/8/layout/hList1"/>
    <dgm:cxn modelId="{866F5029-CAD9-DC46-B351-71C55AC1A655}" srcId="{100B6331-F343-1C49-8624-6430166335DC}" destId="{CC5D6540-071E-5A44-BF0D-BEB2086B2281}" srcOrd="1" destOrd="0" parTransId="{00BA98B0-0448-6D4D-8BC2-C7FFE178DC84}" sibTransId="{9A3A5E34-2BA4-FD47-ABB7-A03442F1516D}"/>
    <dgm:cxn modelId="{D23F092A-BC50-494A-9904-5E30AC882A37}" srcId="{100B6331-F343-1C49-8624-6430166335DC}" destId="{4F3F026F-9EEF-A14C-9BF0-23A3E7CB049B}" srcOrd="5" destOrd="0" parTransId="{968AF9F9-C18E-E242-ADB7-1E6965CCFDDF}" sibTransId="{F714DF6A-2D39-A448-8FF0-EFB0AF02B0EB}"/>
    <dgm:cxn modelId="{7C6D892A-BA6B-3247-9D57-C93E435FEA49}" srcId="{181BAD4C-F76B-F840-97B1-C5AC3D7011AB}" destId="{AB12D327-563D-8E4D-9B94-AA753D59532D}" srcOrd="0" destOrd="0" parTransId="{6C881195-0D39-604C-B9DD-03C09328DC1E}" sibTransId="{ECECA08B-B782-5842-9EDF-C2FE40A14982}"/>
    <dgm:cxn modelId="{339A0B35-840E-0F40-9E2E-A3DEA0DEC83F}" srcId="{AB12D327-563D-8E4D-9B94-AA753D59532D}" destId="{1B9691A4-9853-E443-970C-6042C229C79A}" srcOrd="2" destOrd="0" parTransId="{058DB65C-5E6E-BC4B-A0D6-30F6BBC9C32A}" sibTransId="{645EB23F-4A93-9E4F-B8CA-63EE64EBC00C}"/>
    <dgm:cxn modelId="{F1E73B38-A4EE-1343-B331-83A660BDAEEA}" srcId="{7CE0E770-D434-D248-AB17-79A091961DD7}" destId="{A3DF6EE6-6D7B-A64C-951F-3E2B95F5E344}" srcOrd="1" destOrd="0" parTransId="{56618535-FC76-5948-BBB5-06D2D5EEF973}" sibTransId="{55CBC77A-CD96-124C-B78A-313FB42796DD}"/>
    <dgm:cxn modelId="{4CE5213A-5335-3243-88ED-9EF2955DAE5A}" type="presOf" srcId="{BDB0A139-0E58-874E-B842-55080FF85EA7}" destId="{3A03036B-FD6D-F84E-8461-7A6536DEC993}" srcOrd="0" destOrd="2" presId="urn:microsoft.com/office/officeart/2005/8/layout/hList1"/>
    <dgm:cxn modelId="{29B95B3E-AC06-8246-9AAF-0D9142E0207B}" type="presOf" srcId="{181BAD4C-F76B-F840-97B1-C5AC3D7011AB}" destId="{8E7630E7-7E1A-A34B-8EB4-AC183193092D}" srcOrd="0" destOrd="0" presId="urn:microsoft.com/office/officeart/2005/8/layout/hList1"/>
    <dgm:cxn modelId="{83991944-FDF7-9D4E-BD87-CE2C2F2702DE}" type="presOf" srcId="{8F0A80F8-228B-B84E-B8FB-36B8AC57F671}" destId="{21BFF181-4C09-8649-B101-FF9CB2DF6F21}" srcOrd="0" destOrd="5" presId="urn:microsoft.com/office/officeart/2005/8/layout/hList1"/>
    <dgm:cxn modelId="{340E1B44-7B6B-C944-9F83-B76E63C70D92}" type="presOf" srcId="{C66F8D5E-9B10-6A47-8E01-C833FC4CFA89}" destId="{8FBBCD58-F8D5-BD4C-8BE0-F4C9BCB7489B}" srcOrd="0" destOrd="1" presId="urn:microsoft.com/office/officeart/2005/8/layout/hList1"/>
    <dgm:cxn modelId="{8E01BE48-3028-EE43-A672-3D7F85A5AC3B}" srcId="{100B6331-F343-1C49-8624-6430166335DC}" destId="{1914C2B9-68E8-924C-8BA2-A8CE493A90FD}" srcOrd="0" destOrd="0" parTransId="{38EA4ABA-0198-524F-A580-38E92304BC6E}" sibTransId="{09929F95-D922-644A-A14B-3819938EDB61}"/>
    <dgm:cxn modelId="{A5D5D649-C257-7F4D-A4C9-1C447E87C36F}" srcId="{181BAD4C-F76B-F840-97B1-C5AC3D7011AB}" destId="{100B6331-F343-1C49-8624-6430166335DC}" srcOrd="2" destOrd="0" parTransId="{BD18812E-986E-E544-AD71-F9B64A0F2491}" sibTransId="{9E398FE1-BE11-394F-A7EC-28109C48F66C}"/>
    <dgm:cxn modelId="{53318950-3B31-2349-8014-8CC2159C7DCF}" type="presOf" srcId="{3006EA33-CD97-FA47-917E-47ED1E335DFE}" destId="{21BFF181-4C09-8649-B101-FF9CB2DF6F21}" srcOrd="0" destOrd="3" presId="urn:microsoft.com/office/officeart/2005/8/layout/hList1"/>
    <dgm:cxn modelId="{1308425B-06AA-864F-A7C6-141B187A8359}" srcId="{AB12D327-563D-8E4D-9B94-AA753D59532D}" destId="{9BAD4E07-5ED6-5E4C-80D3-6AA73BF81876}" srcOrd="4" destOrd="0" parTransId="{2E5D0AA0-5270-704E-A6EC-D740E84DA30B}" sibTransId="{42D51CD1-543A-5A4A-8616-1EE86B4111B9}"/>
    <dgm:cxn modelId="{3A35785F-1E0F-1C47-B47D-64C21EF8F750}" srcId="{100B6331-F343-1C49-8624-6430166335DC}" destId="{BDB0A139-0E58-874E-B842-55080FF85EA7}" srcOrd="2" destOrd="0" parTransId="{F5FA5A99-BA3E-B241-AE34-3FBA2723E694}" sibTransId="{CC63DFF5-87F7-3741-A709-ACD1BBF9EDEE}"/>
    <dgm:cxn modelId="{1AB25D62-07D3-D346-B5A3-C8CD0B29CA01}" type="presOf" srcId="{A3DF6EE6-6D7B-A64C-951F-3E2B95F5E344}" destId="{21BFF181-4C09-8649-B101-FF9CB2DF6F21}" srcOrd="0" destOrd="1" presId="urn:microsoft.com/office/officeart/2005/8/layout/hList1"/>
    <dgm:cxn modelId="{A9C23367-F496-8049-8F90-73A750BD37D9}" srcId="{FF1EA457-7CE3-3748-B0AF-AD0E6DFC0DB1}" destId="{91CD48CD-3EC2-634D-8CF7-333C2DC6C093}" srcOrd="3" destOrd="0" parTransId="{5AD7B4F1-051F-7E49-9C85-A6D44B01A875}" sibTransId="{A4FC33F2-8674-A347-901C-DE7DACFE436C}"/>
    <dgm:cxn modelId="{45768B67-66AD-394D-B57E-3B0CA70345CA}" type="presOf" srcId="{4F3F026F-9EEF-A14C-9BF0-23A3E7CB049B}" destId="{3A03036B-FD6D-F84E-8461-7A6536DEC993}" srcOrd="0" destOrd="5" presId="urn:microsoft.com/office/officeart/2005/8/layout/hList1"/>
    <dgm:cxn modelId="{7E429667-C5DC-C243-B3C5-B0229B825816}" type="presOf" srcId="{9BAD4E07-5ED6-5E4C-80D3-6AA73BF81876}" destId="{A20D54F0-E2E6-584C-8A6A-E7D3FED77051}" srcOrd="0" destOrd="4" presId="urn:microsoft.com/office/officeart/2005/8/layout/hList1"/>
    <dgm:cxn modelId="{B46AF06B-8585-304E-852B-6BBFD5FAF261}" srcId="{FF1EA457-7CE3-3748-B0AF-AD0E6DFC0DB1}" destId="{338175FB-D31C-7B43-949A-4B553E1E0561}" srcOrd="2" destOrd="0" parTransId="{2368984E-FB63-824B-952C-C4312C92CA4E}" sibTransId="{5D0A5FA8-4ECA-1149-9650-338168255818}"/>
    <dgm:cxn modelId="{42299475-35F9-9C48-A0E4-D6F27883D5FE}" srcId="{AB12D327-563D-8E4D-9B94-AA753D59532D}" destId="{D24E7ABB-81A1-434F-B903-985B0C17697A}" srcOrd="0" destOrd="0" parTransId="{96347B4D-1C2B-354E-9E4F-A925B14A9FF6}" sibTransId="{F4D0EAB3-4E97-2340-BF36-8D6B73110CB5}"/>
    <dgm:cxn modelId="{EFFD3578-0A74-E240-85AB-0F766FABE349}" srcId="{7CE0E770-D434-D248-AB17-79A091961DD7}" destId="{010F82D6-8B23-3D4B-862E-92EF49A9994C}" srcOrd="4" destOrd="0" parTransId="{B1982203-CFF5-B74B-A4C2-0FC3C30CBF04}" sibTransId="{F405F76C-90D6-6D4B-9CD8-A1181A7B2C08}"/>
    <dgm:cxn modelId="{C629807F-7FC9-D84B-AB70-75CF1DDEDA02}" srcId="{AB12D327-563D-8E4D-9B94-AA753D59532D}" destId="{A1B9DB17-CB0F-7A42-94E5-63E19A28B8CA}" srcOrd="1" destOrd="0" parTransId="{14CC5EDA-2440-6F49-A127-7D4F11C833BA}" sibTransId="{F5C8E10C-5952-4247-B000-644241E79F40}"/>
    <dgm:cxn modelId="{D481D47F-2C60-D74E-AA41-9F20F80B85F8}" type="presOf" srcId="{FF1EA457-7CE3-3748-B0AF-AD0E6DFC0DB1}" destId="{23D3A033-B5E6-3946-8830-E754D1D4D50A}" srcOrd="0" destOrd="0" presId="urn:microsoft.com/office/officeart/2005/8/layout/hList1"/>
    <dgm:cxn modelId="{63489882-6F10-A140-8F64-79489DD95742}" srcId="{AB12D327-563D-8E4D-9B94-AA753D59532D}" destId="{60A85FE4-EEC4-374C-BD37-7BE14825D562}" srcOrd="3" destOrd="0" parTransId="{1F47E990-BE55-9A47-9F47-160720E33E82}" sibTransId="{752A57D2-DF5F-F949-91BC-17C47B32A408}"/>
    <dgm:cxn modelId="{BD55D986-BA88-F549-875C-56D48EE8FA78}" srcId="{7CE0E770-D434-D248-AB17-79A091961DD7}" destId="{8F0A80F8-228B-B84E-B8FB-36B8AC57F671}" srcOrd="5" destOrd="0" parTransId="{873D4356-9212-E84A-B214-BF49BE5BB979}" sibTransId="{5756EA22-4A99-AF49-8B6E-152FA19646F1}"/>
    <dgm:cxn modelId="{A8E97A90-FD40-374A-8E49-557F4E120C87}" type="presOf" srcId="{338175FB-D31C-7B43-949A-4B553E1E0561}" destId="{8FBBCD58-F8D5-BD4C-8BE0-F4C9BCB7489B}" srcOrd="0" destOrd="2" presId="urn:microsoft.com/office/officeart/2005/8/layout/hList1"/>
    <dgm:cxn modelId="{694C769A-6951-BD40-A589-DF712B9D2DB3}" type="presOf" srcId="{A1B9DB17-CB0F-7A42-94E5-63E19A28B8CA}" destId="{A20D54F0-E2E6-584C-8A6A-E7D3FED77051}" srcOrd="0" destOrd="1" presId="urn:microsoft.com/office/officeart/2005/8/layout/hList1"/>
    <dgm:cxn modelId="{CF4A0F9F-7FEA-9144-A2DA-7AAE7CAB3CD3}" srcId="{7CE0E770-D434-D248-AB17-79A091961DD7}" destId="{D4D01E8F-8882-7D49-8CED-9116FD43DDEF}" srcOrd="0" destOrd="0" parTransId="{69794588-BAA2-184D-B715-806E911FFBE6}" sibTransId="{517C5D0A-A741-4847-8BCA-F7AF52FE9A2B}"/>
    <dgm:cxn modelId="{22B28CA0-C007-4946-B146-D6DB982E7D3C}" srcId="{7CE0E770-D434-D248-AB17-79A091961DD7}" destId="{4965930E-C613-C249-8C5E-4CFD75214B5B}" srcOrd="2" destOrd="0" parTransId="{E557168D-35A8-704B-8E9F-D507CC669244}" sibTransId="{BAE3E45B-12A5-2540-A1B4-0BB791C7D6D2}"/>
    <dgm:cxn modelId="{71E9D2A4-4256-3243-B2BA-B92A945EAA9B}" type="presOf" srcId="{1B9691A4-9853-E443-970C-6042C229C79A}" destId="{A20D54F0-E2E6-584C-8A6A-E7D3FED77051}" srcOrd="0" destOrd="2" presId="urn:microsoft.com/office/officeart/2005/8/layout/hList1"/>
    <dgm:cxn modelId="{BB4386A6-212F-0D45-8CC8-A59FB56A1CCB}" type="presOf" srcId="{877BC4B1-DA22-E342-8627-9B3E0854F39D}" destId="{A20D54F0-E2E6-584C-8A6A-E7D3FED77051}" srcOrd="0" destOrd="5" presId="urn:microsoft.com/office/officeart/2005/8/layout/hList1"/>
    <dgm:cxn modelId="{F3F171B1-41B4-074B-9105-576E0DA8D0B6}" srcId="{AB12D327-563D-8E4D-9B94-AA753D59532D}" destId="{877BC4B1-DA22-E342-8627-9B3E0854F39D}" srcOrd="5" destOrd="0" parTransId="{843B2E83-EB6A-0E41-BC76-716AA154C3EF}" sibTransId="{3CFA14F5-EBAA-E54A-A68F-9D0799DB5A30}"/>
    <dgm:cxn modelId="{53F115B8-B176-6545-B04A-0ECE7AE51878}" type="presOf" srcId="{1914C2B9-68E8-924C-8BA2-A8CE493A90FD}" destId="{3A03036B-FD6D-F84E-8461-7A6536DEC993}" srcOrd="0" destOrd="0" presId="urn:microsoft.com/office/officeart/2005/8/layout/hList1"/>
    <dgm:cxn modelId="{C57706C0-2793-D544-A546-4D645CC71990}" type="presOf" srcId="{100B6331-F343-1C49-8624-6430166335DC}" destId="{5C0B8109-60C3-7246-A185-E0E5412ACF12}" srcOrd="0" destOrd="0" presId="urn:microsoft.com/office/officeart/2005/8/layout/hList1"/>
    <dgm:cxn modelId="{20C8B6C1-2090-EA46-9F58-67E6EC3F5619}" srcId="{FF1EA457-7CE3-3748-B0AF-AD0E6DFC0DB1}" destId="{E9EB8867-DBAE-0B46-85BA-74D45E3EEB28}" srcOrd="0" destOrd="0" parTransId="{EDC2E227-8D68-7C4D-9AE2-E6DD8834A250}" sibTransId="{25D2A8D9-4145-5848-8F7F-B4E89D0F37FB}"/>
    <dgm:cxn modelId="{46060DC3-8863-BD47-A851-6303B37F3A21}" type="presOf" srcId="{975FD21B-4885-084F-996D-47DE20908F9E}" destId="{3A03036B-FD6D-F84E-8461-7A6536DEC993}" srcOrd="0" destOrd="4" presId="urn:microsoft.com/office/officeart/2005/8/layout/hList1"/>
    <dgm:cxn modelId="{19D946C3-4FF0-7845-964B-12F6E50517AD}" type="presOf" srcId="{60A85FE4-EEC4-374C-BD37-7BE14825D562}" destId="{A20D54F0-E2E6-584C-8A6A-E7D3FED77051}" srcOrd="0" destOrd="3" presId="urn:microsoft.com/office/officeart/2005/8/layout/hList1"/>
    <dgm:cxn modelId="{D33A2CCF-01B4-EA4E-8DD3-CD8CB9A58202}" srcId="{FF1EA457-7CE3-3748-B0AF-AD0E6DFC0DB1}" destId="{C66F8D5E-9B10-6A47-8E01-C833FC4CFA89}" srcOrd="1" destOrd="0" parTransId="{F2FC48CA-0AB2-ED40-865E-1CEC65B06444}" sibTransId="{5C84A32B-893F-C045-8DA0-D344CAF0E2F6}"/>
    <dgm:cxn modelId="{4F4A99D7-9471-0A47-8FF4-097A9114A5F0}" srcId="{181BAD4C-F76B-F840-97B1-C5AC3D7011AB}" destId="{7CE0E770-D434-D248-AB17-79A091961DD7}" srcOrd="1" destOrd="0" parTransId="{FB3FE794-3A11-B348-B587-DB1984AC171E}" sibTransId="{DFF53021-505B-E741-A991-A2F886718982}"/>
    <dgm:cxn modelId="{F16D7ADA-FC37-CC4E-8E2F-57ABF77063BB}" type="presOf" srcId="{CC5D6540-071E-5A44-BF0D-BEB2086B2281}" destId="{3A03036B-FD6D-F84E-8461-7A6536DEC993}" srcOrd="0" destOrd="1" presId="urn:microsoft.com/office/officeart/2005/8/layout/hList1"/>
    <dgm:cxn modelId="{0619F0DC-B66E-9246-8B65-1DF77DB69F02}" type="presOf" srcId="{010F82D6-8B23-3D4B-862E-92EF49A9994C}" destId="{21BFF181-4C09-8649-B101-FF9CB2DF6F21}" srcOrd="0" destOrd="4" presId="urn:microsoft.com/office/officeart/2005/8/layout/hList1"/>
    <dgm:cxn modelId="{62C774EE-E718-0D41-96C2-FAAADBA0AED4}" srcId="{7CE0E770-D434-D248-AB17-79A091961DD7}" destId="{2F4FE20E-DBA6-BA4D-B932-7F6C171969EB}" srcOrd="6" destOrd="0" parTransId="{4764148E-5E86-E84C-982C-A93B304AF073}" sibTransId="{5DA9C1B1-837C-5342-942A-415B8877D575}"/>
    <dgm:cxn modelId="{D37B14F5-ABF8-FB44-B463-430B72E3FED5}" type="presOf" srcId="{AB12D327-563D-8E4D-9B94-AA753D59532D}" destId="{D571AF48-8571-2345-94AA-5448183B56F3}" srcOrd="0" destOrd="0" presId="urn:microsoft.com/office/officeart/2005/8/layout/hList1"/>
    <dgm:cxn modelId="{08CB14F8-9E7B-1C43-B557-1B293E1ED502}" type="presOf" srcId="{D1B64158-F1CF-DF40-9F82-BBFCB151593C}" destId="{8FBBCD58-F8D5-BD4C-8BE0-F4C9BCB7489B}" srcOrd="0" destOrd="4" presId="urn:microsoft.com/office/officeart/2005/8/layout/hList1"/>
    <dgm:cxn modelId="{E001D8F8-A09A-A848-A709-482642DDA866}" type="presOf" srcId="{D4D01E8F-8882-7D49-8CED-9116FD43DDEF}" destId="{21BFF181-4C09-8649-B101-FF9CB2DF6F21}" srcOrd="0" destOrd="0" presId="urn:microsoft.com/office/officeart/2005/8/layout/hList1"/>
    <dgm:cxn modelId="{AEB1FEF8-91A3-9948-885B-7E0D98FD4798}" type="presOf" srcId="{7CE0E770-D434-D248-AB17-79A091961DD7}" destId="{3A03FD09-9095-EC4B-A5A3-B973FA1C2C8D}" srcOrd="0" destOrd="0" presId="urn:microsoft.com/office/officeart/2005/8/layout/hList1"/>
    <dgm:cxn modelId="{3EB6FEFB-3754-1249-A0A5-704C6C3AB4C8}" type="presOf" srcId="{E9EB8867-DBAE-0B46-85BA-74D45E3EEB28}" destId="{8FBBCD58-F8D5-BD4C-8BE0-F4C9BCB7489B}" srcOrd="0" destOrd="0" presId="urn:microsoft.com/office/officeart/2005/8/layout/hList1"/>
    <dgm:cxn modelId="{4FCA51FD-88E1-CB46-B098-DA4561667B0A}" type="presParOf" srcId="{8E7630E7-7E1A-A34B-8EB4-AC183193092D}" destId="{278E512B-97A5-AB42-862F-BDC6103A69BC}" srcOrd="0" destOrd="0" presId="urn:microsoft.com/office/officeart/2005/8/layout/hList1"/>
    <dgm:cxn modelId="{4E8E3AA6-D262-714E-A1D0-8634CC031FAC}" type="presParOf" srcId="{278E512B-97A5-AB42-862F-BDC6103A69BC}" destId="{D571AF48-8571-2345-94AA-5448183B56F3}" srcOrd="0" destOrd="0" presId="urn:microsoft.com/office/officeart/2005/8/layout/hList1"/>
    <dgm:cxn modelId="{04C878DB-DA2E-E44F-AFDE-CB4D485212A8}" type="presParOf" srcId="{278E512B-97A5-AB42-862F-BDC6103A69BC}" destId="{A20D54F0-E2E6-584C-8A6A-E7D3FED77051}" srcOrd="1" destOrd="0" presId="urn:microsoft.com/office/officeart/2005/8/layout/hList1"/>
    <dgm:cxn modelId="{6F354DA3-C2A3-8F48-812A-E7618C83B82E}" type="presParOf" srcId="{8E7630E7-7E1A-A34B-8EB4-AC183193092D}" destId="{89ECE205-8795-9743-BF1A-069BB2A84AE8}" srcOrd="1" destOrd="0" presId="urn:microsoft.com/office/officeart/2005/8/layout/hList1"/>
    <dgm:cxn modelId="{A83845B5-153C-DF42-8A16-7989F52E33A2}" type="presParOf" srcId="{8E7630E7-7E1A-A34B-8EB4-AC183193092D}" destId="{533C13BF-2FF8-394F-8A8E-67F75190F560}" srcOrd="2" destOrd="0" presId="urn:microsoft.com/office/officeart/2005/8/layout/hList1"/>
    <dgm:cxn modelId="{35186D61-7C09-CB41-BE1F-BC576BA22579}" type="presParOf" srcId="{533C13BF-2FF8-394F-8A8E-67F75190F560}" destId="{3A03FD09-9095-EC4B-A5A3-B973FA1C2C8D}" srcOrd="0" destOrd="0" presId="urn:microsoft.com/office/officeart/2005/8/layout/hList1"/>
    <dgm:cxn modelId="{D54A0B7D-F9FF-184C-944F-00C78D6A5D44}" type="presParOf" srcId="{533C13BF-2FF8-394F-8A8E-67F75190F560}" destId="{21BFF181-4C09-8649-B101-FF9CB2DF6F21}" srcOrd="1" destOrd="0" presId="urn:microsoft.com/office/officeart/2005/8/layout/hList1"/>
    <dgm:cxn modelId="{A1F908DB-8000-F343-8431-F4467773378C}" type="presParOf" srcId="{8E7630E7-7E1A-A34B-8EB4-AC183193092D}" destId="{9CAA9C0D-D525-E945-933E-39FA7A2DBCC4}" srcOrd="3" destOrd="0" presId="urn:microsoft.com/office/officeart/2005/8/layout/hList1"/>
    <dgm:cxn modelId="{ADEE337D-5B02-CF45-B6BF-B6E781126F88}" type="presParOf" srcId="{8E7630E7-7E1A-A34B-8EB4-AC183193092D}" destId="{A10EE9B4-D752-C941-9935-560B074ACDAB}" srcOrd="4" destOrd="0" presId="urn:microsoft.com/office/officeart/2005/8/layout/hList1"/>
    <dgm:cxn modelId="{42E35605-88D0-0143-9CA2-C469D7E89B81}" type="presParOf" srcId="{A10EE9B4-D752-C941-9935-560B074ACDAB}" destId="{5C0B8109-60C3-7246-A185-E0E5412ACF12}" srcOrd="0" destOrd="0" presId="urn:microsoft.com/office/officeart/2005/8/layout/hList1"/>
    <dgm:cxn modelId="{D4776E5B-9A06-8B4E-9464-34C65442DF34}" type="presParOf" srcId="{A10EE9B4-D752-C941-9935-560B074ACDAB}" destId="{3A03036B-FD6D-F84E-8461-7A6536DEC993}" srcOrd="1" destOrd="0" presId="urn:microsoft.com/office/officeart/2005/8/layout/hList1"/>
    <dgm:cxn modelId="{72D0BCB2-FE23-9240-A307-773C1690C8B3}" type="presParOf" srcId="{8E7630E7-7E1A-A34B-8EB4-AC183193092D}" destId="{8660C52B-0720-F340-AE0C-46EFED16DFA2}" srcOrd="5" destOrd="0" presId="urn:microsoft.com/office/officeart/2005/8/layout/hList1"/>
    <dgm:cxn modelId="{3240447E-2527-FA4C-B63D-0261DC060269}" type="presParOf" srcId="{8E7630E7-7E1A-A34B-8EB4-AC183193092D}" destId="{87DE8B36-A92A-0241-835F-98B18D2B0621}" srcOrd="6" destOrd="0" presId="urn:microsoft.com/office/officeart/2005/8/layout/hList1"/>
    <dgm:cxn modelId="{65DFF233-F7F6-284A-BD20-5CA44F417094}" type="presParOf" srcId="{87DE8B36-A92A-0241-835F-98B18D2B0621}" destId="{23D3A033-B5E6-3946-8830-E754D1D4D50A}" srcOrd="0" destOrd="0" presId="urn:microsoft.com/office/officeart/2005/8/layout/hList1"/>
    <dgm:cxn modelId="{89D96186-A378-4C44-A1BC-16D30794228B}" type="presParOf" srcId="{87DE8B36-A92A-0241-835F-98B18D2B0621}" destId="{8FBBCD58-F8D5-BD4C-8BE0-F4C9BCB7489B}"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71AF48-8571-2345-94AA-5448183B56F3}">
      <dsp:nvSpPr>
        <dsp:cNvPr id="0" name=""/>
        <dsp:cNvSpPr/>
      </dsp:nvSpPr>
      <dsp:spPr>
        <a:xfrm>
          <a:off x="6667" y="986021"/>
          <a:ext cx="4009129" cy="160365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ar-SA" sz="3200" b="0" kern="1200">
              <a:solidFill>
                <a:schemeClr val="tx2"/>
              </a:solidFill>
              <a:latin typeface="Montserrat" pitchFamily="2" charset="77"/>
              <a:cs typeface="Arial"/>
            </a:rPr>
            <a:t>قلة الوقت</a:t>
          </a:r>
        </a:p>
      </dsp:txBody>
      <dsp:txXfrm>
        <a:off x="6667" y="986021"/>
        <a:ext cx="4009129" cy="1603651"/>
      </dsp:txXfrm>
    </dsp:sp>
    <dsp:sp modelId="{A20D54F0-E2E6-584C-8A6A-E7D3FED77051}">
      <dsp:nvSpPr>
        <dsp:cNvPr id="0" name=""/>
        <dsp:cNvSpPr/>
      </dsp:nvSpPr>
      <dsp:spPr>
        <a:xfrm>
          <a:off x="6667" y="2589673"/>
          <a:ext cx="4009129" cy="455230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ts val="1200"/>
            </a:spcAft>
            <a:buChar char="•"/>
          </a:pPr>
          <a:r>
            <a:rPr lang="ar-SA" sz="2400" kern="1200">
              <a:latin typeface="Open Sans" panose="020B0606030504020204" pitchFamily="34" charset="0"/>
              <a:ea typeface="Open Sans" panose="020B0606030504020204" pitchFamily="34" charset="0"/>
              <a:cs typeface="Arial" panose="020B0606030504020204" pitchFamily="34" charset="0"/>
            </a:rPr>
            <a:t>التحدث مع ممثلي المجتمع عبر الهاتف</a:t>
          </a:r>
        </a:p>
        <a:p>
          <a:pPr marL="228600" lvl="1" indent="-228600" algn="l" defTabSz="1066800">
            <a:lnSpc>
              <a:spcPct val="90000"/>
            </a:lnSpc>
            <a:spcBef>
              <a:spcPct val="0"/>
            </a:spcBef>
            <a:spcAft>
              <a:spcPts val="1200"/>
            </a:spcAft>
            <a:buChar char="•"/>
          </a:pPr>
          <a:r>
            <a:rPr lang="ar-SA" sz="2400" kern="1200">
              <a:latin typeface="Open Sans" panose="020B0606030504020204" pitchFamily="34" charset="0"/>
              <a:ea typeface="Open Sans" panose="020B0606030504020204" pitchFamily="34" charset="0"/>
              <a:cs typeface="Arial" panose="020B0606030504020204" pitchFamily="34" charset="0"/>
            </a:rPr>
            <a:t>استشارات سريعة</a:t>
          </a:r>
        </a:p>
        <a:p>
          <a:pPr marL="228600" lvl="1" indent="-228600" algn="l" defTabSz="1066800">
            <a:lnSpc>
              <a:spcPct val="90000"/>
            </a:lnSpc>
            <a:spcBef>
              <a:spcPct val="0"/>
            </a:spcBef>
            <a:spcAft>
              <a:spcPts val="1200"/>
            </a:spcAft>
            <a:buChar char="•"/>
          </a:pPr>
          <a:r>
            <a:rPr lang="ar-SA" sz="2400" kern="1200">
              <a:latin typeface="Open Sans" panose="020B0606030504020204" pitchFamily="34" charset="0"/>
              <a:ea typeface="Open Sans" panose="020B0606030504020204" pitchFamily="34" charset="0"/>
              <a:cs typeface="Arial" panose="020B0606030504020204" pitchFamily="34" charset="0"/>
            </a:rPr>
            <a:t>بدأ عملية التخطيط مبكرًا</a:t>
          </a:r>
        </a:p>
        <a:p>
          <a:pPr marL="228600" lvl="1" indent="-228600" algn="l" defTabSz="1066800">
            <a:lnSpc>
              <a:spcPct val="90000"/>
            </a:lnSpc>
            <a:spcBef>
              <a:spcPct val="0"/>
            </a:spcBef>
            <a:spcAft>
              <a:spcPts val="1200"/>
            </a:spcAft>
            <a:buChar char="•"/>
          </a:pPr>
          <a:r>
            <a:rPr lang="ar-SA" sz="2400" kern="1200">
              <a:latin typeface="Open Sans" panose="020B0606030504020204" pitchFamily="34" charset="0"/>
              <a:ea typeface="Open Sans" panose="020B0606030504020204" pitchFamily="34" charset="0"/>
              <a:cs typeface="Arial" panose="020B0606030504020204" pitchFamily="34" charset="0"/>
            </a:rPr>
            <a:t>استخدم الطرق عبر الإنترنت</a:t>
          </a:r>
        </a:p>
        <a:p>
          <a:pPr marL="228600" lvl="1" indent="-228600" algn="l" defTabSz="1066800">
            <a:lnSpc>
              <a:spcPct val="90000"/>
            </a:lnSpc>
            <a:spcBef>
              <a:spcPct val="0"/>
            </a:spcBef>
            <a:spcAft>
              <a:spcPts val="1200"/>
            </a:spcAft>
            <a:buChar char="•"/>
          </a:pPr>
          <a:r>
            <a:rPr lang="ar-SA" sz="2400" kern="1200">
              <a:latin typeface="Open Sans" panose="020B0606030504020204" pitchFamily="34" charset="0"/>
              <a:ea typeface="Open Sans" panose="020B0606030504020204" pitchFamily="34" charset="0"/>
              <a:cs typeface="Arial" panose="020B0606030504020204" pitchFamily="34" charset="0"/>
            </a:rPr>
            <a:t> استخدام البيانات الثانوية - التغذية الراجعة والتقييمات السابقة وما إلى ذلك</a:t>
          </a:r>
        </a:p>
        <a:p>
          <a:pPr marL="228600" lvl="1" indent="-228600" algn="l" defTabSz="1066800">
            <a:lnSpc>
              <a:spcPct val="90000"/>
            </a:lnSpc>
            <a:spcBef>
              <a:spcPct val="0"/>
            </a:spcBef>
            <a:spcAft>
              <a:spcPts val="1200"/>
            </a:spcAft>
            <a:buChar char="•"/>
          </a:pPr>
          <a:r>
            <a:rPr lang="ar-SA" sz="2400" kern="1200">
              <a:latin typeface="Open Sans" panose="020B0606030504020204" pitchFamily="34" charset="0"/>
              <a:ea typeface="Open Sans" panose="020B0606030504020204" pitchFamily="34" charset="0"/>
              <a:cs typeface="Arial" panose="020B0606030504020204" pitchFamily="34" charset="0"/>
            </a:rPr>
            <a:t>العمل من خلال متطوعين متمركزين في المجتمع</a:t>
          </a:r>
        </a:p>
      </dsp:txBody>
      <dsp:txXfrm>
        <a:off x="6667" y="2589673"/>
        <a:ext cx="4009129" cy="4552305"/>
      </dsp:txXfrm>
    </dsp:sp>
    <dsp:sp modelId="{3A03FD09-9095-EC4B-A5A3-B973FA1C2C8D}">
      <dsp:nvSpPr>
        <dsp:cNvPr id="0" name=""/>
        <dsp:cNvSpPr/>
      </dsp:nvSpPr>
      <dsp:spPr>
        <a:xfrm>
          <a:off x="4577075" y="986021"/>
          <a:ext cx="4009129" cy="160365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ar-SA" sz="3200" b="0" kern="1200">
              <a:solidFill>
                <a:schemeClr val="tx2"/>
              </a:solidFill>
              <a:latin typeface="Montserrat" pitchFamily="2" charset="77"/>
              <a:cs typeface="Arial"/>
            </a:rPr>
            <a:t>قائد مجتمعي متطلب</a:t>
          </a:r>
        </a:p>
      </dsp:txBody>
      <dsp:txXfrm>
        <a:off x="4577075" y="986021"/>
        <a:ext cx="4009129" cy="1603651"/>
      </dsp:txXfrm>
    </dsp:sp>
    <dsp:sp modelId="{21BFF181-4C09-8649-B101-FF9CB2DF6F21}">
      <dsp:nvSpPr>
        <dsp:cNvPr id="0" name=""/>
        <dsp:cNvSpPr/>
      </dsp:nvSpPr>
      <dsp:spPr>
        <a:xfrm>
          <a:off x="4577075" y="2589673"/>
          <a:ext cx="4009129" cy="455230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ts val="1200"/>
            </a:spcAft>
            <a:buChar char="•"/>
          </a:pPr>
          <a:r>
            <a:rPr lang="ar-SA" sz="2400" kern="1200">
              <a:latin typeface="Open Sans" panose="020B0606030504020204" pitchFamily="34" charset="0"/>
              <a:ea typeface="Open Sans" panose="020B0606030504020204" pitchFamily="34" charset="0"/>
              <a:cs typeface="Arial" panose="020B0606030504020204" pitchFamily="34" charset="0"/>
            </a:rPr>
            <a:t>استخدم المبادئ الأساسية</a:t>
          </a:r>
        </a:p>
        <a:p>
          <a:pPr marL="228600" lvl="1" indent="-228600" algn="l" defTabSz="1066800">
            <a:lnSpc>
              <a:spcPct val="90000"/>
            </a:lnSpc>
            <a:spcBef>
              <a:spcPct val="0"/>
            </a:spcBef>
            <a:spcAft>
              <a:spcPts val="1200"/>
            </a:spcAft>
            <a:buChar char="•"/>
          </a:pPr>
          <a:r>
            <a:rPr lang="ar-SA" sz="2400" kern="1200">
              <a:latin typeface="Open Sans" panose="020B0606030504020204" pitchFamily="34" charset="0"/>
              <a:ea typeface="Open Sans" panose="020B0606030504020204" pitchFamily="34" charset="0"/>
              <a:cs typeface="Arial" panose="020B0606030504020204" pitchFamily="34" charset="0"/>
            </a:rPr>
            <a:t>تحديد طبيعة المشاكل المطروحة</a:t>
          </a:r>
        </a:p>
        <a:p>
          <a:pPr marL="228600" lvl="1" indent="-228600" algn="l" defTabSz="1066800">
            <a:lnSpc>
              <a:spcPct val="90000"/>
            </a:lnSpc>
            <a:spcBef>
              <a:spcPct val="0"/>
            </a:spcBef>
            <a:spcAft>
              <a:spcPts val="1200"/>
            </a:spcAft>
            <a:buChar char="•"/>
          </a:pPr>
          <a:r>
            <a:rPr lang="ar-SA" sz="2400" kern="1200">
              <a:latin typeface="Open Sans" panose="020B0606030504020204" pitchFamily="34" charset="0"/>
              <a:ea typeface="Open Sans" panose="020B0606030504020204" pitchFamily="34" charset="0"/>
              <a:cs typeface="Arial" panose="020B0606030504020204" pitchFamily="34" charset="0"/>
            </a:rPr>
            <a:t>اعمل معهم، ولكن حولهم أيضًا</a:t>
          </a:r>
        </a:p>
        <a:p>
          <a:pPr marL="228600" lvl="1" indent="-228600" algn="l" defTabSz="1066800">
            <a:lnSpc>
              <a:spcPct val="90000"/>
            </a:lnSpc>
            <a:spcBef>
              <a:spcPct val="0"/>
            </a:spcBef>
            <a:spcAft>
              <a:spcPts val="1200"/>
            </a:spcAft>
            <a:buChar char="•"/>
          </a:pPr>
          <a:r>
            <a:rPr lang="ar-SA" sz="2400" kern="1200">
              <a:latin typeface="Open Sans" panose="020B0606030504020204" pitchFamily="34" charset="0"/>
              <a:ea typeface="Open Sans" panose="020B0606030504020204" pitchFamily="34" charset="0"/>
              <a:cs typeface="Arial" panose="020B0606030504020204" pitchFamily="34" charset="0"/>
            </a:rPr>
            <a:t>طلب نصيحة المتطوعين.</a:t>
          </a:r>
        </a:p>
        <a:p>
          <a:pPr marL="228600" lvl="1" indent="-228600" algn="l" defTabSz="1066800">
            <a:lnSpc>
              <a:spcPct val="90000"/>
            </a:lnSpc>
            <a:spcBef>
              <a:spcPct val="0"/>
            </a:spcBef>
            <a:spcAft>
              <a:spcPts val="1200"/>
            </a:spcAft>
            <a:buChar char="•"/>
          </a:pPr>
          <a:r>
            <a:rPr lang="ar-SA" sz="2400" kern="1200">
              <a:latin typeface="Open Sans" panose="020B0606030504020204" pitchFamily="34" charset="0"/>
              <a:ea typeface="Open Sans" panose="020B0606030504020204" pitchFamily="34" charset="0"/>
              <a:cs typeface="Arial" panose="020B0606030504020204" pitchFamily="34" charset="0"/>
            </a:rPr>
            <a:t>طلب النصيحة من أصحاب المصلحة الآخرين</a:t>
          </a:r>
        </a:p>
        <a:p>
          <a:pPr marL="228600" lvl="1" indent="-228600" algn="l" defTabSz="1066800">
            <a:lnSpc>
              <a:spcPct val="90000"/>
            </a:lnSpc>
            <a:spcBef>
              <a:spcPct val="0"/>
            </a:spcBef>
            <a:spcAft>
              <a:spcPts val="1200"/>
            </a:spcAft>
            <a:buChar char="•"/>
          </a:pPr>
          <a:r>
            <a:rPr lang="ar-SA" sz="2400" kern="1200">
              <a:latin typeface="Open Sans" panose="020B0606030504020204" pitchFamily="34" charset="0"/>
              <a:ea typeface="Open Sans" panose="020B0606030504020204" pitchFamily="34" charset="0"/>
              <a:cs typeface="Arial" panose="020B0606030504020204" pitchFamily="34" charset="0"/>
            </a:rPr>
            <a:t>إنشاء آلية التغذية الراجعة</a:t>
          </a:r>
        </a:p>
        <a:p>
          <a:pPr marL="228600" lvl="1" indent="-228600" algn="l" defTabSz="1066800">
            <a:lnSpc>
              <a:spcPct val="90000"/>
            </a:lnSpc>
            <a:spcBef>
              <a:spcPct val="0"/>
            </a:spcBef>
            <a:spcAft>
              <a:spcPts val="1200"/>
            </a:spcAft>
            <a:buChar char="•"/>
          </a:pPr>
          <a:r>
            <a:rPr lang="ar-SA" sz="2400" kern="1200">
              <a:latin typeface="Open Sans" panose="020B0606030504020204" pitchFamily="34" charset="0"/>
              <a:ea typeface="Open Sans" panose="020B0606030504020204" pitchFamily="34" charset="0"/>
              <a:cs typeface="Arial" panose="020B0606030504020204" pitchFamily="34" charset="0"/>
            </a:rPr>
            <a:t>إلقاء اللوم على الجهة المانحة!</a:t>
          </a:r>
        </a:p>
      </dsp:txBody>
      <dsp:txXfrm>
        <a:off x="4577075" y="2589673"/>
        <a:ext cx="4009129" cy="4552305"/>
      </dsp:txXfrm>
    </dsp:sp>
    <dsp:sp modelId="{5C0B8109-60C3-7246-A185-E0E5412ACF12}">
      <dsp:nvSpPr>
        <dsp:cNvPr id="0" name=""/>
        <dsp:cNvSpPr/>
      </dsp:nvSpPr>
      <dsp:spPr>
        <a:xfrm>
          <a:off x="9147483" y="986021"/>
          <a:ext cx="4009129" cy="160365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ar-SA" sz="3200" b="0" kern="1200">
              <a:solidFill>
                <a:schemeClr val="tx2"/>
              </a:solidFill>
              <a:latin typeface="Montserrat" pitchFamily="2" charset="77"/>
              <a:cs typeface="Arial"/>
            </a:rPr>
            <a:t>مشاركة المجموعات التي يصعب الوصول إليها</a:t>
          </a:r>
        </a:p>
      </dsp:txBody>
      <dsp:txXfrm>
        <a:off x="9147483" y="986021"/>
        <a:ext cx="4009129" cy="1603651"/>
      </dsp:txXfrm>
    </dsp:sp>
    <dsp:sp modelId="{3A03036B-FD6D-F84E-8461-7A6536DEC993}">
      <dsp:nvSpPr>
        <dsp:cNvPr id="0" name=""/>
        <dsp:cNvSpPr/>
      </dsp:nvSpPr>
      <dsp:spPr>
        <a:xfrm>
          <a:off x="9147483" y="2589673"/>
          <a:ext cx="4009129" cy="455230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ts val="1200"/>
            </a:spcAft>
            <a:buChar char="•"/>
          </a:pPr>
          <a:r>
            <a:rPr lang="ar-SA" sz="2400" kern="1200">
              <a:solidFill>
                <a:schemeClr val="tx1"/>
              </a:solidFill>
              <a:latin typeface="Open Sans" panose="020B0606030504020204" pitchFamily="34" charset="0"/>
              <a:ea typeface="Open Sans" panose="020B0606030504020204" pitchFamily="34" charset="0"/>
              <a:cs typeface="Arial" panose="020B0606030504020204" pitchFamily="34" charset="0"/>
            </a:rPr>
            <a:t>إنشاء مجموعات فرعية أصغر في بيئات آمنة.</a:t>
          </a:r>
        </a:p>
        <a:p>
          <a:pPr marL="228600" lvl="1" indent="-228600" algn="l" defTabSz="1066800">
            <a:lnSpc>
              <a:spcPct val="90000"/>
            </a:lnSpc>
            <a:spcBef>
              <a:spcPct val="0"/>
            </a:spcBef>
            <a:spcAft>
              <a:spcPts val="1200"/>
            </a:spcAft>
            <a:buChar char="•"/>
          </a:pPr>
          <a:r>
            <a:rPr lang="ar-SA" sz="2400" kern="1200">
              <a:solidFill>
                <a:schemeClr val="tx1"/>
              </a:solidFill>
              <a:latin typeface="Open Sans" panose="020B0606030504020204" pitchFamily="34" charset="0"/>
              <a:ea typeface="Open Sans" panose="020B0606030504020204" pitchFamily="34" charset="0"/>
              <a:cs typeface="Arial" panose="020B0606030504020204" pitchFamily="34" charset="0"/>
            </a:rPr>
            <a:t>الدعوة إلى مشاركتهم أمام صناع القرار</a:t>
          </a:r>
        </a:p>
        <a:p>
          <a:pPr marL="228600" lvl="1" indent="-228600" algn="l" defTabSz="1066800">
            <a:lnSpc>
              <a:spcPct val="90000"/>
            </a:lnSpc>
            <a:spcBef>
              <a:spcPct val="0"/>
            </a:spcBef>
            <a:spcAft>
              <a:spcPts val="1200"/>
            </a:spcAft>
            <a:buChar char="•"/>
          </a:pPr>
          <a:r>
            <a:rPr lang="ar-SA" sz="2400" kern="1200">
              <a:solidFill>
                <a:schemeClr val="tx1"/>
              </a:solidFill>
              <a:latin typeface="Open Sans" panose="020B0606030504020204" pitchFamily="34" charset="0"/>
              <a:ea typeface="Open Sans" panose="020B0606030504020204" pitchFamily="34" charset="0"/>
              <a:cs typeface="Arial" panose="020B0606030504020204" pitchFamily="34" charset="0"/>
            </a:rPr>
            <a:t>الشراكة مع المنظمات المتخصصة</a:t>
          </a:r>
        </a:p>
        <a:p>
          <a:pPr marL="228600" lvl="1" indent="-228600" algn="l" defTabSz="1066800">
            <a:lnSpc>
              <a:spcPct val="90000"/>
            </a:lnSpc>
            <a:spcBef>
              <a:spcPct val="0"/>
            </a:spcBef>
            <a:spcAft>
              <a:spcPts val="1200"/>
            </a:spcAft>
            <a:buChar char="•"/>
          </a:pPr>
          <a:r>
            <a:rPr lang="ar-SA" sz="2400" kern="1200">
              <a:latin typeface="Open Sans" panose="020B0606030504020204" pitchFamily="34" charset="0"/>
              <a:ea typeface="Open Sans" panose="020B0606030504020204" pitchFamily="34" charset="0"/>
              <a:cs typeface="Arial" panose="020B0606030504020204" pitchFamily="34" charset="0"/>
            </a:rPr>
            <a:t>التخطيط حول الأدوار الجنسانية واحتياجات الوصول</a:t>
          </a:r>
        </a:p>
        <a:p>
          <a:pPr marL="228600" lvl="1" indent="-228600" algn="l" defTabSz="1066800">
            <a:lnSpc>
              <a:spcPct val="90000"/>
            </a:lnSpc>
            <a:spcBef>
              <a:spcPct val="0"/>
            </a:spcBef>
            <a:spcAft>
              <a:spcPts val="1200"/>
            </a:spcAft>
            <a:buChar char="•"/>
          </a:pPr>
          <a:r>
            <a:rPr lang="ar-SA" sz="2400" kern="1200">
              <a:latin typeface="Open Sans" panose="020B0606030504020204" pitchFamily="34" charset="0"/>
              <a:ea typeface="Open Sans" panose="020B0606030504020204" pitchFamily="34" charset="0"/>
              <a:cs typeface="Arial" panose="020B0606030504020204" pitchFamily="34" charset="0"/>
            </a:rPr>
            <a:t>استخدم المتطوعين من هذه المجموعات</a:t>
          </a:r>
        </a:p>
        <a:p>
          <a:pPr marL="228600" lvl="1" indent="-228600" algn="l" defTabSz="1066800">
            <a:lnSpc>
              <a:spcPct val="90000"/>
            </a:lnSpc>
            <a:spcBef>
              <a:spcPct val="0"/>
            </a:spcBef>
            <a:spcAft>
              <a:spcPts val="1200"/>
            </a:spcAft>
            <a:buChar char="•"/>
          </a:pPr>
          <a:r>
            <a:rPr lang="ar-SA" sz="2400" kern="1200">
              <a:latin typeface="Open Sans" panose="020B0606030504020204" pitchFamily="34" charset="0"/>
              <a:ea typeface="Open Sans" panose="020B0606030504020204" pitchFamily="34" charset="0"/>
              <a:cs typeface="Arial" panose="020B0606030504020204" pitchFamily="34" charset="0"/>
            </a:rPr>
            <a:t>سؤال المجموعات كيف يمكنهم المشاركة</a:t>
          </a:r>
        </a:p>
      </dsp:txBody>
      <dsp:txXfrm>
        <a:off x="9147483" y="2589673"/>
        <a:ext cx="4009129" cy="4552305"/>
      </dsp:txXfrm>
    </dsp:sp>
    <dsp:sp modelId="{23D3A033-B5E6-3946-8830-E754D1D4D50A}">
      <dsp:nvSpPr>
        <dsp:cNvPr id="0" name=""/>
        <dsp:cNvSpPr/>
      </dsp:nvSpPr>
      <dsp:spPr>
        <a:xfrm>
          <a:off x="13717891" y="986021"/>
          <a:ext cx="4009129" cy="160365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ar-SA" sz="3200" b="0" kern="1200">
              <a:solidFill>
                <a:schemeClr val="tx2"/>
              </a:solidFill>
              <a:latin typeface="Montserrat" pitchFamily="2" charset="77"/>
              <a:cs typeface="Arial"/>
            </a:rPr>
            <a:t>برامج صارمة</a:t>
          </a:r>
        </a:p>
      </dsp:txBody>
      <dsp:txXfrm>
        <a:off x="13717891" y="986021"/>
        <a:ext cx="4009129" cy="1603651"/>
      </dsp:txXfrm>
    </dsp:sp>
    <dsp:sp modelId="{8FBBCD58-F8D5-BD4C-8BE0-F4C9BCB7489B}">
      <dsp:nvSpPr>
        <dsp:cNvPr id="0" name=""/>
        <dsp:cNvSpPr/>
      </dsp:nvSpPr>
      <dsp:spPr>
        <a:xfrm>
          <a:off x="13717891" y="2589673"/>
          <a:ext cx="4009129" cy="455230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ts val="1200"/>
            </a:spcAft>
            <a:buChar char="•"/>
          </a:pPr>
          <a:r>
            <a:rPr lang="ar-SA" sz="2400" kern="1200">
              <a:solidFill>
                <a:schemeClr val="tx1"/>
              </a:solidFill>
              <a:latin typeface="Open Sans" panose="020B0606030504020204" pitchFamily="34" charset="0"/>
              <a:ea typeface="Open Sans" panose="020B0606030504020204" pitchFamily="34" charset="0"/>
              <a:cs typeface="Arial" panose="020B0606030504020204" pitchFamily="34" charset="0"/>
            </a:rPr>
            <a:t>الدعوة إلى المرونة أثناء تصميم البرنامج</a:t>
          </a:r>
        </a:p>
        <a:p>
          <a:pPr marL="228600" lvl="1" indent="-228600" algn="l" defTabSz="1066800">
            <a:lnSpc>
              <a:spcPct val="90000"/>
            </a:lnSpc>
            <a:spcBef>
              <a:spcPct val="0"/>
            </a:spcBef>
            <a:spcAft>
              <a:spcPts val="1200"/>
            </a:spcAft>
            <a:buChar char="•"/>
          </a:pPr>
          <a:r>
            <a:rPr lang="ar-SA" sz="2400" kern="1200">
              <a:solidFill>
                <a:schemeClr val="tx1"/>
              </a:solidFill>
              <a:latin typeface="Open Sans" panose="020B0606030504020204" pitchFamily="34" charset="0"/>
              <a:ea typeface="Open Sans" panose="020B0606030504020204" pitchFamily="34" charset="0"/>
              <a:cs typeface="Arial" panose="020B0606030504020204" pitchFamily="34" charset="0"/>
            </a:rPr>
            <a:t>جمع الأدلة للتغيير</a:t>
          </a:r>
        </a:p>
        <a:p>
          <a:pPr marL="228600" lvl="1" indent="-228600" algn="l" defTabSz="1066800">
            <a:lnSpc>
              <a:spcPct val="90000"/>
            </a:lnSpc>
            <a:spcBef>
              <a:spcPct val="0"/>
            </a:spcBef>
            <a:spcAft>
              <a:spcPts val="1200"/>
            </a:spcAft>
            <a:buChar char="•"/>
          </a:pPr>
          <a:r>
            <a:rPr lang="ar-SA" sz="2400" kern="1200">
              <a:solidFill>
                <a:schemeClr val="tx1"/>
              </a:solidFill>
              <a:latin typeface="Open Sans" panose="020B0606030504020204" pitchFamily="34" charset="0"/>
              <a:ea typeface="Open Sans" panose="020B0606030504020204" pitchFamily="34" charset="0"/>
              <a:cs typeface="Arial" panose="020B0606030504020204" pitchFamily="34" charset="0"/>
            </a:rPr>
            <a:t>التحدث والمشاركة</a:t>
          </a:r>
        </a:p>
        <a:p>
          <a:pPr marL="228600" lvl="1" indent="-228600" algn="l" defTabSz="1066800">
            <a:lnSpc>
              <a:spcPct val="90000"/>
            </a:lnSpc>
            <a:spcBef>
              <a:spcPct val="0"/>
            </a:spcBef>
            <a:spcAft>
              <a:spcPts val="1200"/>
            </a:spcAft>
            <a:buChar char="•"/>
          </a:pPr>
          <a:r>
            <a:rPr lang="ar-SA" sz="2400" kern="1200">
              <a:solidFill>
                <a:schemeClr val="tx1"/>
              </a:solidFill>
              <a:latin typeface="Open Sans" panose="020B0606030504020204" pitchFamily="34" charset="0"/>
              <a:ea typeface="Open Sans" panose="020B0606030504020204" pitchFamily="34" charset="0"/>
              <a:cs typeface="Arial" panose="020B0606030504020204" pitchFamily="34" charset="0"/>
            </a:rPr>
            <a:t>كن صادقا وناقش القضايا مع المجتمع</a:t>
          </a:r>
        </a:p>
        <a:p>
          <a:pPr marL="228600" lvl="1" indent="-228600" algn="l" defTabSz="1066800">
            <a:lnSpc>
              <a:spcPct val="90000"/>
            </a:lnSpc>
            <a:spcBef>
              <a:spcPct val="0"/>
            </a:spcBef>
            <a:spcAft>
              <a:spcPts val="1200"/>
            </a:spcAft>
            <a:buChar char="•"/>
          </a:pPr>
          <a:r>
            <a:rPr lang="ar-SA" sz="2400" kern="1200">
              <a:solidFill>
                <a:schemeClr val="tx1"/>
              </a:solidFill>
              <a:latin typeface="Open Sans" panose="020B0606030504020204" pitchFamily="34" charset="0"/>
              <a:ea typeface="Open Sans" panose="020B0606030504020204" pitchFamily="34" charset="0"/>
              <a:cs typeface="Arial" panose="020B0606030504020204" pitchFamily="34" charset="0"/>
            </a:rPr>
            <a:t>التحدث إلى أصحاب المصلحة الآخرين</a:t>
          </a:r>
        </a:p>
      </dsp:txBody>
      <dsp:txXfrm>
        <a:off x="13717891" y="2589673"/>
        <a:ext cx="4009129" cy="4552305"/>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Arial"/>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Arial"/>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Arial"/>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Arial"/>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Arial"/>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Arial"/>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Arial"/>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Arial"/>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Arial"/>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Arial"/>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Arial"/>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Arial"/>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Arial"/>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Arial"/>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Arial"/>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Arial"/>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Arial"/>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Arial"/>
                <a:sym typeface="Calibri"/>
              </a:defRPr>
            </a:lvl9pPr>
          </a:lstStyle>
          <a:p>
            <a:endParaRPr/>
          </a:p>
        </p:txBody>
      </p:sp>
      <p:sp>
        <p:nvSpPr>
          <p:cNvPr id="5" name="Google Shape;5;n"/>
          <p:cNvSpPr>
            <a:spLocks noGrp="1" noRot="1" noChangeAspect="1"/>
          </p:cNvSpPr>
          <p:nvPr>
            <p:ph type="sldImg" idx="3"/>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r" rtl="1">
              <a:spcBef>
                <a:spcPts val="542"/>
              </a:spcBef>
              <a:spcAft>
                <a:spcPts val="0"/>
              </a:spcAft>
              <a:buSzPts val="1400"/>
              <a:buNone/>
              <a:defRPr sz="1804" b="0" i="0" u="none" strike="noStrike" cap="none">
                <a:solidFill>
                  <a:schemeClr val="dk1"/>
                </a:solidFill>
                <a:latin typeface="Calibri"/>
                <a:ea typeface="Calibri"/>
                <a:cs typeface="Arial"/>
                <a:sym typeface="Calibri"/>
              </a:defRPr>
            </a:lvl1pPr>
            <a:lvl2pPr marL="914400" marR="0" lvl="1" indent="-228600" algn="r" rtl="1">
              <a:spcBef>
                <a:spcPts val="542"/>
              </a:spcBef>
              <a:spcAft>
                <a:spcPts val="0"/>
              </a:spcAft>
              <a:buSzPts val="1400"/>
              <a:buNone/>
              <a:defRPr sz="1804" b="0" i="0" u="none" strike="noStrike" cap="none">
                <a:solidFill>
                  <a:schemeClr val="dk1"/>
                </a:solidFill>
                <a:latin typeface="Calibri"/>
                <a:ea typeface="Calibri"/>
                <a:cs typeface="Arial"/>
                <a:sym typeface="Calibri"/>
              </a:defRPr>
            </a:lvl2pPr>
            <a:lvl3pPr marL="1371600" marR="0" lvl="2" indent="-228600" algn="r" rtl="1">
              <a:spcBef>
                <a:spcPts val="542"/>
              </a:spcBef>
              <a:spcAft>
                <a:spcPts val="0"/>
              </a:spcAft>
              <a:buSzPts val="1400"/>
              <a:buNone/>
              <a:defRPr sz="1804" b="0" i="0" u="none" strike="noStrike" cap="none">
                <a:solidFill>
                  <a:schemeClr val="dk1"/>
                </a:solidFill>
                <a:latin typeface="Calibri"/>
                <a:ea typeface="Calibri"/>
                <a:cs typeface="Arial"/>
                <a:sym typeface="Calibri"/>
              </a:defRPr>
            </a:lvl3pPr>
            <a:lvl4pPr marL="1828800" marR="0" lvl="3" indent="-228600" algn="r" rtl="1">
              <a:spcBef>
                <a:spcPts val="542"/>
              </a:spcBef>
              <a:spcAft>
                <a:spcPts val="0"/>
              </a:spcAft>
              <a:buSzPts val="1400"/>
              <a:buNone/>
              <a:defRPr sz="1804" b="0" i="0" u="none" strike="noStrike" cap="none">
                <a:solidFill>
                  <a:schemeClr val="dk1"/>
                </a:solidFill>
                <a:latin typeface="Calibri"/>
                <a:ea typeface="Calibri"/>
                <a:cs typeface="Arial"/>
                <a:sym typeface="Calibri"/>
              </a:defRPr>
            </a:lvl4pPr>
            <a:lvl5pPr marL="2286000" marR="0" lvl="4" indent="-228600" algn="r" rtl="1">
              <a:spcBef>
                <a:spcPts val="542"/>
              </a:spcBef>
              <a:spcAft>
                <a:spcPts val="0"/>
              </a:spcAft>
              <a:buSzPts val="1400"/>
              <a:buNone/>
              <a:defRPr sz="1804" b="0" i="0" u="none" strike="noStrike" cap="none">
                <a:solidFill>
                  <a:schemeClr val="dk1"/>
                </a:solidFill>
                <a:latin typeface="Calibri"/>
                <a:ea typeface="Calibri"/>
                <a:cs typeface="Arial"/>
                <a:sym typeface="Calibri"/>
              </a:defRPr>
            </a:lvl5pPr>
            <a:lvl6pPr marL="2743200" marR="0" lvl="5" indent="-228600" algn="r" rtl="1">
              <a:spcBef>
                <a:spcPts val="0"/>
              </a:spcBef>
              <a:spcAft>
                <a:spcPts val="0"/>
              </a:spcAft>
              <a:buSzPts val="1400"/>
              <a:buNone/>
              <a:defRPr sz="1804" b="0" i="0" u="none" strike="noStrike" cap="none">
                <a:solidFill>
                  <a:schemeClr val="dk1"/>
                </a:solidFill>
                <a:latin typeface="Calibri"/>
                <a:ea typeface="Calibri"/>
                <a:cs typeface="Arial"/>
                <a:sym typeface="Calibri"/>
              </a:defRPr>
            </a:lvl6pPr>
            <a:lvl7pPr marL="3200400" marR="0" lvl="6" indent="-228600" algn="r" rtl="1">
              <a:spcBef>
                <a:spcPts val="0"/>
              </a:spcBef>
              <a:spcAft>
                <a:spcPts val="0"/>
              </a:spcAft>
              <a:buSzPts val="1400"/>
              <a:buNone/>
              <a:defRPr sz="1804" b="0" i="0" u="none" strike="noStrike" cap="none">
                <a:solidFill>
                  <a:schemeClr val="dk1"/>
                </a:solidFill>
                <a:latin typeface="Calibri"/>
                <a:ea typeface="Calibri"/>
                <a:cs typeface="Arial"/>
                <a:sym typeface="Calibri"/>
              </a:defRPr>
            </a:lvl7pPr>
            <a:lvl8pPr marL="3657600" marR="0" lvl="7" indent="-228600" algn="r" rtl="1">
              <a:spcBef>
                <a:spcPts val="0"/>
              </a:spcBef>
              <a:spcAft>
                <a:spcPts val="0"/>
              </a:spcAft>
              <a:buSzPts val="1400"/>
              <a:buNone/>
              <a:defRPr sz="1804" b="0" i="0" u="none" strike="noStrike" cap="none">
                <a:solidFill>
                  <a:schemeClr val="dk1"/>
                </a:solidFill>
                <a:latin typeface="Calibri"/>
                <a:ea typeface="Calibri"/>
                <a:cs typeface="Arial"/>
                <a:sym typeface="Calibri"/>
              </a:defRPr>
            </a:lvl8pPr>
            <a:lvl9pPr marL="4114800" marR="0" lvl="8" indent="-228600" algn="r" rtl="1">
              <a:spcBef>
                <a:spcPts val="0"/>
              </a:spcBef>
              <a:spcAft>
                <a:spcPts val="0"/>
              </a:spcAft>
              <a:buSzPts val="1400"/>
              <a:buNone/>
              <a:defRPr sz="1804" b="0" i="0" u="none" strike="noStrike" cap="none">
                <a:solidFill>
                  <a:schemeClr val="dk1"/>
                </a:solidFill>
                <a:latin typeface="Calibri"/>
                <a:ea typeface="Calibri"/>
                <a:cs typeface="Arial"/>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Arial"/>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Arial"/>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Arial"/>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Arial"/>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Arial"/>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Arial"/>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Arial"/>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Arial"/>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Arial"/>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Arial"/>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1: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3" name="Google Shape;46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64" name="Google Shape;46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1"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a:t>
            </a:fld>
            <a:endParaRPr kumimoji="0" lang="en-GB"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lnSpc>
                <a:spcPct val="100000"/>
              </a:lnSpc>
              <a:spcBef>
                <a:spcPts val="0"/>
              </a:spcBef>
              <a:spcAft>
                <a:spcPts val="0"/>
              </a:spcAft>
              <a:buSzPts val="1400"/>
              <a:buNone/>
            </a:pPr>
            <a:r>
              <a:rPr lang="ar-SA" b="1"/>
              <a:t>انظر إلى دليل الميسر للحصول على تعليمات لاستهلال هذا التمرين.</a:t>
            </a:r>
          </a:p>
        </p:txBody>
      </p:sp>
      <p:sp>
        <p:nvSpPr>
          <p:cNvPr id="677" name="Google Shape;677;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1"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10</a:t>
            </a:fld>
            <a:endParaRPr kumimoji="0" lang="en-GB"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4241722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18: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5" name="Google Shape;425;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r>
              <a:rPr lang="ar-SA" b="1"/>
              <a:t>ملاحظة الميسرين</a:t>
            </a:r>
          </a:p>
          <a:p>
            <a:pPr marL="0" lvl="0" indent="0" algn="l" rtl="0">
              <a:spcBef>
                <a:spcPts val="542"/>
              </a:spcBef>
              <a:spcAft>
                <a:spcPts val="0"/>
              </a:spcAft>
              <a:buNone/>
            </a:pPr>
            <a:endParaRPr lang="en-GB" b="1" dirty="0"/>
          </a:p>
          <a:p>
            <a:pPr marL="342900" lvl="0" indent="-342900" algn="r" rtl="1">
              <a:spcBef>
                <a:spcPts val="542"/>
              </a:spcBef>
              <a:spcAft>
                <a:spcPts val="0"/>
              </a:spcAft>
              <a:buFont typeface="Arial" panose="020B0604020202020204" pitchFamily="34" charset="0"/>
              <a:buChar char="•"/>
            </a:pPr>
            <a:r>
              <a:rPr lang="ar-SA" b="0"/>
              <a:t>تمرين جماعي قصير لجعل المشاركين يفكرون في كيفية مواجهة بعض التحديات التي تعترض المشاركة المجتمعية.</a:t>
            </a:r>
          </a:p>
          <a:p>
            <a:pPr marL="342900" lvl="0" indent="-342900" algn="r" rtl="1">
              <a:spcBef>
                <a:spcPts val="542"/>
              </a:spcBef>
              <a:spcAft>
                <a:spcPts val="0"/>
              </a:spcAft>
              <a:buFont typeface="Arial" panose="020B0604020202020204" pitchFamily="34" charset="0"/>
              <a:buChar char="•"/>
            </a:pPr>
            <a:r>
              <a:rPr lang="ar-SA" b="0"/>
              <a:t>أعطِ كل مجموعة أحد السيناريوهات القصيرة وامنحهم 10 دقائق للتفكير في مجموعاتهم حول ما يمكنهم فعله لتجاوز العائق.</a:t>
            </a:r>
          </a:p>
          <a:p>
            <a:pPr marL="342900" lvl="0" indent="-342900" algn="r" rtl="1">
              <a:spcBef>
                <a:spcPts val="542"/>
              </a:spcBef>
              <a:spcAft>
                <a:spcPts val="0"/>
              </a:spcAft>
              <a:buFont typeface="Arial" panose="020B0604020202020204" pitchFamily="34" charset="0"/>
              <a:buChar char="•"/>
            </a:pPr>
            <a:r>
              <a:rPr lang="ar-SA" b="0"/>
              <a:t>الإجابات في الشريحة التالية</a:t>
            </a:r>
          </a:p>
          <a:p>
            <a:pPr marL="342900" lvl="0" indent="-342900" algn="l" rtl="0">
              <a:spcBef>
                <a:spcPts val="542"/>
              </a:spcBef>
              <a:spcAft>
                <a:spcPts val="0"/>
              </a:spcAft>
              <a:buFont typeface="Arial" panose="020B0604020202020204" pitchFamily="34" charset="0"/>
              <a:buChar char="•"/>
            </a:pPr>
            <a:endParaRPr b="0" dirty="0"/>
          </a:p>
        </p:txBody>
      </p:sp>
      <p:sp>
        <p:nvSpPr>
          <p:cNvPr id="426" name="Google Shape;426;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en-GB"/>
              <a:t>11</a:t>
            </a:fld>
            <a:endParaRPr lang="en-GB"/>
          </a:p>
        </p:txBody>
      </p:sp>
    </p:spTree>
    <p:extLst>
      <p:ext uri="{BB962C8B-B14F-4D97-AF65-F5344CB8AC3E}">
        <p14:creationId xmlns:p14="http://schemas.microsoft.com/office/powerpoint/2010/main" val="1128276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19: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6" name="Google Shape;436;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r>
              <a:rPr lang="ar-SA" b="1" dirty="0"/>
              <a:t>ملاحظات الميسر – إجابات العمل الجماعي</a:t>
            </a:r>
          </a:p>
          <a:p>
            <a:pPr marL="0" lvl="0" indent="0" algn="l" rtl="0">
              <a:spcBef>
                <a:spcPts val="0"/>
              </a:spcBef>
              <a:spcAft>
                <a:spcPts val="0"/>
              </a:spcAft>
              <a:buNone/>
            </a:pPr>
            <a:endParaRPr lang="en-GB" b="1" dirty="0"/>
          </a:p>
          <a:p>
            <a:pPr marL="0"/>
            <a:r>
              <a:rPr lang="ar-SA" sz="1804" b="1" i="0" u="none" strike="noStrike" cap="none" dirty="0">
                <a:solidFill>
                  <a:schemeClr val="dk1"/>
                </a:solidFill>
                <a:effectLst/>
                <a:latin typeface="Calibri"/>
                <a:ea typeface="Calibri"/>
                <a:cs typeface="Arial"/>
                <a:sym typeface="Calibri"/>
              </a:rPr>
              <a:t>نقص الوقت للمشاركة</a:t>
            </a:r>
          </a:p>
          <a:p>
            <a:pPr marL="114300" lvl="0" indent="-3429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التحدث إلى ممثلي المجتمع الرئيسيين عبر الهاتف</a:t>
            </a:r>
          </a:p>
          <a:p>
            <a:pPr marL="114300" lvl="0" indent="-342900">
              <a:buFont typeface="Arial" panose="020B0604020202020204" pitchFamily="34" charset="0"/>
              <a:buChar char="•"/>
            </a:pPr>
            <a:r>
              <a:rPr lang="ar-SA" sz="1800" dirty="0">
                <a:effectLst/>
                <a:latin typeface="Calibri" panose="020F0502020204030204" pitchFamily="34" charset="0"/>
                <a:ea typeface="Calibri" panose="020F0502020204030204" pitchFamily="34" charset="0"/>
                <a:cs typeface="Arial" panose="02020603050405020304" pitchFamily="18" charset="0"/>
              </a:rPr>
              <a:t>عقد مشاورات مجتمعية سريعة ليوم واحد عبر المناقشات الجماعية المركزة ومقابلات المخبرين الرئيسيين في عدد قليل من المواقع</a:t>
            </a:r>
          </a:p>
          <a:p>
            <a:pPr marL="114300" lvl="0" indent="-3429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ابدأ عملية التخطيط في أقرب وقت ممكن لإتاحة الوقت للتشاور.</a:t>
            </a:r>
          </a:p>
          <a:p>
            <a:pPr marL="114300" lvl="0" indent="-3429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 استخدام الوسائل المتاحة عبر الإنترنت للحصول على التعليقات، مثل </a:t>
            </a:r>
            <a:r>
              <a:rPr lang="en-GB" sz="1804" b="0" i="0" u="none" strike="noStrike" cap="none" dirty="0">
                <a:solidFill>
                  <a:schemeClr val="dk1"/>
                </a:solidFill>
                <a:effectLst/>
                <a:latin typeface="Calibri"/>
                <a:ea typeface="Calibri"/>
                <a:cs typeface="Arial"/>
                <a:sym typeface="Calibri"/>
              </a:rPr>
              <a:t>WhatsApp</a:t>
            </a:r>
            <a:r>
              <a:rPr lang="ar-SA" sz="1804" b="0" i="0" u="none" strike="noStrike" cap="none" dirty="0">
                <a:solidFill>
                  <a:schemeClr val="dk1"/>
                </a:solidFill>
                <a:effectLst/>
                <a:latin typeface="Calibri"/>
                <a:ea typeface="Calibri"/>
                <a:cs typeface="Arial"/>
                <a:sym typeface="Calibri"/>
              </a:rPr>
              <a:t> أو وسائل التواصل الاجتماعي</a:t>
            </a:r>
          </a:p>
          <a:p>
            <a:pPr marL="114300" lvl="0" indent="-3429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استخدام أي بيانات ثانوية متاحة من نفس المواقع</a:t>
            </a:r>
          </a:p>
          <a:p>
            <a:pPr marL="114300" lvl="0" indent="-3429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العمل مع المتطوعين المقيمين في المجتمع، والذين يمكنهم إجراء مشاورات للبرنامج</a:t>
            </a:r>
          </a:p>
          <a:p>
            <a:pPr marL="114300" lvl="0" indent="-342900">
              <a:buFont typeface="Arial" panose="020B0604020202020204" pitchFamily="34" charset="0"/>
              <a:buChar char="•"/>
            </a:pPr>
            <a:endParaRPr lang="en-GB" sz="1804" b="0" i="0" u="none" strike="noStrike" cap="none" dirty="0">
              <a:solidFill>
                <a:schemeClr val="dk1"/>
              </a:solidFill>
              <a:effectLst/>
              <a:latin typeface="Calibri"/>
              <a:ea typeface="Calibri"/>
              <a:cs typeface="Calibri"/>
              <a:sym typeface="Calibri"/>
            </a:endParaRPr>
          </a:p>
          <a:p>
            <a:pPr marL="0" marR="0" indent="-228600" algn="r" rtl="1">
              <a:lnSpc>
                <a:spcPct val="100000"/>
              </a:lnSpc>
              <a:spcBef>
                <a:spcPts val="542"/>
              </a:spcBef>
              <a:spcAft>
                <a:spcPts val="0"/>
              </a:spcAft>
              <a:buClr>
                <a:srgbClr val="000000"/>
              </a:buClr>
              <a:buSzPts val="1400"/>
              <a:buFont typeface="Arial"/>
              <a:buNone/>
            </a:pPr>
            <a:r>
              <a:rPr lang="ar-SA" sz="1804" b="1" i="0" u="none" strike="noStrike" cap="none" dirty="0">
                <a:solidFill>
                  <a:schemeClr val="dk1"/>
                </a:solidFill>
                <a:effectLst/>
                <a:latin typeface="Calibri"/>
                <a:ea typeface="Calibri"/>
                <a:cs typeface="Arial"/>
                <a:sym typeface="Calibri"/>
              </a:rPr>
              <a:t>لا يريدنا القائد أن نتحدث إلى أشخاص آخرين في المجتمع</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اشرح لقادة المجتمع أن الجمعية الوطنية لديها مبادئ أساسية يجب أن تلتزم بها</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حاول أن تكتشف ما الذي يدفع القائد للخوف وما الذي يقلقه - وانظر إذا كان يمكن معالجة هذه الأمور.</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العمل مع قادة المجتمع، ولكن أيضا استخدام أساليب للتواصل مع المجتمع كله. في هايتي، تم تشكيل لجان المشروع مع القادة، ولكن عقدت اجتماعات المجتمع أيضًا لمشاركة القرارات وجمع الملاحظات على نطاق أوسع</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طلب المشورة من المتطوعين من هذا المجتمع حول كيفية إقناع القائد بالسماح بمشاركة أوسع</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طلب المشورة من أصحاب المصلحة الآخرين مثل المنظمات المجتمعية أو المنظمات غير الحكومية العاملة بالفعل هناك</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إنشاء آلية التغذية الراجعة</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الشرح أنه من متطلبات الجهات المانحة أن يتم استشارة الجميع.</a:t>
            </a:r>
          </a:p>
          <a:p>
            <a:r>
              <a:rPr lang="ar-SA" sz="1804" b="0" i="0" u="none" strike="noStrike" cap="none" dirty="0">
                <a:solidFill>
                  <a:schemeClr val="dk1"/>
                </a:solidFill>
                <a:effectLst/>
                <a:latin typeface="Calibri"/>
                <a:ea typeface="Calibri"/>
                <a:cs typeface="Arial"/>
                <a:sym typeface="Calibri"/>
              </a:rPr>
              <a:t> </a:t>
            </a:r>
          </a:p>
          <a:p>
            <a:pPr marL="0" marR="0" lvl="0" indent="0" algn="r" rtl="1">
              <a:lnSpc>
                <a:spcPct val="100000"/>
              </a:lnSpc>
              <a:spcBef>
                <a:spcPts val="542"/>
              </a:spcBef>
              <a:spcAft>
                <a:spcPts val="0"/>
              </a:spcAft>
              <a:buClr>
                <a:srgbClr val="000000"/>
              </a:buClr>
              <a:buSzPts val="1400"/>
              <a:buFont typeface="Arial" panose="020B0604020202020204" pitchFamily="34" charset="0"/>
              <a:buNone/>
            </a:pPr>
            <a:r>
              <a:rPr lang="ar-SA" sz="1804" b="1" i="0" u="none" strike="noStrike" cap="none" dirty="0">
                <a:solidFill>
                  <a:schemeClr val="dk1"/>
                </a:solidFill>
                <a:effectLst/>
                <a:latin typeface="Calibri"/>
                <a:ea typeface="Calibri"/>
                <a:cs typeface="Arial"/>
                <a:sym typeface="Calibri"/>
              </a:rPr>
              <a:t>كيف نضمن المشاركة الفعالة للمجموعات التي يصعب الوصول إليها؟</a:t>
            </a:r>
          </a:p>
          <a:p>
            <a:pPr marL="114300" marR="0" lvl="0" indent="-342900" algn="r" defTabSz="914400" rtl="1"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ar-SA" sz="1804" b="0" i="0" u="none" strike="noStrike" cap="none" dirty="0">
                <a:solidFill>
                  <a:schemeClr val="dk1"/>
                </a:solidFill>
                <a:effectLst/>
                <a:latin typeface="Calibri"/>
                <a:ea typeface="Calibri"/>
                <a:cs typeface="Arial"/>
                <a:sym typeface="Calibri"/>
              </a:rPr>
              <a:t>إنشاء مجموعات فرعية أصغر لمنح الأفراد فرصة للتحدث دون وجود أعضاء أكثر قوة أو صوتًا</a:t>
            </a:r>
          </a:p>
          <a:p>
            <a:pPr marL="114300" marR="0" lvl="0" indent="-342900" algn="r" defTabSz="914400" rtl="1"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ar-SA" sz="2000" b="0" i="0" u="none" strike="noStrike" cap="none" dirty="0">
                <a:solidFill>
                  <a:schemeClr val="dk1"/>
                </a:solidFill>
                <a:effectLst/>
                <a:latin typeface="Calibri"/>
                <a:ea typeface="Calibri"/>
                <a:cs typeface="Arial"/>
                <a:sym typeface="Calibri"/>
              </a:rPr>
              <a:t>دعوة صانعي القرار إلى أن آراء هذه المجموعات مهمة ويجب أخذها في الاعتبار</a:t>
            </a:r>
          </a:p>
          <a:p>
            <a:pPr marL="114300" marR="0" lvl="0" indent="-342900" algn="r" defTabSz="914400" rtl="1"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ar-SA" sz="1804" b="0" i="0" u="none" strike="noStrike" cap="none" dirty="0">
                <a:solidFill>
                  <a:schemeClr val="dk1"/>
                </a:solidFill>
                <a:effectLst/>
                <a:latin typeface="Calibri"/>
                <a:ea typeface="Calibri"/>
                <a:cs typeface="Arial"/>
                <a:sym typeface="Calibri"/>
              </a:rPr>
              <a:t>التعاون مع منظمات النساء أو ذوي الإعاقة أو كبار السن للوصول إلى هذه المجموعات وإذا كانت هناك حاجة إلى تواصل متخصص مثل لغة الإشارة.</a:t>
            </a:r>
          </a:p>
          <a:p>
            <a:pPr marL="114300" marR="0" lvl="0" indent="-342900" algn="r" defTabSz="914400" rtl="1"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ar-SA" sz="1804" b="0" i="0" u="none" strike="noStrike" cap="none" dirty="0">
                <a:solidFill>
                  <a:schemeClr val="dk1"/>
                </a:solidFill>
                <a:effectLst/>
                <a:latin typeface="Calibri"/>
                <a:ea typeface="Calibri"/>
                <a:cs typeface="Arial"/>
                <a:sym typeface="Calibri"/>
              </a:rPr>
              <a:t>اعتبر الأدوار الجندرية واحتياجات الوصول. على سبيل المثال، تجنب الاجتماعات في بعض الأحيان التي قد تقوم فيها النساء بإعداد وجبات الطعام أو القيام بالأعمال المنزلية، وتوجيه السؤال للنساء عن العوائق التي قد يواجهنها في المشاركة وكيفية التغلب عليها، على سبيل المثال، توفير رعاية الأطفال أثناء الاجتماعات. اختيار أماكن الاجتماعات التي يمكن الولوج إليها جسديا والتي تكون آمنة للأشخاص الذين يعانون من قيود التنقل أو الإعاقات البصرية</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استخدم المتطوعين من هذه المجموعات لتفكيك بعض الحواجز.</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توجيه السؤال لهذه المجموعات حول كيفية المشاركة بشكل هادف، على سبيل المثال، إذت كانوا يشعرون بالراحة عند التحدث في الاجتماعات وتؤخذ مساهماتهم على محمل الجد.</a:t>
            </a:r>
          </a:p>
          <a:p>
            <a:pPr marL="114300" lvl="0" indent="-342900">
              <a:buFont typeface="Arial" panose="020B0604020202020204" pitchFamily="34" charset="0"/>
              <a:buChar char="•"/>
            </a:pPr>
            <a:endParaRPr lang="en-GB" sz="1804" b="0" i="0" u="none" strike="noStrike" cap="none" dirty="0">
              <a:solidFill>
                <a:schemeClr val="dk1"/>
              </a:solidFill>
              <a:effectLst/>
              <a:latin typeface="Calibri"/>
              <a:ea typeface="Calibri"/>
              <a:cs typeface="Calibri"/>
              <a:sym typeface="Calibri"/>
            </a:endParaRPr>
          </a:p>
          <a:p>
            <a:pPr marL="0" marR="0" lvl="0" indent="0" algn="r" rtl="1">
              <a:lnSpc>
                <a:spcPct val="100000"/>
              </a:lnSpc>
              <a:spcBef>
                <a:spcPts val="542"/>
              </a:spcBef>
              <a:spcAft>
                <a:spcPts val="0"/>
              </a:spcAft>
              <a:buClr>
                <a:srgbClr val="000000"/>
              </a:buClr>
              <a:buSzPts val="1400"/>
              <a:buFont typeface="Arial" panose="020B0604020202020204" pitchFamily="34" charset="0"/>
              <a:buNone/>
            </a:pPr>
            <a:r>
              <a:rPr lang="ar-SA" sz="1804" b="1" i="0" u="none" strike="noStrike" cap="none" dirty="0">
                <a:solidFill>
                  <a:schemeClr val="dk1"/>
                </a:solidFill>
                <a:effectLst/>
                <a:latin typeface="Calibri"/>
                <a:ea typeface="Calibri"/>
                <a:cs typeface="Arial"/>
                <a:sym typeface="Calibri"/>
              </a:rPr>
              <a:t>برامج صارمة</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الدعوة إلى المرونة في تصميم البرنامج –كان لدى الصليب الأحمر الملغاشي خط في جميع خطط وبرامج الميزانية يسمى مشروع المجتمع، والذي تم تخصيصه للاستجابة للاحتياجات الجديدة أو المتغيرة في المجتمع.</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توثيق تغذية المجتمع الراجعة والأدلة التي تظهر الحاجة إلى تغييرات في خطط البرنامج وشاركها مع مدير البرنامج أو المقر الرئيسي أو المانح.</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عندما ترى أشياء لا تصلح على مستوى المجتمع، لا تخف من التحدث ومشاركة ملاحظاتك واهتماماتك مع المديرين - وإلا فقد لا يدركون أن الأمور لا تسير على ما يرام.</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إذا لم يكن أعضاء المجتمع راضين عن جوانب البرنامج أو كانوا يطلبون دعمًا لا يمكن تقديمه من خلال البرنامج، فمن الأفضل مناقشة هذه القضايا والتحلي بالمصداقية إذا لم يكن لديك مجال للاستجابة لهذه الاحتياجات من خلال البرنامج. يفضل الناس الحصول على إجابة – حتى لو كانت سلبية – على أن يشعروا بأنه يتم تجاهلهم. من خلال المناقشة، هناك أيضًا فرصة لإيجاد حل وسط.</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0" dirty="0">
                <a:effectLst/>
                <a:latin typeface="Calibri" panose="020F0502020204030204" pitchFamily="34" charset="0"/>
                <a:ea typeface="Calibri" panose="020F0502020204030204" pitchFamily="34" charset="0"/>
                <a:cs typeface="Arial" panose="02020603050405020304" pitchFamily="18" charset="0"/>
              </a:rPr>
              <a:t>يمكن لتحليل أصحاب المصلحة تحديد ما إذا كانت الوكالات أو الحكومات الأخرى قادرة على تلبية الاحتياجات التي تقع خارج البرنامج.</a:t>
            </a: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endParaRPr lang="en-GB" sz="1804" b="0" i="0" u="none" strike="noStrike" cap="none" dirty="0">
              <a:solidFill>
                <a:schemeClr val="dk1"/>
              </a:solidFill>
              <a:effectLst/>
              <a:latin typeface="Calibri"/>
              <a:ea typeface="Calibri"/>
              <a:cs typeface="Calibri"/>
              <a:sym typeface="Calibri"/>
            </a:endParaRPr>
          </a:p>
          <a:p>
            <a:pPr marL="114300" marR="0" lvl="0" indent="-342900" algn="l" rtl="0">
              <a:lnSpc>
                <a:spcPct val="100000"/>
              </a:lnSpc>
              <a:spcBef>
                <a:spcPts val="542"/>
              </a:spcBef>
              <a:spcAft>
                <a:spcPts val="0"/>
              </a:spcAft>
              <a:buClr>
                <a:srgbClr val="000000"/>
              </a:buClr>
              <a:buSzPts val="1400"/>
              <a:buFont typeface="Arial" panose="020B0604020202020204" pitchFamily="34" charset="0"/>
              <a:buChar char="•"/>
            </a:pPr>
            <a:endParaRPr lang="en-GB" sz="1804" b="0" i="0" u="none" strike="noStrike" cap="none" dirty="0">
              <a:solidFill>
                <a:schemeClr val="dk1"/>
              </a:solidFill>
              <a:effectLst/>
              <a:latin typeface="Calibri"/>
              <a:ea typeface="Calibri"/>
              <a:cs typeface="Calibri"/>
              <a:sym typeface="Calibri"/>
            </a:endParaRPr>
          </a:p>
          <a:p>
            <a:pPr marL="114300" lvl="0" indent="-342900">
              <a:buFont typeface="Arial" panose="020B0604020202020204" pitchFamily="34" charset="0"/>
              <a:buChar char="•"/>
            </a:pPr>
            <a:endParaRPr lang="en-GB" sz="1804"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a:p>
            <a:pPr marL="0" lvl="0" indent="0" algn="l" rtl="0">
              <a:spcBef>
                <a:spcPts val="542"/>
              </a:spcBef>
              <a:spcAft>
                <a:spcPts val="0"/>
              </a:spcAft>
              <a:buNone/>
            </a:pPr>
            <a:endParaRPr lang="en-GB" b="1" dirty="0"/>
          </a:p>
          <a:p>
            <a:pPr marL="0" lvl="0" indent="0" algn="l" rtl="0">
              <a:spcBef>
                <a:spcPts val="542"/>
              </a:spcBef>
              <a:spcAft>
                <a:spcPts val="0"/>
              </a:spcAft>
              <a:buNone/>
            </a:pPr>
            <a:endParaRPr b="1" dirty="0"/>
          </a:p>
        </p:txBody>
      </p:sp>
      <p:sp>
        <p:nvSpPr>
          <p:cNvPr id="437" name="Google Shape;437;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en-GB"/>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542"/>
              </a:spcBef>
              <a:spcAft>
                <a:spcPts val="0"/>
              </a:spcAft>
              <a:buNone/>
            </a:pPr>
            <a:endParaRPr/>
          </a:p>
        </p:txBody>
      </p:sp>
      <p:sp>
        <p:nvSpPr>
          <p:cNvPr id="503" name="Google Shape;503;p25: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lnSpc>
                <a:spcPct val="100000"/>
              </a:lnSpc>
              <a:spcBef>
                <a:spcPts val="0"/>
              </a:spcBef>
              <a:spcAft>
                <a:spcPts val="0"/>
              </a:spcAft>
              <a:buSzPts val="1400"/>
              <a:buNone/>
            </a:pPr>
            <a:r>
              <a:rPr lang="ar-SA" b="1"/>
              <a:t>انظر إلى دليل الميسر للحصول على تعليمات لاستهلال هذا التمرين.</a:t>
            </a:r>
          </a:p>
        </p:txBody>
      </p:sp>
      <p:sp>
        <p:nvSpPr>
          <p:cNvPr id="677" name="Google Shape;677;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1"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a:t>
            </a:fld>
            <a:endParaRPr kumimoji="0" lang="en-GB"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501634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p20: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2" name="Google Shape;522;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r>
              <a:rPr lang="ar-SA" b="1" dirty="0"/>
              <a:t>ملاحظة الميسرين</a:t>
            </a:r>
          </a:p>
          <a:p>
            <a:pPr marL="0" lvl="0" indent="0" algn="l" rtl="0">
              <a:spcBef>
                <a:spcPts val="0"/>
              </a:spcBef>
              <a:spcAft>
                <a:spcPts val="0"/>
              </a:spcAft>
              <a:buNone/>
            </a:pPr>
            <a:endParaRPr lang="en-GB" b="1" dirty="0"/>
          </a:p>
          <a:p>
            <a:pPr marL="342900" lvl="0" indent="-342900" algn="r" rtl="1">
              <a:spcBef>
                <a:spcPts val="0"/>
              </a:spcBef>
              <a:spcAft>
                <a:spcPts val="0"/>
              </a:spcAft>
              <a:buFont typeface="Arial" panose="020B0604020202020204" pitchFamily="34" charset="0"/>
              <a:buChar char="•"/>
            </a:pPr>
            <a:r>
              <a:rPr lang="ar-SA" b="0" dirty="0"/>
              <a:t>المشاركة المجتمعية مهمة لـ:</a:t>
            </a:r>
          </a:p>
          <a:p>
            <a:pPr marL="1030517" lvl="1" indent="-342900">
              <a:spcAft>
                <a:spcPts val="1800"/>
              </a:spcAft>
              <a:buClr>
                <a:srgbClr val="FF0000"/>
              </a:buClr>
              <a:buSzPts val="2800"/>
              <a:buFont typeface="Arial"/>
              <a:buChar char="•"/>
            </a:pPr>
            <a:r>
              <a:rPr lang="ar-SA" sz="1800" dirty="0">
                <a:solidFill>
                  <a:schemeClr val="lt1"/>
                </a:solidFill>
                <a:latin typeface="Open Sans"/>
                <a:ea typeface="Open Sans"/>
                <a:cs typeface="Arial"/>
                <a:sym typeface="Open Sans"/>
              </a:rPr>
              <a:t>سلاسة أكبر في تعلم البرامج</a:t>
            </a:r>
          </a:p>
          <a:p>
            <a:pPr marL="1030517" lvl="1" indent="-342900">
              <a:spcAft>
                <a:spcPts val="1800"/>
              </a:spcAft>
              <a:buClr>
                <a:srgbClr val="FF0000"/>
              </a:buClr>
              <a:buSzPts val="2800"/>
              <a:buFont typeface="Arial"/>
              <a:buChar char="•"/>
            </a:pPr>
            <a:r>
              <a:rPr lang="ar-SA" sz="1800" dirty="0">
                <a:solidFill>
                  <a:schemeClr val="lt1"/>
                </a:solidFill>
                <a:latin typeface="Open Sans"/>
                <a:ea typeface="Open Sans"/>
                <a:cs typeface="Arial"/>
                <a:sym typeface="Open Sans"/>
              </a:rPr>
              <a:t>لنيل فرصة أفضل لتلبية الاحتياجات</a:t>
            </a:r>
          </a:p>
          <a:p>
            <a:pPr marL="1030517" lvl="1" indent="-342900">
              <a:spcAft>
                <a:spcPts val="1800"/>
              </a:spcAft>
              <a:buClr>
                <a:srgbClr val="FF0000"/>
              </a:buClr>
              <a:buSzPts val="2800"/>
              <a:buFont typeface="Arial"/>
              <a:buChar char="•"/>
            </a:pPr>
            <a:r>
              <a:rPr lang="ar-SA" sz="1800" dirty="0">
                <a:solidFill>
                  <a:schemeClr val="lt1"/>
                </a:solidFill>
                <a:latin typeface="Open Sans"/>
                <a:ea typeface="Open Sans"/>
                <a:cs typeface="Arial"/>
                <a:sym typeface="Open Sans"/>
              </a:rPr>
              <a:t>لمشاركة تبني الثقة، والانتماء، والاستدامة.</a:t>
            </a:r>
          </a:p>
          <a:p>
            <a:pPr marL="342900" lvl="0" indent="-342900" algn="l" rtl="0">
              <a:spcBef>
                <a:spcPts val="0"/>
              </a:spcBef>
              <a:spcAft>
                <a:spcPts val="0"/>
              </a:spcAft>
              <a:buFont typeface="Arial" panose="020B0604020202020204" pitchFamily="34" charset="0"/>
              <a:buChar char="•"/>
            </a:pPr>
            <a:endParaRPr lang="en-GB" b="0" dirty="0"/>
          </a:p>
          <a:p>
            <a:pPr marL="342900" marR="0" lvl="0" indent="-342900" algn="r" defTabSz="914400" rtl="1" eaLnBrk="0" fontAlgn="base" latinLnBrk="0" hangingPunct="0">
              <a:lnSpc>
                <a:spcPct val="100000"/>
              </a:lnSpc>
              <a:spcBef>
                <a:spcPts val="0"/>
              </a:spcBef>
              <a:spcAft>
                <a:spcPts val="0"/>
              </a:spcAft>
              <a:buClrTx/>
              <a:buSzTx/>
              <a:buFont typeface="Arial" panose="020B0604020202020204" pitchFamily="34" charset="0"/>
              <a:buChar char="•"/>
              <a:tabLst/>
              <a:defRPr/>
            </a:pPr>
            <a:r>
              <a:rPr lang="ar-SA" b="0" dirty="0"/>
              <a:t>الإحصائيات الموجودة على الشريحة تأتي من بحث أجرته </a:t>
            </a:r>
            <a:r>
              <a:rPr lang="en-GB" b="0" dirty="0"/>
              <a:t>Ground Truth Solutions</a:t>
            </a:r>
            <a:r>
              <a:rPr lang="ar-SA" b="0" dirty="0"/>
              <a:t> لتقرير </a:t>
            </a:r>
            <a:r>
              <a:rPr lang="en-GB" b="0" dirty="0"/>
              <a:t>Grand Bargain</a:t>
            </a:r>
            <a:r>
              <a:rPr lang="ar-SA" b="0" dirty="0"/>
              <a:t> وهي تذكير بأننا إذا لم نشرك المجتمعات في تخطيط البرامج والاستجابات، فقد ينتهي بنا الأمر بعدم تلبية احتياجاتهم وإضاعة الموارد والوقت والتمويل.</a:t>
            </a:r>
          </a:p>
          <a:p>
            <a:pPr marL="342900" marR="0" lvl="0" indent="-342900" algn="l" defTabSz="914400" rtl="0" eaLnBrk="0" fontAlgn="base" latinLnBrk="0" hangingPunct="0">
              <a:lnSpc>
                <a:spcPct val="100000"/>
              </a:lnSpc>
              <a:spcBef>
                <a:spcPts val="0"/>
              </a:spcBef>
              <a:spcAft>
                <a:spcPts val="0"/>
              </a:spcAft>
              <a:buClrTx/>
              <a:buSzTx/>
              <a:buFont typeface="Arial" panose="020B0604020202020204" pitchFamily="34" charset="0"/>
              <a:buChar char="•"/>
              <a:tabLst/>
              <a:defRPr/>
            </a:pPr>
            <a:endParaRPr lang="en-GB" b="0" dirty="0"/>
          </a:p>
          <a:p>
            <a:pPr marL="342900" lvl="0" indent="-342900" algn="l" rtl="0">
              <a:spcBef>
                <a:spcPts val="0"/>
              </a:spcBef>
              <a:spcAft>
                <a:spcPts val="0"/>
              </a:spcAft>
              <a:buFont typeface="Arial" panose="020B0604020202020204" pitchFamily="34" charset="0"/>
              <a:buChar char="•"/>
            </a:pPr>
            <a:endParaRPr lang="en-GB" b="0" dirty="0"/>
          </a:p>
          <a:p>
            <a:pPr marL="342900" lvl="0" indent="-342900" algn="l" rtl="0">
              <a:spcBef>
                <a:spcPts val="0"/>
              </a:spcBef>
              <a:spcAft>
                <a:spcPts val="0"/>
              </a:spcAft>
              <a:buFont typeface="Arial" panose="020B0604020202020204" pitchFamily="34" charset="0"/>
              <a:buChar char="•"/>
            </a:pPr>
            <a:endParaRPr b="0" dirty="0"/>
          </a:p>
        </p:txBody>
      </p:sp>
      <p:sp>
        <p:nvSpPr>
          <p:cNvPr id="523" name="Google Shape;523;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en-GB"/>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lnSpc>
                <a:spcPct val="100000"/>
              </a:lnSpc>
              <a:spcBef>
                <a:spcPts val="0"/>
              </a:spcBef>
              <a:spcAft>
                <a:spcPts val="0"/>
              </a:spcAft>
              <a:buSzPts val="1400"/>
              <a:buNone/>
            </a:pPr>
            <a:r>
              <a:rPr lang="ar-SA" b="1"/>
              <a:t>انظر إلى دليل الميسر للحصول على تعليمات لاستهلال هذا التمرين.</a:t>
            </a:r>
          </a:p>
        </p:txBody>
      </p:sp>
      <p:sp>
        <p:nvSpPr>
          <p:cNvPr id="677" name="Google Shape;677;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1"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4</a:t>
            </a:fld>
            <a:endParaRPr kumimoji="0" lang="en-GB"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4123125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lnSpc>
                <a:spcPct val="100000"/>
              </a:lnSpc>
              <a:spcBef>
                <a:spcPts val="0"/>
              </a:spcBef>
              <a:spcAft>
                <a:spcPts val="0"/>
              </a:spcAft>
              <a:buSzPts val="1400"/>
              <a:buNone/>
            </a:pPr>
            <a:r>
              <a:rPr lang="ar-SA" b="1"/>
              <a:t>انظر إلى دليل الميسر للحصول على تعليمات لاستهلال هذا التمرين.</a:t>
            </a:r>
          </a:p>
        </p:txBody>
      </p:sp>
      <p:sp>
        <p:nvSpPr>
          <p:cNvPr id="677" name="Google Shape;677;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1"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5</a:t>
            </a:fld>
            <a:endParaRPr kumimoji="0" lang="en-GB"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731618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r>
              <a:rPr lang="ar-SA" b="1" dirty="0"/>
              <a:t> ملاحظة الميسرين</a:t>
            </a:r>
          </a:p>
          <a:p>
            <a:pPr marL="0"/>
            <a:endParaRPr lang="en-GB" b="1" dirty="0"/>
          </a:p>
          <a:p>
            <a:pPr marL="0"/>
            <a:r>
              <a:rPr lang="ar-SA" b="0" dirty="0"/>
              <a:t>قبل عرض المحتوى على الشريحة، اسأل المشاركين إذا كانوا يستطيعون مشاركة نوع القرارات التي يعتقدون أننا يجب أن نناقشها مع المجتمعات؟ إذا تعددت اقتراحات المشاركين، اعرض المحتوى على الشريحة واشر إلى أي شيء لم يذكره الناس سابقًا.</a:t>
            </a:r>
          </a:p>
          <a:p>
            <a:pPr marL="0"/>
            <a:endParaRPr lang="en-GB" b="0" dirty="0"/>
          </a:p>
          <a:p>
            <a:pPr marL="0"/>
            <a:r>
              <a:rPr lang="ar-SA" b="0" dirty="0"/>
              <a:t>بعض الاقتراحات:</a:t>
            </a:r>
          </a:p>
          <a:p>
            <a:pPr marL="571500" lvl="0" indent="-3429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التفكير في منهجية التقييم - الوقت المناسب والسبل وكيفية النفاذ لمختلف المجموعات</a:t>
            </a:r>
          </a:p>
          <a:p>
            <a:pPr marL="571500" lvl="0" indent="-3429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تخطيط أنشطة البرنامج – بما في ذلك ما يجب أن يهدف البرنامج إلى تحقيقه، وما هي الأنشطة التي سيتم تنفيذها، ومتى / الجداول الزمنية، وأين ذلك</a:t>
            </a:r>
          </a:p>
          <a:p>
            <a:pPr marL="571500" marR="0" lvl="0" indent="-342900" algn="r" defTabSz="914400" rtl="1"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ar-SA" dirty="0">
                <a:effectLst/>
              </a:rPr>
              <a:t> تثبيت الأدوار والمسؤوليات - ما الذي ستقوم به الجمعية الوطني، وما الذي يمكن أن يفعله المجتمع - مع الاعتراف بأن المجتمع لديه قدرات وآليات للتكيف</a:t>
            </a:r>
          </a:p>
          <a:p>
            <a:pPr marL="571500" marR="0" lvl="0" indent="-342900" algn="r" defTabSz="914400" rtl="1"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ar-SA" sz="1800" b="0" i="0" u="none" strike="noStrike" cap="none" dirty="0">
                <a:solidFill>
                  <a:schemeClr val="dk1"/>
                </a:solidFill>
                <a:effectLst/>
                <a:latin typeface="Calibri"/>
                <a:ea typeface="Calibri"/>
                <a:cs typeface="Arial"/>
                <a:sym typeface="Calibri"/>
              </a:rPr>
              <a:t> الاتقاق على كيفية تعاون الجمعية الوطنية والمجتمع خلال البرنامج – بما في ذلك المعلومات التي يجب مشاركتها، ومتى وكيف، وكيف سيشارك الناس في القرارات أي من خلال لجنة؟، ومناقشة كيفية جمع التغذية الراجعة والرد عليها.</a:t>
            </a:r>
          </a:p>
          <a:p>
            <a:pPr marL="571500" lvl="0" indent="-3429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مواقع تصاميم لأي بناء أو منشآت</a:t>
            </a:r>
          </a:p>
          <a:p>
            <a:pPr marL="571500" lvl="0" indent="-3429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معايير الاختيار والاستهداف وعمليات التوزيع</a:t>
            </a:r>
          </a:p>
          <a:p>
            <a:pPr marL="571500" lvl="0" indent="-3429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المناقشة مع المجتمع كلما كان هناك حاجة لإجراء أي تغييرات على البرنامج، بما في ذلك الأنشطة، الجدول الزمني، إلخ.</a:t>
            </a:r>
          </a:p>
          <a:p>
            <a:pPr marL="571500" lvl="0" indent="-3429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كيفية التغلب على التحديات، بما في ذلك التأخير أو قيود التمويل أو الأنشطة التي لا تعمل</a:t>
            </a:r>
          </a:p>
          <a:p>
            <a:pPr marL="571500" lvl="0" indent="-3429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القضايا التي أثيرت من خلال ردود فعل المجتمع وكيفية التصرف عليها</a:t>
            </a:r>
          </a:p>
          <a:p>
            <a:pPr marL="571500" lvl="0" indent="-3429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إغلاق البرنامج وتسليمه إلى المجتمع.</a:t>
            </a:r>
          </a:p>
          <a:p>
            <a:pPr marL="0"/>
            <a:endParaRPr lang="en-GB" b="1" dirty="0"/>
          </a:p>
        </p:txBody>
      </p:sp>
      <p:sp>
        <p:nvSpPr>
          <p:cNvPr id="4" name="Slide Number Placeholder 3"/>
          <p:cNvSpPr>
            <a:spLocks noGrp="1"/>
          </p:cNvSpPr>
          <p:nvPr>
            <p:ph type="sldNum" sz="quarter" idx="5"/>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13174689-BECC-4390-B3B9-306A17FD432A}" type="slidenum">
              <a:rPr kumimoji="0" lang="en-US" altLang="ru-RU"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a:sym typeface="Arial"/>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altLang="ru-RU" sz="1200" b="0" i="0" u="none" strike="noStrike" kern="1200" cap="none" spc="0" normalizeH="0" baseline="0" noProof="0">
              <a:ln>
                <a:noFill/>
              </a:ln>
              <a:solidFill>
                <a:prstClr val="black"/>
              </a:solidFill>
              <a:effectLst/>
              <a:uLnTx/>
              <a:uFillTx/>
              <a:latin typeface="Calibri" panose="020F0502020204030204" pitchFamily="34" charset="0"/>
              <a:ea typeface="+mn-ea"/>
              <a:cs typeface="Arial"/>
              <a:sym typeface="Arial"/>
            </a:endParaRPr>
          </a:p>
        </p:txBody>
      </p:sp>
    </p:spTree>
    <p:extLst>
      <p:ext uri="{BB962C8B-B14F-4D97-AF65-F5344CB8AC3E}">
        <p14:creationId xmlns:p14="http://schemas.microsoft.com/office/powerpoint/2010/main" val="39383911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r>
              <a:rPr lang="ar-SA" b="1" dirty="0"/>
              <a:t>ملاحظة الميسرين</a:t>
            </a:r>
          </a:p>
          <a:p>
            <a:pPr marL="0"/>
            <a:endParaRPr lang="en-GB" b="1" dirty="0"/>
          </a:p>
          <a:p>
            <a:pPr marL="0"/>
            <a:r>
              <a:rPr lang="ar-SA" b="0" dirty="0"/>
              <a:t>أولاً، اسأل إذا كان لدى أي شخص أمثلة على العمل مع اللجان المجتمعية و/أو الممثلين – ما الذي نجح وما كانت التحديات. بمجرد أن يشارك شخص أو شخصان، اعرض النصائح والإرشادات للعمل مع اللجان على الشريحة.</a:t>
            </a:r>
          </a:p>
          <a:p>
            <a:pPr marL="0"/>
            <a:endParaRPr lang="en-GB" b="1" dirty="0"/>
          </a:p>
          <a:p>
            <a:pPr marL="0" marR="0" indent="-228600" algn="r" rtl="1">
              <a:lnSpc>
                <a:spcPct val="100000"/>
              </a:lnSpc>
              <a:spcBef>
                <a:spcPts val="542"/>
              </a:spcBef>
              <a:spcAft>
                <a:spcPts val="0"/>
              </a:spcAft>
              <a:buClr>
                <a:srgbClr val="000000"/>
              </a:buClr>
              <a:buSzPts val="1400"/>
              <a:buFont typeface="Arial"/>
              <a:buNone/>
            </a:pPr>
            <a:r>
              <a:rPr lang="ar-SA" sz="1804" b="1" i="0" u="none" strike="noStrike" cap="none" dirty="0">
                <a:solidFill>
                  <a:schemeClr val="dk1"/>
                </a:solidFill>
                <a:effectLst/>
                <a:latin typeface="Calibri"/>
                <a:ea typeface="Calibri"/>
                <a:cs typeface="Arial"/>
                <a:sym typeface="Calibri"/>
              </a:rPr>
              <a:t>نصائح للعمل مع اللجان المجتمعية و/أو الممثلين</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تحقق من أن اللجنة موثوق بها من قبل المجتمع الأوسع ولديها عضوية متوازنة تمثل جميع المجموعات، أي ليس فقط كبار السن من الرجال – وإذا لم يكن الأمر كذلك، فابحث عن طرق للتفاعل على نطاق أوسع مع المجموعات الأخرى</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إذا تم إنشاء لجنة جديدة، يجب أن يحترم اختيار أعضائها التوازن على أساس النوع وتمثيلية كل المجموعات. من الناحية المثالية، ينبغي اختيار اللجنة من قبل المجتمع باستخدام عمليات آمنة وعادلة</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كن واضحا بشأن ما هو متوقع من اللجنة. يمكن أن توفر الاختصاصات المكتوبة الوضوح وتكون نقطة مرجعية مفيدة</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النظر في تقديم التدريب للجنة، على سبيل المثال على مهارات التواصل والاستجابة</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راقب أن اللجنة تؤدي دورها وأن المعلومات تتدفق بين اللجنة والمجتمع ككل</a:t>
            </a:r>
          </a:p>
          <a:p>
            <a:pPr marL="114300" marR="0" lvl="0" indent="-342900" algn="r" rtl="1">
              <a:lnSpc>
                <a:spcPct val="100000"/>
              </a:lnSpc>
              <a:spcBef>
                <a:spcPts val="542"/>
              </a:spcBef>
              <a:spcAft>
                <a:spcPts val="0"/>
              </a:spcAft>
              <a:buClr>
                <a:srgbClr val="000000"/>
              </a:buClr>
              <a:buSzPts val="1400"/>
              <a:buFont typeface="Arial" panose="020B0604020202020204" pitchFamily="34" charset="0"/>
              <a:buChar char="•"/>
            </a:pPr>
            <a:r>
              <a:rPr lang="ar-SA" sz="1804" b="0" i="0" u="none" strike="noStrike" cap="none" dirty="0">
                <a:solidFill>
                  <a:schemeClr val="dk1"/>
                </a:solidFill>
                <a:effectLst/>
                <a:latin typeface="Calibri"/>
                <a:ea typeface="Calibri"/>
                <a:cs typeface="Arial"/>
                <a:sym typeface="Calibri"/>
              </a:rPr>
              <a:t>الإبقاء على الحس التواصلي والتوفر للمجتمع الأوسع، على سبيل المثال من خلال اجتماعات المجتمع المفتوحة أو آليات التعليقات</a:t>
            </a:r>
          </a:p>
          <a:p>
            <a:pPr marL="0"/>
            <a:endParaRPr lang="en-GB" b="1" dirty="0"/>
          </a:p>
        </p:txBody>
      </p:sp>
      <p:sp>
        <p:nvSpPr>
          <p:cNvPr id="4" name="Slide Number Placeholder 3"/>
          <p:cNvSpPr>
            <a:spLocks noGrp="1"/>
          </p:cNvSpPr>
          <p:nvPr>
            <p:ph type="sldNum" sz="quarter" idx="5"/>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13174689-BECC-4390-B3B9-306A17FD432A}" type="slidenum">
              <a:rPr kumimoji="0" lang="en-US" altLang="ru-RU"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altLang="ru-RU"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42792523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spcBef>
                <a:spcPct val="50000"/>
              </a:spcBef>
            </a:pPr>
            <a:r>
              <a:rPr lang="ar-SA" sz="1800" b="1" dirty="0">
                <a:latin typeface="Calibri" charset="0"/>
                <a:ea typeface="ＭＳ Ｐゴシック" charset="0"/>
                <a:cs typeface="Arial"/>
              </a:rPr>
              <a:t> ملاحظات الميسر – شريحة اختيارية إذا لم يشارك أي من المشاركين قصصهم الخاصة عن العمل مع اللجان</a:t>
            </a:r>
          </a:p>
          <a:p>
            <a:pPr marL="0">
              <a:spcBef>
                <a:spcPct val="50000"/>
              </a:spcBef>
            </a:pPr>
            <a:endParaRPr lang="en-US" sz="1800" dirty="0"/>
          </a:p>
          <a:p>
            <a:pPr marL="0"/>
            <a:r>
              <a:rPr lang="ar-SA" sz="1804" b="1" i="0" u="none" strike="noStrike" cap="none" dirty="0">
                <a:solidFill>
                  <a:schemeClr val="dk1"/>
                </a:solidFill>
                <a:effectLst/>
                <a:latin typeface="Calibri"/>
                <a:ea typeface="Calibri"/>
                <a:cs typeface="Arial"/>
                <a:sym typeface="Calibri"/>
              </a:rPr>
              <a:t>أهمية دعم اللجان المجتمعية وتدريبها ومراقبتها</a:t>
            </a:r>
          </a:p>
          <a:p>
            <a:pPr marL="0"/>
            <a:r>
              <a:rPr lang="ar-SA" sz="1804" b="0" i="0" u="none" strike="noStrike" cap="none" dirty="0">
                <a:solidFill>
                  <a:schemeClr val="dk1"/>
                </a:solidFill>
                <a:effectLst/>
                <a:latin typeface="Calibri"/>
                <a:ea typeface="Calibri"/>
                <a:cs typeface="Arial"/>
                <a:sym typeface="Calibri"/>
              </a:rPr>
              <a:t>في مدغشقر، تنشئ الجمعية الوطنية لجانا مجتمعية تسمى </a:t>
            </a:r>
            <a:r>
              <a:rPr lang="en-GB" sz="1804" b="0" i="0" u="none" strike="noStrike" cap="none" dirty="0">
                <a:solidFill>
                  <a:schemeClr val="dk1"/>
                </a:solidFill>
                <a:effectLst/>
                <a:latin typeface="Calibri"/>
                <a:ea typeface="Calibri"/>
                <a:cs typeface="Arial"/>
                <a:sym typeface="Calibri"/>
              </a:rPr>
              <a:t>KOIF</a:t>
            </a:r>
            <a:r>
              <a:rPr lang="ar-SA" sz="1804" b="0" i="0" u="none" strike="noStrike" cap="none" dirty="0">
                <a:solidFill>
                  <a:schemeClr val="dk1"/>
                </a:solidFill>
                <a:effectLst/>
                <a:latin typeface="Calibri"/>
                <a:ea typeface="Calibri"/>
                <a:cs typeface="Arial"/>
                <a:sym typeface="Calibri"/>
              </a:rPr>
              <a:t>. تحدد </a:t>
            </a:r>
            <a:r>
              <a:rPr lang="en-GB" sz="1804" b="0" i="0" u="none" strike="noStrike" cap="none" dirty="0">
                <a:solidFill>
                  <a:schemeClr val="dk1"/>
                </a:solidFill>
                <a:effectLst/>
                <a:latin typeface="Calibri"/>
                <a:ea typeface="Calibri"/>
                <a:cs typeface="Arial"/>
                <a:sym typeface="Calibri"/>
              </a:rPr>
              <a:t>KOIF</a:t>
            </a:r>
            <a:r>
              <a:rPr lang="ar-SA" sz="1804" b="0" i="0" u="none" strike="noStrike" cap="none" dirty="0">
                <a:solidFill>
                  <a:schemeClr val="dk1"/>
                </a:solidFill>
                <a:effectLst/>
                <a:latin typeface="Calibri"/>
                <a:ea typeface="Calibri"/>
                <a:cs typeface="Arial"/>
                <a:sym typeface="Calibri"/>
              </a:rPr>
              <a:t> الاحتياجات في القرية ومن ثم يعطي المجتمع بأكمله رأيه في الأولوية التي يجب التركيز عليها. تطور </a:t>
            </a:r>
            <a:r>
              <a:rPr lang="en-GB" sz="1804" b="0" i="0" u="none" strike="noStrike" cap="none" dirty="0">
                <a:solidFill>
                  <a:schemeClr val="dk1"/>
                </a:solidFill>
                <a:effectLst/>
                <a:latin typeface="Calibri"/>
                <a:ea typeface="Calibri"/>
                <a:cs typeface="Arial"/>
                <a:sym typeface="Calibri"/>
              </a:rPr>
              <a:t>KOIF</a:t>
            </a:r>
            <a:r>
              <a:rPr lang="ar-SA" sz="1804" b="0" i="0" u="none" strike="noStrike" cap="none" dirty="0">
                <a:solidFill>
                  <a:schemeClr val="dk1"/>
                </a:solidFill>
                <a:effectLst/>
                <a:latin typeface="Calibri"/>
                <a:ea typeface="Calibri"/>
                <a:cs typeface="Arial"/>
                <a:sym typeface="Calibri"/>
              </a:rPr>
              <a:t> خطة عمل القرية التي تحدد ما يمكن للمجتمع أن يفعله بمفرده وأين يحتاجون إلى الدعم. تتم مناقشة الخطط في اجتماعات المجتمع والمصادقة عليها من قبل المجتمع بأكمله. في مجتمع واحد، كان هذا يعمل بشكل جيد للغاية. تلقى أعضاء </a:t>
            </a:r>
            <a:r>
              <a:rPr lang="en-GB" sz="1804" b="0" i="0" u="none" strike="noStrike" cap="none" dirty="0">
                <a:solidFill>
                  <a:schemeClr val="dk1"/>
                </a:solidFill>
                <a:effectLst/>
                <a:latin typeface="Calibri"/>
                <a:ea typeface="Calibri"/>
                <a:cs typeface="Arial"/>
                <a:sym typeface="Calibri"/>
              </a:rPr>
              <a:t>KOIF</a:t>
            </a:r>
            <a:r>
              <a:rPr lang="ar-SA" sz="1804" b="0" i="0" u="none" strike="noStrike" cap="none" dirty="0">
                <a:solidFill>
                  <a:schemeClr val="dk1"/>
                </a:solidFill>
                <a:effectLst/>
                <a:latin typeface="Calibri"/>
                <a:ea typeface="Calibri"/>
                <a:cs typeface="Arial"/>
                <a:sym typeface="Calibri"/>
              </a:rPr>
              <a:t> دعمًا جيدًا من قبل الجمعية الوطنية وتم توفير التدريب لهم. في النهاية استأنفوا إدارة الأنشطة وبدأوا في تنفيذ مبادراتهم الخاصة. على سبيل المثال، قاموا بتحسين الطريق بين القرية والطريق الرئيسي مما سهل ولوج الناس إلى الأسواق المحلية والمدارس والرعاية الصحية. ومع ذلك، في مجتمع آخر، لم يتم دعم </a:t>
            </a:r>
            <a:r>
              <a:rPr lang="en-GB" sz="1804" b="0" i="0" u="none" strike="noStrike" cap="none" dirty="0">
                <a:solidFill>
                  <a:schemeClr val="dk1"/>
                </a:solidFill>
                <a:effectLst/>
                <a:latin typeface="Calibri"/>
                <a:ea typeface="Calibri"/>
                <a:cs typeface="Arial"/>
                <a:sym typeface="Calibri"/>
              </a:rPr>
              <a:t>KOIF</a:t>
            </a:r>
            <a:r>
              <a:rPr lang="ar-SA" sz="1804" b="0" i="0" u="none" strike="noStrike" cap="none" dirty="0">
                <a:solidFill>
                  <a:schemeClr val="dk1"/>
                </a:solidFill>
                <a:effectLst/>
                <a:latin typeface="Calibri"/>
                <a:ea typeface="Calibri"/>
                <a:cs typeface="Arial"/>
                <a:sym typeface="Calibri"/>
              </a:rPr>
              <a:t> أيضًا، وخلال مناقشات الأفرقة التوجيهية مع النساء في المجتمع، كان عدد قليل جدًا من الأشخاص يعرفون عن </a:t>
            </a:r>
            <a:r>
              <a:rPr lang="en-GB" sz="1804" b="0" i="0" u="none" strike="noStrike" cap="none" dirty="0">
                <a:solidFill>
                  <a:schemeClr val="dk1"/>
                </a:solidFill>
                <a:effectLst/>
                <a:latin typeface="Calibri"/>
                <a:ea typeface="Calibri"/>
                <a:cs typeface="Arial"/>
                <a:sym typeface="Calibri"/>
              </a:rPr>
              <a:t>KOIF</a:t>
            </a:r>
            <a:r>
              <a:rPr lang="ar-SA" sz="1804" b="0" i="0" u="none" strike="noStrike" cap="none" dirty="0">
                <a:solidFill>
                  <a:schemeClr val="dk1"/>
                </a:solidFill>
                <a:effectLst/>
                <a:latin typeface="Calibri"/>
                <a:ea typeface="Calibri"/>
                <a:cs typeface="Arial"/>
                <a:sym typeface="Calibri"/>
              </a:rPr>
              <a:t>. اعترفت إحدى النساء بالتواجد في </a:t>
            </a:r>
            <a:r>
              <a:rPr lang="en-GB" sz="1804" b="0" i="0" u="none" strike="noStrike" cap="none" dirty="0">
                <a:solidFill>
                  <a:schemeClr val="dk1"/>
                </a:solidFill>
                <a:effectLst/>
                <a:latin typeface="Calibri"/>
                <a:ea typeface="Calibri"/>
                <a:cs typeface="Arial"/>
                <a:sym typeface="Calibri"/>
              </a:rPr>
              <a:t>KOIF</a:t>
            </a:r>
            <a:r>
              <a:rPr lang="ar-SA" sz="1804" b="0" i="0" u="none" strike="noStrike" cap="none" dirty="0">
                <a:solidFill>
                  <a:schemeClr val="dk1"/>
                </a:solidFill>
                <a:effectLst/>
                <a:latin typeface="Calibri"/>
                <a:ea typeface="Calibri"/>
                <a:cs typeface="Arial"/>
                <a:sym typeface="Calibri"/>
              </a:rPr>
              <a:t> لكنها أوضحت أنه سيتم استدعاؤها للاجتماعات دون سابق إنذار ولم يتم إعطاؤها أي تفسير لما يجب أن يكون عليه دورها.</a:t>
            </a:r>
          </a:p>
          <a:p>
            <a:pPr marL="0">
              <a:spcBef>
                <a:spcPct val="50000"/>
              </a:spcBef>
            </a:pPr>
            <a:endParaRPr lang="en-US" sz="1800" dirty="0"/>
          </a:p>
          <a:p>
            <a:pPr marL="0" lvl="0" indent="-342900">
              <a:buFont typeface="Arial" panose="020B0604020202020204" pitchFamily="34" charset="0"/>
              <a:buChar char="•"/>
            </a:pPr>
            <a:endParaRPr lang="en-GB" sz="1805" kern="1200" dirty="0">
              <a:solidFill>
                <a:schemeClr val="tx1"/>
              </a:solidFill>
              <a:effectLst/>
              <a:latin typeface="+mn-lt"/>
              <a:ea typeface="+mn-ea"/>
              <a:cs typeface="+mn-cs"/>
            </a:endParaRPr>
          </a:p>
          <a:p>
            <a:pPr marL="0" lvl="1" indent="-342900">
              <a:buFont typeface="Arial" panose="020B0604020202020204" pitchFamily="34" charset="0"/>
              <a:buChar char="•"/>
            </a:pPr>
            <a:endParaRPr lang="en-US" b="0" dirty="0"/>
          </a:p>
          <a:p>
            <a:pPr marL="342900" indent="-342900">
              <a:buFont typeface="Arial" panose="020B0604020202020204" pitchFamily="34" charset="0"/>
              <a:buChar char="•"/>
            </a:pPr>
            <a:endParaRPr lang="en-US" dirty="0"/>
          </a:p>
          <a:p>
            <a:pPr marL="0" indent="0">
              <a:buFont typeface="Arial" panose="020B0604020202020204" pitchFamily="34" charset="0"/>
              <a:buNone/>
            </a:pPr>
            <a:endParaRPr lang="en-US" dirty="0"/>
          </a:p>
          <a:p>
            <a:pPr marL="342900" indent="-34290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13174689-BECC-4390-B3B9-306A17FD432A}" type="slidenum">
              <a:rPr kumimoji="0" lang="en-US" altLang="ru-RU"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ru-RU"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341165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18: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5" name="Google Shape;425;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r" defTabSz="914400" rtl="1" eaLnBrk="1" fontAlgn="auto" latinLnBrk="0" hangingPunct="1">
              <a:lnSpc>
                <a:spcPct val="100000"/>
              </a:lnSpc>
              <a:spcBef>
                <a:spcPts val="0"/>
              </a:spcBef>
              <a:spcAft>
                <a:spcPts val="0"/>
              </a:spcAft>
              <a:buClr>
                <a:srgbClr val="000000"/>
              </a:buClr>
              <a:buSzPts val="1400"/>
              <a:buFont typeface="Arial"/>
              <a:buNone/>
              <a:tabLst/>
              <a:defRPr/>
            </a:pPr>
            <a:r>
              <a:rPr lang="ar-SA" b="1"/>
              <a:t>انظر إلى دليل الميسر للحصول على تعليمات لاستهلال هذا التمرين.</a:t>
            </a:r>
          </a:p>
          <a:p>
            <a:pPr marL="0" lvl="0" indent="0" algn="l" rtl="0">
              <a:spcBef>
                <a:spcPts val="0"/>
              </a:spcBef>
              <a:spcAft>
                <a:spcPts val="0"/>
              </a:spcAft>
              <a:buNone/>
            </a:pPr>
            <a:endParaRPr b="0" dirty="0"/>
          </a:p>
        </p:txBody>
      </p:sp>
      <p:sp>
        <p:nvSpPr>
          <p:cNvPr id="426" name="Google Shape;426;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en-GB"/>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11"/>
        <p:cNvGrpSpPr/>
        <p:nvPr/>
      </p:nvGrpSpPr>
      <p:grpSpPr>
        <a:xfrm>
          <a:off x="0" y="0"/>
          <a:ext cx="0" cy="0"/>
          <a:chOff x="0" y="0"/>
          <a:chExt cx="0" cy="0"/>
        </a:xfrm>
      </p:grpSpPr>
      <p:sp>
        <p:nvSpPr>
          <p:cNvPr id="12" name="Google Shape;12;p2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3" name="Google Shape;13;p2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5" name="Picture 4">
            <a:extLst>
              <a:ext uri="{FF2B5EF4-FFF2-40B4-BE49-F238E27FC236}">
                <a16:creationId xmlns:a16="http://schemas.microsoft.com/office/drawing/2014/main" id="{491E7CAF-0CB2-5D40-B708-44A36F8C2E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112"/>
        <p:cNvGrpSpPr/>
        <p:nvPr/>
      </p:nvGrpSpPr>
      <p:grpSpPr>
        <a:xfrm>
          <a:off x="0" y="0"/>
          <a:ext cx="0" cy="0"/>
          <a:chOff x="0" y="0"/>
          <a:chExt cx="0" cy="0"/>
        </a:xfrm>
      </p:grpSpPr>
      <p:sp>
        <p:nvSpPr>
          <p:cNvPr id="113" name="Google Shape;113;p51"/>
          <p:cNvSpPr>
            <a:spLocks noGrp="1"/>
          </p:cNvSpPr>
          <p:nvPr>
            <p:ph type="pic" idx="2"/>
          </p:nvPr>
        </p:nvSpPr>
        <p:spPr>
          <a:xfrm flipH="1">
            <a:off x="-1" y="0"/>
            <a:ext cx="14712019" cy="4511040"/>
          </a:xfrm>
          <a:prstGeom prst="rect">
            <a:avLst/>
          </a:prstGeom>
          <a:solidFill>
            <a:srgbClr val="353535">
              <a:alpha val="11764"/>
            </a:srgbClr>
          </a:solidFill>
          <a:ln>
            <a:noFill/>
          </a:ln>
        </p:spPr>
      </p:sp>
      <p:sp>
        <p:nvSpPr>
          <p:cNvPr id="114" name="Google Shape;114;p5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115" name="Google Shape;115;p5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3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9401366" y="1401961"/>
            <a:ext cx="7507277" cy="7518587"/>
          </a:xfrm>
          <a:custGeom>
            <a:avLst/>
            <a:gdLst>
              <a:gd name="T0" fmla="*/ 0 w 3317"/>
              <a:gd name="T1" fmla="*/ 0 h 3329"/>
              <a:gd name="T2" fmla="*/ 3257 w 3317"/>
              <a:gd name="T3" fmla="*/ 0 h 3329"/>
              <a:gd name="T4" fmla="*/ 2050 w 3317"/>
              <a:gd name="T5" fmla="*/ 1211 h 3329"/>
              <a:gd name="T6" fmla="*/ 1207 w 3317"/>
              <a:gd name="T7" fmla="*/ 1211 h 3329"/>
              <a:gd name="T8" fmla="*/ 1207 w 3317"/>
              <a:gd name="T9" fmla="*/ 2057 h 3329"/>
              <a:gd name="T10" fmla="*/ 0 w 3317"/>
              <a:gd name="T11" fmla="*/ 3269 h 3329"/>
              <a:gd name="T12" fmla="*/ 0 w 3317"/>
              <a:gd name="T13" fmla="*/ 0 h 3329"/>
              <a:gd name="T14" fmla="*/ 3317 w 3317"/>
              <a:gd name="T15" fmla="*/ 62 h 3329"/>
              <a:gd name="T16" fmla="*/ 3317 w 3317"/>
              <a:gd name="T17" fmla="*/ 3329 h 3329"/>
              <a:gd name="T18" fmla="*/ 62 w 3317"/>
              <a:gd name="T19" fmla="*/ 3329 h 3329"/>
              <a:gd name="T20" fmla="*/ 1268 w 3317"/>
              <a:gd name="T21" fmla="*/ 2119 h 3329"/>
              <a:gd name="T22" fmla="*/ 2112 w 3317"/>
              <a:gd name="T23" fmla="*/ 2119 h 3329"/>
              <a:gd name="T24" fmla="*/ 2112 w 3317"/>
              <a:gd name="T25" fmla="*/ 1272 h 3329"/>
              <a:gd name="T26" fmla="*/ 3317 w 3317"/>
              <a:gd name="T27" fmla="*/ 62 h 3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7" h="3329">
                <a:moveTo>
                  <a:pt x="0" y="0"/>
                </a:moveTo>
                <a:lnTo>
                  <a:pt x="3257" y="0"/>
                </a:lnTo>
                <a:lnTo>
                  <a:pt x="2050" y="1211"/>
                </a:lnTo>
                <a:lnTo>
                  <a:pt x="1207" y="1211"/>
                </a:lnTo>
                <a:lnTo>
                  <a:pt x="1207" y="2057"/>
                </a:lnTo>
                <a:lnTo>
                  <a:pt x="0" y="3269"/>
                </a:lnTo>
                <a:lnTo>
                  <a:pt x="0" y="0"/>
                </a:lnTo>
                <a:close/>
                <a:moveTo>
                  <a:pt x="3317" y="62"/>
                </a:moveTo>
                <a:lnTo>
                  <a:pt x="3317" y="3329"/>
                </a:lnTo>
                <a:lnTo>
                  <a:pt x="62" y="3329"/>
                </a:lnTo>
                <a:lnTo>
                  <a:pt x="1268" y="2119"/>
                </a:lnTo>
                <a:lnTo>
                  <a:pt x="2112" y="2119"/>
                </a:lnTo>
                <a:lnTo>
                  <a:pt x="2112" y="1272"/>
                </a:lnTo>
                <a:lnTo>
                  <a:pt x="3317" y="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79ABB03C-ABDE-C94D-B801-24D10600786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3669C5B7-8944-A44E-9B7E-13AAC534567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4EC0390E-8E7E-BC44-8A60-02729D35B6A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46125430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3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311054" y="1311513"/>
            <a:ext cx="7687902" cy="7699484"/>
          </a:xfrm>
          <a:custGeom>
            <a:avLst/>
            <a:gdLst>
              <a:gd name="T0" fmla="*/ 1908 w 3398"/>
              <a:gd name="T1" fmla="*/ 12 h 3410"/>
              <a:gd name="T2" fmla="*/ 2148 w 3398"/>
              <a:gd name="T3" fmla="*/ 61 h 3410"/>
              <a:gd name="T4" fmla="*/ 2375 w 3398"/>
              <a:gd name="T5" fmla="*/ 142 h 3410"/>
              <a:gd name="T6" fmla="*/ 2586 w 3398"/>
              <a:gd name="T7" fmla="*/ 253 h 3410"/>
              <a:gd name="T8" fmla="*/ 2779 w 3398"/>
              <a:gd name="T9" fmla="*/ 391 h 3410"/>
              <a:gd name="T10" fmla="*/ 1962 w 3398"/>
              <a:gd name="T11" fmla="*/ 1323 h 3410"/>
              <a:gd name="T12" fmla="*/ 1858 w 3398"/>
              <a:gd name="T13" fmla="*/ 1269 h 3410"/>
              <a:gd name="T14" fmla="*/ 1740 w 3398"/>
              <a:gd name="T15" fmla="*/ 1242 h 3410"/>
              <a:gd name="T16" fmla="*/ 1606 w 3398"/>
              <a:gd name="T17" fmla="*/ 1249 h 3410"/>
              <a:gd name="T18" fmla="*/ 1479 w 3398"/>
              <a:gd name="T19" fmla="*/ 1297 h 3410"/>
              <a:gd name="T20" fmla="*/ 1372 w 3398"/>
              <a:gd name="T21" fmla="*/ 1377 h 3410"/>
              <a:gd name="T22" fmla="*/ 1292 w 3398"/>
              <a:gd name="T23" fmla="*/ 1484 h 3410"/>
              <a:gd name="T24" fmla="*/ 1245 w 3398"/>
              <a:gd name="T25" fmla="*/ 1612 h 3410"/>
              <a:gd name="T26" fmla="*/ 1238 w 3398"/>
              <a:gd name="T27" fmla="*/ 1747 h 3410"/>
              <a:gd name="T28" fmla="*/ 1264 w 3398"/>
              <a:gd name="T29" fmla="*/ 1865 h 3410"/>
              <a:gd name="T30" fmla="*/ 1319 w 3398"/>
              <a:gd name="T31" fmla="*/ 1970 h 3410"/>
              <a:gd name="T32" fmla="*/ 390 w 3398"/>
              <a:gd name="T33" fmla="*/ 2788 h 3410"/>
              <a:gd name="T34" fmla="*/ 251 w 3398"/>
              <a:gd name="T35" fmla="*/ 2595 h 3410"/>
              <a:gd name="T36" fmla="*/ 141 w 3398"/>
              <a:gd name="T37" fmla="*/ 2383 h 3410"/>
              <a:gd name="T38" fmla="*/ 61 w 3398"/>
              <a:gd name="T39" fmla="*/ 2156 h 3410"/>
              <a:gd name="T40" fmla="*/ 13 w 3398"/>
              <a:gd name="T41" fmla="*/ 1914 h 3410"/>
              <a:gd name="T42" fmla="*/ 3 w 3398"/>
              <a:gd name="T43" fmla="*/ 1617 h 3410"/>
              <a:gd name="T44" fmla="*/ 104 w 3398"/>
              <a:gd name="T45" fmla="*/ 1121 h 3410"/>
              <a:gd name="T46" fmla="*/ 339 w 3398"/>
              <a:gd name="T47" fmla="*/ 687 h 3410"/>
              <a:gd name="T48" fmla="*/ 684 w 3398"/>
              <a:gd name="T49" fmla="*/ 340 h 3410"/>
              <a:gd name="T50" fmla="*/ 1116 w 3398"/>
              <a:gd name="T51" fmla="*/ 104 h 3410"/>
              <a:gd name="T52" fmla="*/ 1612 w 3398"/>
              <a:gd name="T53" fmla="*/ 2 h 3410"/>
              <a:gd name="T54" fmla="*/ 3033 w 3398"/>
              <a:gd name="T55" fmla="*/ 652 h 3410"/>
              <a:gd name="T56" fmla="*/ 3167 w 3398"/>
              <a:gd name="T57" fmla="*/ 849 h 3410"/>
              <a:gd name="T58" fmla="*/ 3272 w 3398"/>
              <a:gd name="T59" fmla="*/ 1064 h 3410"/>
              <a:gd name="T60" fmla="*/ 3348 w 3398"/>
              <a:gd name="T61" fmla="*/ 1294 h 3410"/>
              <a:gd name="T62" fmla="*/ 3390 w 3398"/>
              <a:gd name="T63" fmla="*/ 1537 h 3410"/>
              <a:gd name="T64" fmla="*/ 3389 w 3398"/>
              <a:gd name="T65" fmla="*/ 1878 h 3410"/>
              <a:gd name="T66" fmla="*/ 3264 w 3398"/>
              <a:gd name="T67" fmla="*/ 2367 h 3410"/>
              <a:gd name="T68" fmla="*/ 3009 w 3398"/>
              <a:gd name="T69" fmla="*/ 2788 h 3410"/>
              <a:gd name="T70" fmla="*/ 2647 w 3398"/>
              <a:gd name="T71" fmla="*/ 3118 h 3410"/>
              <a:gd name="T72" fmla="*/ 2203 w 3398"/>
              <a:gd name="T73" fmla="*/ 3333 h 3410"/>
              <a:gd name="T74" fmla="*/ 1699 w 3398"/>
              <a:gd name="T75" fmla="*/ 3410 h 3410"/>
              <a:gd name="T76" fmla="*/ 1450 w 3398"/>
              <a:gd name="T77" fmla="*/ 3392 h 3410"/>
              <a:gd name="T78" fmla="*/ 1211 w 3398"/>
              <a:gd name="T79" fmla="*/ 3338 h 3410"/>
              <a:gd name="T80" fmla="*/ 987 w 3398"/>
              <a:gd name="T81" fmla="*/ 3252 h 3410"/>
              <a:gd name="T82" fmla="*/ 778 w 3398"/>
              <a:gd name="T83" fmla="*/ 3136 h 3410"/>
              <a:gd name="T84" fmla="*/ 590 w 3398"/>
              <a:gd name="T85" fmla="*/ 2993 h 3410"/>
              <a:gd name="T86" fmla="*/ 1452 w 3398"/>
              <a:gd name="T87" fmla="*/ 2097 h 3410"/>
              <a:gd name="T88" fmla="*/ 1559 w 3398"/>
              <a:gd name="T89" fmla="*/ 2148 h 3410"/>
              <a:gd name="T90" fmla="*/ 1678 w 3398"/>
              <a:gd name="T91" fmla="*/ 2169 h 3410"/>
              <a:gd name="T92" fmla="*/ 1815 w 3398"/>
              <a:gd name="T93" fmla="*/ 2155 h 3410"/>
              <a:gd name="T94" fmla="*/ 1939 w 3398"/>
              <a:gd name="T95" fmla="*/ 2103 h 3410"/>
              <a:gd name="T96" fmla="*/ 2041 w 3398"/>
              <a:gd name="T97" fmla="*/ 2017 h 3410"/>
              <a:gd name="T98" fmla="*/ 2117 w 3398"/>
              <a:gd name="T99" fmla="*/ 1906 h 3410"/>
              <a:gd name="T100" fmla="*/ 2157 w 3398"/>
              <a:gd name="T101" fmla="*/ 1776 h 3410"/>
              <a:gd name="T102" fmla="*/ 2158 w 3398"/>
              <a:gd name="T103" fmla="*/ 1643 h 3410"/>
              <a:gd name="T104" fmla="*/ 2127 w 3398"/>
              <a:gd name="T105" fmla="*/ 1527 h 3410"/>
              <a:gd name="T106" fmla="*/ 2068 w 3398"/>
              <a:gd name="T107" fmla="*/ 1425 h 3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98" h="3410">
                <a:moveTo>
                  <a:pt x="1699" y="0"/>
                </a:moveTo>
                <a:lnTo>
                  <a:pt x="1741" y="0"/>
                </a:lnTo>
                <a:lnTo>
                  <a:pt x="1783" y="2"/>
                </a:lnTo>
                <a:lnTo>
                  <a:pt x="1825" y="4"/>
                </a:lnTo>
                <a:lnTo>
                  <a:pt x="1866" y="8"/>
                </a:lnTo>
                <a:lnTo>
                  <a:pt x="1908" y="12"/>
                </a:lnTo>
                <a:lnTo>
                  <a:pt x="1948" y="18"/>
                </a:lnTo>
                <a:lnTo>
                  <a:pt x="1989" y="25"/>
                </a:lnTo>
                <a:lnTo>
                  <a:pt x="2029" y="33"/>
                </a:lnTo>
                <a:lnTo>
                  <a:pt x="2069" y="41"/>
                </a:lnTo>
                <a:lnTo>
                  <a:pt x="2109" y="50"/>
                </a:lnTo>
                <a:lnTo>
                  <a:pt x="2148" y="61"/>
                </a:lnTo>
                <a:lnTo>
                  <a:pt x="2187" y="72"/>
                </a:lnTo>
                <a:lnTo>
                  <a:pt x="2225" y="84"/>
                </a:lnTo>
                <a:lnTo>
                  <a:pt x="2263" y="98"/>
                </a:lnTo>
                <a:lnTo>
                  <a:pt x="2301" y="111"/>
                </a:lnTo>
                <a:lnTo>
                  <a:pt x="2338" y="125"/>
                </a:lnTo>
                <a:lnTo>
                  <a:pt x="2375" y="142"/>
                </a:lnTo>
                <a:lnTo>
                  <a:pt x="2411" y="158"/>
                </a:lnTo>
                <a:lnTo>
                  <a:pt x="2447" y="176"/>
                </a:lnTo>
                <a:lnTo>
                  <a:pt x="2483" y="193"/>
                </a:lnTo>
                <a:lnTo>
                  <a:pt x="2517" y="213"/>
                </a:lnTo>
                <a:lnTo>
                  <a:pt x="2552" y="232"/>
                </a:lnTo>
                <a:lnTo>
                  <a:pt x="2586" y="253"/>
                </a:lnTo>
                <a:lnTo>
                  <a:pt x="2620" y="273"/>
                </a:lnTo>
                <a:lnTo>
                  <a:pt x="2653" y="296"/>
                </a:lnTo>
                <a:lnTo>
                  <a:pt x="2684" y="319"/>
                </a:lnTo>
                <a:lnTo>
                  <a:pt x="2717" y="342"/>
                </a:lnTo>
                <a:lnTo>
                  <a:pt x="2748" y="366"/>
                </a:lnTo>
                <a:lnTo>
                  <a:pt x="2779" y="391"/>
                </a:lnTo>
                <a:lnTo>
                  <a:pt x="2809" y="416"/>
                </a:lnTo>
                <a:lnTo>
                  <a:pt x="2838" y="443"/>
                </a:lnTo>
                <a:lnTo>
                  <a:pt x="2868" y="470"/>
                </a:lnTo>
                <a:lnTo>
                  <a:pt x="1994" y="1347"/>
                </a:lnTo>
                <a:lnTo>
                  <a:pt x="1979" y="1335"/>
                </a:lnTo>
                <a:lnTo>
                  <a:pt x="1962" y="1323"/>
                </a:lnTo>
                <a:lnTo>
                  <a:pt x="1946" y="1312"/>
                </a:lnTo>
                <a:lnTo>
                  <a:pt x="1929" y="1302"/>
                </a:lnTo>
                <a:lnTo>
                  <a:pt x="1912" y="1292"/>
                </a:lnTo>
                <a:lnTo>
                  <a:pt x="1895" y="1284"/>
                </a:lnTo>
                <a:lnTo>
                  <a:pt x="1876" y="1276"/>
                </a:lnTo>
                <a:lnTo>
                  <a:pt x="1858" y="1269"/>
                </a:lnTo>
                <a:lnTo>
                  <a:pt x="1839" y="1262"/>
                </a:lnTo>
                <a:lnTo>
                  <a:pt x="1820" y="1256"/>
                </a:lnTo>
                <a:lnTo>
                  <a:pt x="1800" y="1251"/>
                </a:lnTo>
                <a:lnTo>
                  <a:pt x="1781" y="1247"/>
                </a:lnTo>
                <a:lnTo>
                  <a:pt x="1760" y="1244"/>
                </a:lnTo>
                <a:lnTo>
                  <a:pt x="1740" y="1242"/>
                </a:lnTo>
                <a:lnTo>
                  <a:pt x="1719" y="1241"/>
                </a:lnTo>
                <a:lnTo>
                  <a:pt x="1699" y="1240"/>
                </a:lnTo>
                <a:lnTo>
                  <a:pt x="1675" y="1241"/>
                </a:lnTo>
                <a:lnTo>
                  <a:pt x="1652" y="1242"/>
                </a:lnTo>
                <a:lnTo>
                  <a:pt x="1628" y="1245"/>
                </a:lnTo>
                <a:lnTo>
                  <a:pt x="1606" y="1249"/>
                </a:lnTo>
                <a:lnTo>
                  <a:pt x="1583" y="1254"/>
                </a:lnTo>
                <a:lnTo>
                  <a:pt x="1562" y="1262"/>
                </a:lnTo>
                <a:lnTo>
                  <a:pt x="1540" y="1269"/>
                </a:lnTo>
                <a:lnTo>
                  <a:pt x="1519" y="1277"/>
                </a:lnTo>
                <a:lnTo>
                  <a:pt x="1498" y="1286"/>
                </a:lnTo>
                <a:lnTo>
                  <a:pt x="1479" y="1297"/>
                </a:lnTo>
                <a:lnTo>
                  <a:pt x="1459" y="1308"/>
                </a:lnTo>
                <a:lnTo>
                  <a:pt x="1441" y="1320"/>
                </a:lnTo>
                <a:lnTo>
                  <a:pt x="1422" y="1333"/>
                </a:lnTo>
                <a:lnTo>
                  <a:pt x="1405" y="1347"/>
                </a:lnTo>
                <a:lnTo>
                  <a:pt x="1388" y="1361"/>
                </a:lnTo>
                <a:lnTo>
                  <a:pt x="1372" y="1377"/>
                </a:lnTo>
                <a:lnTo>
                  <a:pt x="1357" y="1393"/>
                </a:lnTo>
                <a:lnTo>
                  <a:pt x="1341" y="1410"/>
                </a:lnTo>
                <a:lnTo>
                  <a:pt x="1328" y="1427"/>
                </a:lnTo>
                <a:lnTo>
                  <a:pt x="1315" y="1446"/>
                </a:lnTo>
                <a:lnTo>
                  <a:pt x="1302" y="1464"/>
                </a:lnTo>
                <a:lnTo>
                  <a:pt x="1292" y="1484"/>
                </a:lnTo>
                <a:lnTo>
                  <a:pt x="1282" y="1504"/>
                </a:lnTo>
                <a:lnTo>
                  <a:pt x="1272" y="1525"/>
                </a:lnTo>
                <a:lnTo>
                  <a:pt x="1264" y="1545"/>
                </a:lnTo>
                <a:lnTo>
                  <a:pt x="1256" y="1567"/>
                </a:lnTo>
                <a:lnTo>
                  <a:pt x="1250" y="1590"/>
                </a:lnTo>
                <a:lnTo>
                  <a:pt x="1245" y="1612"/>
                </a:lnTo>
                <a:lnTo>
                  <a:pt x="1241" y="1635"/>
                </a:lnTo>
                <a:lnTo>
                  <a:pt x="1238" y="1657"/>
                </a:lnTo>
                <a:lnTo>
                  <a:pt x="1236" y="1681"/>
                </a:lnTo>
                <a:lnTo>
                  <a:pt x="1236" y="1705"/>
                </a:lnTo>
                <a:lnTo>
                  <a:pt x="1236" y="1726"/>
                </a:lnTo>
                <a:lnTo>
                  <a:pt x="1238" y="1747"/>
                </a:lnTo>
                <a:lnTo>
                  <a:pt x="1240" y="1767"/>
                </a:lnTo>
                <a:lnTo>
                  <a:pt x="1243" y="1787"/>
                </a:lnTo>
                <a:lnTo>
                  <a:pt x="1247" y="1808"/>
                </a:lnTo>
                <a:lnTo>
                  <a:pt x="1252" y="1827"/>
                </a:lnTo>
                <a:lnTo>
                  <a:pt x="1257" y="1846"/>
                </a:lnTo>
                <a:lnTo>
                  <a:pt x="1264" y="1865"/>
                </a:lnTo>
                <a:lnTo>
                  <a:pt x="1271" y="1884"/>
                </a:lnTo>
                <a:lnTo>
                  <a:pt x="1279" y="1901"/>
                </a:lnTo>
                <a:lnTo>
                  <a:pt x="1288" y="1920"/>
                </a:lnTo>
                <a:lnTo>
                  <a:pt x="1297" y="1936"/>
                </a:lnTo>
                <a:lnTo>
                  <a:pt x="1308" y="1954"/>
                </a:lnTo>
                <a:lnTo>
                  <a:pt x="1319" y="1970"/>
                </a:lnTo>
                <a:lnTo>
                  <a:pt x="1330" y="1985"/>
                </a:lnTo>
                <a:lnTo>
                  <a:pt x="1342" y="2001"/>
                </a:lnTo>
                <a:lnTo>
                  <a:pt x="469" y="2878"/>
                </a:lnTo>
                <a:lnTo>
                  <a:pt x="442" y="2849"/>
                </a:lnTo>
                <a:lnTo>
                  <a:pt x="415" y="2819"/>
                </a:lnTo>
                <a:lnTo>
                  <a:pt x="390" y="2788"/>
                </a:lnTo>
                <a:lnTo>
                  <a:pt x="365" y="2758"/>
                </a:lnTo>
                <a:lnTo>
                  <a:pt x="341" y="2727"/>
                </a:lnTo>
                <a:lnTo>
                  <a:pt x="317" y="2695"/>
                </a:lnTo>
                <a:lnTo>
                  <a:pt x="294" y="2662"/>
                </a:lnTo>
                <a:lnTo>
                  <a:pt x="273" y="2629"/>
                </a:lnTo>
                <a:lnTo>
                  <a:pt x="251" y="2595"/>
                </a:lnTo>
                <a:lnTo>
                  <a:pt x="231" y="2561"/>
                </a:lnTo>
                <a:lnTo>
                  <a:pt x="212" y="2527"/>
                </a:lnTo>
                <a:lnTo>
                  <a:pt x="193" y="2491"/>
                </a:lnTo>
                <a:lnTo>
                  <a:pt x="175" y="2456"/>
                </a:lnTo>
                <a:lnTo>
                  <a:pt x="157" y="2420"/>
                </a:lnTo>
                <a:lnTo>
                  <a:pt x="141" y="2383"/>
                </a:lnTo>
                <a:lnTo>
                  <a:pt x="125" y="2346"/>
                </a:lnTo>
                <a:lnTo>
                  <a:pt x="111" y="2309"/>
                </a:lnTo>
                <a:lnTo>
                  <a:pt x="97" y="2271"/>
                </a:lnTo>
                <a:lnTo>
                  <a:pt x="83" y="2233"/>
                </a:lnTo>
                <a:lnTo>
                  <a:pt x="72" y="2194"/>
                </a:lnTo>
                <a:lnTo>
                  <a:pt x="61" y="2156"/>
                </a:lnTo>
                <a:lnTo>
                  <a:pt x="51" y="2116"/>
                </a:lnTo>
                <a:lnTo>
                  <a:pt x="40" y="2077"/>
                </a:lnTo>
                <a:lnTo>
                  <a:pt x="32" y="2037"/>
                </a:lnTo>
                <a:lnTo>
                  <a:pt x="25" y="1996"/>
                </a:lnTo>
                <a:lnTo>
                  <a:pt x="18" y="1956"/>
                </a:lnTo>
                <a:lnTo>
                  <a:pt x="13" y="1914"/>
                </a:lnTo>
                <a:lnTo>
                  <a:pt x="9" y="1873"/>
                </a:lnTo>
                <a:lnTo>
                  <a:pt x="5" y="1831"/>
                </a:lnTo>
                <a:lnTo>
                  <a:pt x="3" y="1790"/>
                </a:lnTo>
                <a:lnTo>
                  <a:pt x="0" y="1748"/>
                </a:lnTo>
                <a:lnTo>
                  <a:pt x="0" y="1705"/>
                </a:lnTo>
                <a:lnTo>
                  <a:pt x="3" y="1617"/>
                </a:lnTo>
                <a:lnTo>
                  <a:pt x="9" y="1531"/>
                </a:lnTo>
                <a:lnTo>
                  <a:pt x="20" y="1447"/>
                </a:lnTo>
                <a:lnTo>
                  <a:pt x="34" y="1362"/>
                </a:lnTo>
                <a:lnTo>
                  <a:pt x="54" y="1280"/>
                </a:lnTo>
                <a:lnTo>
                  <a:pt x="76" y="1200"/>
                </a:lnTo>
                <a:lnTo>
                  <a:pt x="104" y="1121"/>
                </a:lnTo>
                <a:lnTo>
                  <a:pt x="134" y="1043"/>
                </a:lnTo>
                <a:lnTo>
                  <a:pt x="168" y="968"/>
                </a:lnTo>
                <a:lnTo>
                  <a:pt x="205" y="895"/>
                </a:lnTo>
                <a:lnTo>
                  <a:pt x="246" y="823"/>
                </a:lnTo>
                <a:lnTo>
                  <a:pt x="291" y="754"/>
                </a:lnTo>
                <a:lnTo>
                  <a:pt x="339" y="687"/>
                </a:lnTo>
                <a:lnTo>
                  <a:pt x="389" y="622"/>
                </a:lnTo>
                <a:lnTo>
                  <a:pt x="443" y="560"/>
                </a:lnTo>
                <a:lnTo>
                  <a:pt x="499" y="501"/>
                </a:lnTo>
                <a:lnTo>
                  <a:pt x="558" y="444"/>
                </a:lnTo>
                <a:lnTo>
                  <a:pt x="620" y="391"/>
                </a:lnTo>
                <a:lnTo>
                  <a:pt x="684" y="340"/>
                </a:lnTo>
                <a:lnTo>
                  <a:pt x="750" y="292"/>
                </a:lnTo>
                <a:lnTo>
                  <a:pt x="820" y="248"/>
                </a:lnTo>
                <a:lnTo>
                  <a:pt x="891" y="207"/>
                </a:lnTo>
                <a:lnTo>
                  <a:pt x="964" y="169"/>
                </a:lnTo>
                <a:lnTo>
                  <a:pt x="1039" y="135"/>
                </a:lnTo>
                <a:lnTo>
                  <a:pt x="1116" y="104"/>
                </a:lnTo>
                <a:lnTo>
                  <a:pt x="1195" y="77"/>
                </a:lnTo>
                <a:lnTo>
                  <a:pt x="1276" y="53"/>
                </a:lnTo>
                <a:lnTo>
                  <a:pt x="1358" y="35"/>
                </a:lnTo>
                <a:lnTo>
                  <a:pt x="1441" y="20"/>
                </a:lnTo>
                <a:lnTo>
                  <a:pt x="1526" y="9"/>
                </a:lnTo>
                <a:lnTo>
                  <a:pt x="1612" y="2"/>
                </a:lnTo>
                <a:lnTo>
                  <a:pt x="1699" y="0"/>
                </a:lnTo>
                <a:close/>
                <a:moveTo>
                  <a:pt x="2929" y="533"/>
                </a:moveTo>
                <a:lnTo>
                  <a:pt x="2957" y="561"/>
                </a:lnTo>
                <a:lnTo>
                  <a:pt x="2982" y="591"/>
                </a:lnTo>
                <a:lnTo>
                  <a:pt x="3008" y="621"/>
                </a:lnTo>
                <a:lnTo>
                  <a:pt x="3033" y="652"/>
                </a:lnTo>
                <a:lnTo>
                  <a:pt x="3057" y="684"/>
                </a:lnTo>
                <a:lnTo>
                  <a:pt x="3081" y="716"/>
                </a:lnTo>
                <a:lnTo>
                  <a:pt x="3103" y="748"/>
                </a:lnTo>
                <a:lnTo>
                  <a:pt x="3125" y="781"/>
                </a:lnTo>
                <a:lnTo>
                  <a:pt x="3146" y="814"/>
                </a:lnTo>
                <a:lnTo>
                  <a:pt x="3167" y="849"/>
                </a:lnTo>
                <a:lnTo>
                  <a:pt x="3186" y="883"/>
                </a:lnTo>
                <a:lnTo>
                  <a:pt x="3205" y="918"/>
                </a:lnTo>
                <a:lnTo>
                  <a:pt x="3223" y="954"/>
                </a:lnTo>
                <a:lnTo>
                  <a:pt x="3241" y="990"/>
                </a:lnTo>
                <a:lnTo>
                  <a:pt x="3257" y="1027"/>
                </a:lnTo>
                <a:lnTo>
                  <a:pt x="3272" y="1064"/>
                </a:lnTo>
                <a:lnTo>
                  <a:pt x="3287" y="1101"/>
                </a:lnTo>
                <a:lnTo>
                  <a:pt x="3301" y="1139"/>
                </a:lnTo>
                <a:lnTo>
                  <a:pt x="3314" y="1177"/>
                </a:lnTo>
                <a:lnTo>
                  <a:pt x="3326" y="1215"/>
                </a:lnTo>
                <a:lnTo>
                  <a:pt x="3337" y="1254"/>
                </a:lnTo>
                <a:lnTo>
                  <a:pt x="3348" y="1294"/>
                </a:lnTo>
                <a:lnTo>
                  <a:pt x="3357" y="1334"/>
                </a:lnTo>
                <a:lnTo>
                  <a:pt x="3366" y="1374"/>
                </a:lnTo>
                <a:lnTo>
                  <a:pt x="3373" y="1414"/>
                </a:lnTo>
                <a:lnTo>
                  <a:pt x="3380" y="1455"/>
                </a:lnTo>
                <a:lnTo>
                  <a:pt x="3385" y="1496"/>
                </a:lnTo>
                <a:lnTo>
                  <a:pt x="3390" y="1537"/>
                </a:lnTo>
                <a:lnTo>
                  <a:pt x="3393" y="1579"/>
                </a:lnTo>
                <a:lnTo>
                  <a:pt x="3396" y="1620"/>
                </a:lnTo>
                <a:lnTo>
                  <a:pt x="3397" y="1663"/>
                </a:lnTo>
                <a:lnTo>
                  <a:pt x="3398" y="1705"/>
                </a:lnTo>
                <a:lnTo>
                  <a:pt x="3395" y="1792"/>
                </a:lnTo>
                <a:lnTo>
                  <a:pt x="3389" y="1878"/>
                </a:lnTo>
                <a:lnTo>
                  <a:pt x="3378" y="1964"/>
                </a:lnTo>
                <a:lnTo>
                  <a:pt x="3364" y="2048"/>
                </a:lnTo>
                <a:lnTo>
                  <a:pt x="3344" y="2130"/>
                </a:lnTo>
                <a:lnTo>
                  <a:pt x="3322" y="2211"/>
                </a:lnTo>
                <a:lnTo>
                  <a:pt x="3294" y="2290"/>
                </a:lnTo>
                <a:lnTo>
                  <a:pt x="3264" y="2367"/>
                </a:lnTo>
                <a:lnTo>
                  <a:pt x="3229" y="2443"/>
                </a:lnTo>
                <a:lnTo>
                  <a:pt x="3192" y="2516"/>
                </a:lnTo>
                <a:lnTo>
                  <a:pt x="3151" y="2588"/>
                </a:lnTo>
                <a:lnTo>
                  <a:pt x="3106" y="2657"/>
                </a:lnTo>
                <a:lnTo>
                  <a:pt x="3059" y="2724"/>
                </a:lnTo>
                <a:lnTo>
                  <a:pt x="3009" y="2788"/>
                </a:lnTo>
                <a:lnTo>
                  <a:pt x="2955" y="2850"/>
                </a:lnTo>
                <a:lnTo>
                  <a:pt x="2898" y="2910"/>
                </a:lnTo>
                <a:lnTo>
                  <a:pt x="2840" y="2966"/>
                </a:lnTo>
                <a:lnTo>
                  <a:pt x="2778" y="3020"/>
                </a:lnTo>
                <a:lnTo>
                  <a:pt x="2714" y="3070"/>
                </a:lnTo>
                <a:lnTo>
                  <a:pt x="2647" y="3118"/>
                </a:lnTo>
                <a:lnTo>
                  <a:pt x="2578" y="3163"/>
                </a:lnTo>
                <a:lnTo>
                  <a:pt x="2507" y="3204"/>
                </a:lnTo>
                <a:lnTo>
                  <a:pt x="2433" y="3242"/>
                </a:lnTo>
                <a:lnTo>
                  <a:pt x="2359" y="3276"/>
                </a:lnTo>
                <a:lnTo>
                  <a:pt x="2282" y="3307"/>
                </a:lnTo>
                <a:lnTo>
                  <a:pt x="2203" y="3333"/>
                </a:lnTo>
                <a:lnTo>
                  <a:pt x="2122" y="3356"/>
                </a:lnTo>
                <a:lnTo>
                  <a:pt x="2040" y="3376"/>
                </a:lnTo>
                <a:lnTo>
                  <a:pt x="1957" y="3391"/>
                </a:lnTo>
                <a:lnTo>
                  <a:pt x="1872" y="3401"/>
                </a:lnTo>
                <a:lnTo>
                  <a:pt x="1786" y="3408"/>
                </a:lnTo>
                <a:lnTo>
                  <a:pt x="1699" y="3410"/>
                </a:lnTo>
                <a:lnTo>
                  <a:pt x="1657" y="3409"/>
                </a:lnTo>
                <a:lnTo>
                  <a:pt x="1615" y="3408"/>
                </a:lnTo>
                <a:lnTo>
                  <a:pt x="1573" y="3405"/>
                </a:lnTo>
                <a:lnTo>
                  <a:pt x="1532" y="3402"/>
                </a:lnTo>
                <a:lnTo>
                  <a:pt x="1491" y="3397"/>
                </a:lnTo>
                <a:lnTo>
                  <a:pt x="1450" y="3392"/>
                </a:lnTo>
                <a:lnTo>
                  <a:pt x="1409" y="3386"/>
                </a:lnTo>
                <a:lnTo>
                  <a:pt x="1369" y="3378"/>
                </a:lnTo>
                <a:lnTo>
                  <a:pt x="1329" y="3369"/>
                </a:lnTo>
                <a:lnTo>
                  <a:pt x="1289" y="3360"/>
                </a:lnTo>
                <a:lnTo>
                  <a:pt x="1250" y="3350"/>
                </a:lnTo>
                <a:lnTo>
                  <a:pt x="1211" y="3338"/>
                </a:lnTo>
                <a:lnTo>
                  <a:pt x="1172" y="3326"/>
                </a:lnTo>
                <a:lnTo>
                  <a:pt x="1134" y="3313"/>
                </a:lnTo>
                <a:lnTo>
                  <a:pt x="1098" y="3299"/>
                </a:lnTo>
                <a:lnTo>
                  <a:pt x="1060" y="3284"/>
                </a:lnTo>
                <a:lnTo>
                  <a:pt x="1023" y="3269"/>
                </a:lnTo>
                <a:lnTo>
                  <a:pt x="987" y="3252"/>
                </a:lnTo>
                <a:lnTo>
                  <a:pt x="951" y="3235"/>
                </a:lnTo>
                <a:lnTo>
                  <a:pt x="915" y="3217"/>
                </a:lnTo>
                <a:lnTo>
                  <a:pt x="880" y="3198"/>
                </a:lnTo>
                <a:lnTo>
                  <a:pt x="846" y="3178"/>
                </a:lnTo>
                <a:lnTo>
                  <a:pt x="812" y="3158"/>
                </a:lnTo>
                <a:lnTo>
                  <a:pt x="778" y="3136"/>
                </a:lnTo>
                <a:lnTo>
                  <a:pt x="745" y="3114"/>
                </a:lnTo>
                <a:lnTo>
                  <a:pt x="713" y="3092"/>
                </a:lnTo>
                <a:lnTo>
                  <a:pt x="682" y="3068"/>
                </a:lnTo>
                <a:lnTo>
                  <a:pt x="650" y="3044"/>
                </a:lnTo>
                <a:lnTo>
                  <a:pt x="619" y="3019"/>
                </a:lnTo>
                <a:lnTo>
                  <a:pt x="590" y="2993"/>
                </a:lnTo>
                <a:lnTo>
                  <a:pt x="560" y="2967"/>
                </a:lnTo>
                <a:lnTo>
                  <a:pt x="531" y="2941"/>
                </a:lnTo>
                <a:lnTo>
                  <a:pt x="1404" y="2064"/>
                </a:lnTo>
                <a:lnTo>
                  <a:pt x="1419" y="2076"/>
                </a:lnTo>
                <a:lnTo>
                  <a:pt x="1436" y="2087"/>
                </a:lnTo>
                <a:lnTo>
                  <a:pt x="1452" y="2097"/>
                </a:lnTo>
                <a:lnTo>
                  <a:pt x="1468" y="2108"/>
                </a:lnTo>
                <a:lnTo>
                  <a:pt x="1486" y="2118"/>
                </a:lnTo>
                <a:lnTo>
                  <a:pt x="1503" y="2126"/>
                </a:lnTo>
                <a:lnTo>
                  <a:pt x="1522" y="2134"/>
                </a:lnTo>
                <a:lnTo>
                  <a:pt x="1540" y="2142"/>
                </a:lnTo>
                <a:lnTo>
                  <a:pt x="1559" y="2148"/>
                </a:lnTo>
                <a:lnTo>
                  <a:pt x="1578" y="2154"/>
                </a:lnTo>
                <a:lnTo>
                  <a:pt x="1597" y="2159"/>
                </a:lnTo>
                <a:lnTo>
                  <a:pt x="1617" y="2163"/>
                </a:lnTo>
                <a:lnTo>
                  <a:pt x="1637" y="2166"/>
                </a:lnTo>
                <a:lnTo>
                  <a:pt x="1658" y="2168"/>
                </a:lnTo>
                <a:lnTo>
                  <a:pt x="1678" y="2169"/>
                </a:lnTo>
                <a:lnTo>
                  <a:pt x="1699" y="2170"/>
                </a:lnTo>
                <a:lnTo>
                  <a:pt x="1722" y="2169"/>
                </a:lnTo>
                <a:lnTo>
                  <a:pt x="1746" y="2167"/>
                </a:lnTo>
                <a:lnTo>
                  <a:pt x="1770" y="2164"/>
                </a:lnTo>
                <a:lnTo>
                  <a:pt x="1792" y="2160"/>
                </a:lnTo>
                <a:lnTo>
                  <a:pt x="1815" y="2155"/>
                </a:lnTo>
                <a:lnTo>
                  <a:pt x="1836" y="2149"/>
                </a:lnTo>
                <a:lnTo>
                  <a:pt x="1858" y="2142"/>
                </a:lnTo>
                <a:lnTo>
                  <a:pt x="1879" y="2133"/>
                </a:lnTo>
                <a:lnTo>
                  <a:pt x="1900" y="2124"/>
                </a:lnTo>
                <a:lnTo>
                  <a:pt x="1919" y="2114"/>
                </a:lnTo>
                <a:lnTo>
                  <a:pt x="1939" y="2103"/>
                </a:lnTo>
                <a:lnTo>
                  <a:pt x="1957" y="2090"/>
                </a:lnTo>
                <a:lnTo>
                  <a:pt x="1975" y="2078"/>
                </a:lnTo>
                <a:lnTo>
                  <a:pt x="1993" y="2064"/>
                </a:lnTo>
                <a:lnTo>
                  <a:pt x="2010" y="2049"/>
                </a:lnTo>
                <a:lnTo>
                  <a:pt x="2026" y="2034"/>
                </a:lnTo>
                <a:lnTo>
                  <a:pt x="2041" y="2017"/>
                </a:lnTo>
                <a:lnTo>
                  <a:pt x="2056" y="2001"/>
                </a:lnTo>
                <a:lnTo>
                  <a:pt x="2070" y="1983"/>
                </a:lnTo>
                <a:lnTo>
                  <a:pt x="2083" y="1965"/>
                </a:lnTo>
                <a:lnTo>
                  <a:pt x="2095" y="1946"/>
                </a:lnTo>
                <a:lnTo>
                  <a:pt x="2107" y="1927"/>
                </a:lnTo>
                <a:lnTo>
                  <a:pt x="2117" y="1906"/>
                </a:lnTo>
                <a:lnTo>
                  <a:pt x="2126" y="1886"/>
                </a:lnTo>
                <a:lnTo>
                  <a:pt x="2134" y="1865"/>
                </a:lnTo>
                <a:lnTo>
                  <a:pt x="2141" y="1844"/>
                </a:lnTo>
                <a:lnTo>
                  <a:pt x="2148" y="1821"/>
                </a:lnTo>
                <a:lnTo>
                  <a:pt x="2153" y="1798"/>
                </a:lnTo>
                <a:lnTo>
                  <a:pt x="2157" y="1776"/>
                </a:lnTo>
                <a:lnTo>
                  <a:pt x="2160" y="1752"/>
                </a:lnTo>
                <a:lnTo>
                  <a:pt x="2162" y="1729"/>
                </a:lnTo>
                <a:lnTo>
                  <a:pt x="2162" y="1705"/>
                </a:lnTo>
                <a:lnTo>
                  <a:pt x="2162" y="1684"/>
                </a:lnTo>
                <a:lnTo>
                  <a:pt x="2161" y="1664"/>
                </a:lnTo>
                <a:lnTo>
                  <a:pt x="2158" y="1643"/>
                </a:lnTo>
                <a:lnTo>
                  <a:pt x="2155" y="1623"/>
                </a:lnTo>
                <a:lnTo>
                  <a:pt x="2151" y="1603"/>
                </a:lnTo>
                <a:lnTo>
                  <a:pt x="2147" y="1583"/>
                </a:lnTo>
                <a:lnTo>
                  <a:pt x="2140" y="1565"/>
                </a:lnTo>
                <a:lnTo>
                  <a:pt x="2134" y="1545"/>
                </a:lnTo>
                <a:lnTo>
                  <a:pt x="2127" y="1527"/>
                </a:lnTo>
                <a:lnTo>
                  <a:pt x="2119" y="1509"/>
                </a:lnTo>
                <a:lnTo>
                  <a:pt x="2110" y="1491"/>
                </a:lnTo>
                <a:lnTo>
                  <a:pt x="2100" y="1473"/>
                </a:lnTo>
                <a:lnTo>
                  <a:pt x="2090" y="1457"/>
                </a:lnTo>
                <a:lnTo>
                  <a:pt x="2080" y="1440"/>
                </a:lnTo>
                <a:lnTo>
                  <a:pt x="2068" y="1425"/>
                </a:lnTo>
                <a:lnTo>
                  <a:pt x="2055" y="1410"/>
                </a:lnTo>
                <a:lnTo>
                  <a:pt x="2929" y="53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E83BAAF0-9A1E-0D41-8A56-370B691CD74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DC380E38-565B-C74B-B289-0C03C010A6A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EA76E22D-B58F-FC49-BC2E-778A1F7963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220475036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38">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2188966" y="2589863"/>
            <a:ext cx="5107185" cy="5108862"/>
          </a:xfrm>
          <a:custGeom>
            <a:avLst/>
            <a:gdLst>
              <a:gd name="connsiteX0" fmla="*/ 2226853 w 5107185"/>
              <a:gd name="connsiteY0" fmla="*/ 4448679 h 5108860"/>
              <a:gd name="connsiteX1" fmla="*/ 2887034 w 5107185"/>
              <a:gd name="connsiteY1" fmla="*/ 4448679 h 5108860"/>
              <a:gd name="connsiteX2" fmla="*/ 2887034 w 5107185"/>
              <a:gd name="connsiteY2" fmla="*/ 5108860 h 5108860"/>
              <a:gd name="connsiteX3" fmla="*/ 2226853 w 5107185"/>
              <a:gd name="connsiteY3" fmla="*/ 5108860 h 5108860"/>
              <a:gd name="connsiteX4" fmla="*/ 11729 w 5107185"/>
              <a:gd name="connsiteY4" fmla="*/ 4448679 h 5108860"/>
              <a:gd name="connsiteX5" fmla="*/ 671910 w 5107185"/>
              <a:gd name="connsiteY5" fmla="*/ 4448679 h 5108860"/>
              <a:gd name="connsiteX6" fmla="*/ 671910 w 5107185"/>
              <a:gd name="connsiteY6" fmla="*/ 5108860 h 5108860"/>
              <a:gd name="connsiteX7" fmla="*/ 11729 w 5107185"/>
              <a:gd name="connsiteY7" fmla="*/ 5108860 h 5108860"/>
              <a:gd name="connsiteX8" fmla="*/ 4441977 w 5107185"/>
              <a:gd name="connsiteY8" fmla="*/ 4441977 h 5108860"/>
              <a:gd name="connsiteX9" fmla="*/ 5100483 w 5107185"/>
              <a:gd name="connsiteY9" fmla="*/ 4441977 h 5108860"/>
              <a:gd name="connsiteX10" fmla="*/ 5100483 w 5107185"/>
              <a:gd name="connsiteY10" fmla="*/ 5102158 h 5108860"/>
              <a:gd name="connsiteX11" fmla="*/ 4441977 w 5107185"/>
              <a:gd name="connsiteY11" fmla="*/ 5102158 h 5108860"/>
              <a:gd name="connsiteX12" fmla="*/ 3703043 w 5107185"/>
              <a:gd name="connsiteY12" fmla="*/ 4441977 h 5108860"/>
              <a:gd name="connsiteX13" fmla="*/ 4363224 w 5107185"/>
              <a:gd name="connsiteY13" fmla="*/ 4441977 h 5108860"/>
              <a:gd name="connsiteX14" fmla="*/ 4363224 w 5107185"/>
              <a:gd name="connsiteY14" fmla="*/ 5102158 h 5108860"/>
              <a:gd name="connsiteX15" fmla="*/ 3703043 w 5107185"/>
              <a:gd name="connsiteY15" fmla="*/ 5102158 h 5108860"/>
              <a:gd name="connsiteX16" fmla="*/ 2965786 w 5107185"/>
              <a:gd name="connsiteY16" fmla="*/ 4441977 h 5108860"/>
              <a:gd name="connsiteX17" fmla="*/ 3624292 w 5107185"/>
              <a:gd name="connsiteY17" fmla="*/ 4441977 h 5108860"/>
              <a:gd name="connsiteX18" fmla="*/ 3624292 w 5107185"/>
              <a:gd name="connsiteY18" fmla="*/ 5102158 h 5108860"/>
              <a:gd name="connsiteX19" fmla="*/ 2965786 w 5107185"/>
              <a:gd name="connsiteY19" fmla="*/ 5102158 h 5108860"/>
              <a:gd name="connsiteX20" fmla="*/ 1489595 w 5107185"/>
              <a:gd name="connsiteY20" fmla="*/ 4441977 h 5108860"/>
              <a:gd name="connsiteX21" fmla="*/ 2148101 w 5107185"/>
              <a:gd name="connsiteY21" fmla="*/ 4441977 h 5108860"/>
              <a:gd name="connsiteX22" fmla="*/ 2148101 w 5107185"/>
              <a:gd name="connsiteY22" fmla="*/ 5102158 h 5108860"/>
              <a:gd name="connsiteX23" fmla="*/ 1489595 w 5107185"/>
              <a:gd name="connsiteY23" fmla="*/ 5102158 h 5108860"/>
              <a:gd name="connsiteX24" fmla="*/ 750661 w 5107185"/>
              <a:gd name="connsiteY24" fmla="*/ 4441977 h 5108860"/>
              <a:gd name="connsiteX25" fmla="*/ 1409167 w 5107185"/>
              <a:gd name="connsiteY25" fmla="*/ 4441977 h 5108860"/>
              <a:gd name="connsiteX26" fmla="*/ 1409167 w 5107185"/>
              <a:gd name="connsiteY26" fmla="*/ 5102158 h 5108860"/>
              <a:gd name="connsiteX27" fmla="*/ 750661 w 5107185"/>
              <a:gd name="connsiteY27" fmla="*/ 5102158 h 5108860"/>
              <a:gd name="connsiteX28" fmla="*/ 3703043 w 5107185"/>
              <a:gd name="connsiteY28" fmla="*/ 3708071 h 5108860"/>
              <a:gd name="connsiteX29" fmla="*/ 4363224 w 5107185"/>
              <a:gd name="connsiteY29" fmla="*/ 3708071 h 5108860"/>
              <a:gd name="connsiteX30" fmla="*/ 4363224 w 5107185"/>
              <a:gd name="connsiteY30" fmla="*/ 4368252 h 5108860"/>
              <a:gd name="connsiteX31" fmla="*/ 3703043 w 5107185"/>
              <a:gd name="connsiteY31" fmla="*/ 4368252 h 5108860"/>
              <a:gd name="connsiteX32" fmla="*/ 4441977 w 5107185"/>
              <a:gd name="connsiteY32" fmla="*/ 3701368 h 5108860"/>
              <a:gd name="connsiteX33" fmla="*/ 5100483 w 5107185"/>
              <a:gd name="connsiteY33" fmla="*/ 3701368 h 5108860"/>
              <a:gd name="connsiteX34" fmla="*/ 5100483 w 5107185"/>
              <a:gd name="connsiteY34" fmla="*/ 4363225 h 5108860"/>
              <a:gd name="connsiteX35" fmla="*/ 4441977 w 5107185"/>
              <a:gd name="connsiteY35" fmla="*/ 4363225 h 5108860"/>
              <a:gd name="connsiteX36" fmla="*/ 2965786 w 5107185"/>
              <a:gd name="connsiteY36" fmla="*/ 3701368 h 5108860"/>
              <a:gd name="connsiteX37" fmla="*/ 3624292 w 5107185"/>
              <a:gd name="connsiteY37" fmla="*/ 3701368 h 5108860"/>
              <a:gd name="connsiteX38" fmla="*/ 3624292 w 5107185"/>
              <a:gd name="connsiteY38" fmla="*/ 4363225 h 5108860"/>
              <a:gd name="connsiteX39" fmla="*/ 2965786 w 5107185"/>
              <a:gd name="connsiteY39" fmla="*/ 4363225 h 5108860"/>
              <a:gd name="connsiteX40" fmla="*/ 2226853 w 5107185"/>
              <a:gd name="connsiteY40" fmla="*/ 3701368 h 5108860"/>
              <a:gd name="connsiteX41" fmla="*/ 2887034 w 5107185"/>
              <a:gd name="connsiteY41" fmla="*/ 3701368 h 5108860"/>
              <a:gd name="connsiteX42" fmla="*/ 2887034 w 5107185"/>
              <a:gd name="connsiteY42" fmla="*/ 4363225 h 5108860"/>
              <a:gd name="connsiteX43" fmla="*/ 2226853 w 5107185"/>
              <a:gd name="connsiteY43" fmla="*/ 4363225 h 5108860"/>
              <a:gd name="connsiteX44" fmla="*/ 1489595 w 5107185"/>
              <a:gd name="connsiteY44" fmla="*/ 3701368 h 5108860"/>
              <a:gd name="connsiteX45" fmla="*/ 2148101 w 5107185"/>
              <a:gd name="connsiteY45" fmla="*/ 3701368 h 5108860"/>
              <a:gd name="connsiteX46" fmla="*/ 2148101 w 5107185"/>
              <a:gd name="connsiteY46" fmla="*/ 4363225 h 5108860"/>
              <a:gd name="connsiteX47" fmla="*/ 1489595 w 5107185"/>
              <a:gd name="connsiteY47" fmla="*/ 4363225 h 5108860"/>
              <a:gd name="connsiteX48" fmla="*/ 750661 w 5107185"/>
              <a:gd name="connsiteY48" fmla="*/ 3701368 h 5108860"/>
              <a:gd name="connsiteX49" fmla="*/ 1409167 w 5107185"/>
              <a:gd name="connsiteY49" fmla="*/ 3701368 h 5108860"/>
              <a:gd name="connsiteX50" fmla="*/ 1409167 w 5107185"/>
              <a:gd name="connsiteY50" fmla="*/ 4363225 h 5108860"/>
              <a:gd name="connsiteX51" fmla="*/ 750661 w 5107185"/>
              <a:gd name="connsiteY51" fmla="*/ 4363225 h 5108860"/>
              <a:gd name="connsiteX52" fmla="*/ 11729 w 5107185"/>
              <a:gd name="connsiteY52" fmla="*/ 3701368 h 5108860"/>
              <a:gd name="connsiteX53" fmla="*/ 671910 w 5107185"/>
              <a:gd name="connsiteY53" fmla="*/ 3701368 h 5108860"/>
              <a:gd name="connsiteX54" fmla="*/ 671910 w 5107185"/>
              <a:gd name="connsiteY54" fmla="*/ 4363225 h 5108860"/>
              <a:gd name="connsiteX55" fmla="*/ 11729 w 5107185"/>
              <a:gd name="connsiteY55" fmla="*/ 4363225 h 5108860"/>
              <a:gd name="connsiteX56" fmla="*/ 1489595 w 5107185"/>
              <a:gd name="connsiteY56" fmla="*/ 2967462 h 5108860"/>
              <a:gd name="connsiteX57" fmla="*/ 2148101 w 5107185"/>
              <a:gd name="connsiteY57" fmla="*/ 2967462 h 5108860"/>
              <a:gd name="connsiteX58" fmla="*/ 2148101 w 5107185"/>
              <a:gd name="connsiteY58" fmla="*/ 3627643 h 5108860"/>
              <a:gd name="connsiteX59" fmla="*/ 1489595 w 5107185"/>
              <a:gd name="connsiteY59" fmla="*/ 3627643 h 5108860"/>
              <a:gd name="connsiteX60" fmla="*/ 11730 w 5107185"/>
              <a:gd name="connsiteY60" fmla="*/ 2967462 h 5108860"/>
              <a:gd name="connsiteX61" fmla="*/ 671910 w 5107185"/>
              <a:gd name="connsiteY61" fmla="*/ 2967462 h 5108860"/>
              <a:gd name="connsiteX62" fmla="*/ 671910 w 5107185"/>
              <a:gd name="connsiteY62" fmla="*/ 3627643 h 5108860"/>
              <a:gd name="connsiteX63" fmla="*/ 11730 w 5107185"/>
              <a:gd name="connsiteY63" fmla="*/ 3627643 h 5108860"/>
              <a:gd name="connsiteX64" fmla="*/ 4441977 w 5107185"/>
              <a:gd name="connsiteY64" fmla="*/ 2960760 h 5108860"/>
              <a:gd name="connsiteX65" fmla="*/ 5100483 w 5107185"/>
              <a:gd name="connsiteY65" fmla="*/ 2960760 h 5108860"/>
              <a:gd name="connsiteX66" fmla="*/ 5100483 w 5107185"/>
              <a:gd name="connsiteY66" fmla="*/ 3622617 h 5108860"/>
              <a:gd name="connsiteX67" fmla="*/ 4441977 w 5107185"/>
              <a:gd name="connsiteY67" fmla="*/ 3622617 h 5108860"/>
              <a:gd name="connsiteX68" fmla="*/ 3703043 w 5107185"/>
              <a:gd name="connsiteY68" fmla="*/ 2960760 h 5108860"/>
              <a:gd name="connsiteX69" fmla="*/ 4363224 w 5107185"/>
              <a:gd name="connsiteY69" fmla="*/ 2960760 h 5108860"/>
              <a:gd name="connsiteX70" fmla="*/ 4363224 w 5107185"/>
              <a:gd name="connsiteY70" fmla="*/ 3622617 h 5108860"/>
              <a:gd name="connsiteX71" fmla="*/ 3703043 w 5107185"/>
              <a:gd name="connsiteY71" fmla="*/ 3622617 h 5108860"/>
              <a:gd name="connsiteX72" fmla="*/ 2965786 w 5107185"/>
              <a:gd name="connsiteY72" fmla="*/ 2960760 h 5108860"/>
              <a:gd name="connsiteX73" fmla="*/ 3624292 w 5107185"/>
              <a:gd name="connsiteY73" fmla="*/ 2960760 h 5108860"/>
              <a:gd name="connsiteX74" fmla="*/ 3624292 w 5107185"/>
              <a:gd name="connsiteY74" fmla="*/ 3622617 h 5108860"/>
              <a:gd name="connsiteX75" fmla="*/ 2965786 w 5107185"/>
              <a:gd name="connsiteY75" fmla="*/ 3622617 h 5108860"/>
              <a:gd name="connsiteX76" fmla="*/ 2226853 w 5107185"/>
              <a:gd name="connsiteY76" fmla="*/ 2960760 h 5108860"/>
              <a:gd name="connsiteX77" fmla="*/ 2887034 w 5107185"/>
              <a:gd name="connsiteY77" fmla="*/ 2960760 h 5108860"/>
              <a:gd name="connsiteX78" fmla="*/ 2887034 w 5107185"/>
              <a:gd name="connsiteY78" fmla="*/ 3622617 h 5108860"/>
              <a:gd name="connsiteX79" fmla="*/ 2226853 w 5107185"/>
              <a:gd name="connsiteY79" fmla="*/ 3622617 h 5108860"/>
              <a:gd name="connsiteX80" fmla="*/ 750661 w 5107185"/>
              <a:gd name="connsiteY80" fmla="*/ 2960760 h 5108860"/>
              <a:gd name="connsiteX81" fmla="*/ 1409167 w 5107185"/>
              <a:gd name="connsiteY81" fmla="*/ 2960760 h 5108860"/>
              <a:gd name="connsiteX82" fmla="*/ 1409167 w 5107185"/>
              <a:gd name="connsiteY82" fmla="*/ 3622617 h 5108860"/>
              <a:gd name="connsiteX83" fmla="*/ 750661 w 5107185"/>
              <a:gd name="connsiteY83" fmla="*/ 3622617 h 5108860"/>
              <a:gd name="connsiteX84" fmla="*/ 2965786 w 5107185"/>
              <a:gd name="connsiteY84" fmla="*/ 2226853 h 5108860"/>
              <a:gd name="connsiteX85" fmla="*/ 3624292 w 5107185"/>
              <a:gd name="connsiteY85" fmla="*/ 2226853 h 5108860"/>
              <a:gd name="connsiteX86" fmla="*/ 3624292 w 5107185"/>
              <a:gd name="connsiteY86" fmla="*/ 2888710 h 5108860"/>
              <a:gd name="connsiteX87" fmla="*/ 2965786 w 5107185"/>
              <a:gd name="connsiteY87" fmla="*/ 2888710 h 5108860"/>
              <a:gd name="connsiteX88" fmla="*/ 750661 w 5107185"/>
              <a:gd name="connsiteY88" fmla="*/ 2226853 h 5108860"/>
              <a:gd name="connsiteX89" fmla="*/ 1409167 w 5107185"/>
              <a:gd name="connsiteY89" fmla="*/ 2226853 h 5108860"/>
              <a:gd name="connsiteX90" fmla="*/ 1409167 w 5107185"/>
              <a:gd name="connsiteY90" fmla="*/ 2888710 h 5108860"/>
              <a:gd name="connsiteX91" fmla="*/ 750661 w 5107185"/>
              <a:gd name="connsiteY91" fmla="*/ 2888710 h 5108860"/>
              <a:gd name="connsiteX92" fmla="*/ 4441977 w 5107185"/>
              <a:gd name="connsiteY92" fmla="*/ 2220151 h 5108860"/>
              <a:gd name="connsiteX93" fmla="*/ 5100483 w 5107185"/>
              <a:gd name="connsiteY93" fmla="*/ 2220151 h 5108860"/>
              <a:gd name="connsiteX94" fmla="*/ 5100483 w 5107185"/>
              <a:gd name="connsiteY94" fmla="*/ 2882008 h 5108860"/>
              <a:gd name="connsiteX95" fmla="*/ 4441977 w 5107185"/>
              <a:gd name="connsiteY95" fmla="*/ 2882008 h 5108860"/>
              <a:gd name="connsiteX96" fmla="*/ 3703043 w 5107185"/>
              <a:gd name="connsiteY96" fmla="*/ 2220151 h 5108860"/>
              <a:gd name="connsiteX97" fmla="*/ 4363224 w 5107185"/>
              <a:gd name="connsiteY97" fmla="*/ 2220151 h 5108860"/>
              <a:gd name="connsiteX98" fmla="*/ 4363224 w 5107185"/>
              <a:gd name="connsiteY98" fmla="*/ 2882008 h 5108860"/>
              <a:gd name="connsiteX99" fmla="*/ 3703043 w 5107185"/>
              <a:gd name="connsiteY99" fmla="*/ 2882008 h 5108860"/>
              <a:gd name="connsiteX100" fmla="*/ 2226853 w 5107185"/>
              <a:gd name="connsiteY100" fmla="*/ 2220151 h 5108860"/>
              <a:gd name="connsiteX101" fmla="*/ 2887034 w 5107185"/>
              <a:gd name="connsiteY101" fmla="*/ 2220151 h 5108860"/>
              <a:gd name="connsiteX102" fmla="*/ 2887034 w 5107185"/>
              <a:gd name="connsiteY102" fmla="*/ 2882008 h 5108860"/>
              <a:gd name="connsiteX103" fmla="*/ 2226853 w 5107185"/>
              <a:gd name="connsiteY103" fmla="*/ 2882008 h 5108860"/>
              <a:gd name="connsiteX104" fmla="*/ 1489595 w 5107185"/>
              <a:gd name="connsiteY104" fmla="*/ 2220151 h 5108860"/>
              <a:gd name="connsiteX105" fmla="*/ 2148101 w 5107185"/>
              <a:gd name="connsiteY105" fmla="*/ 2220151 h 5108860"/>
              <a:gd name="connsiteX106" fmla="*/ 2148101 w 5107185"/>
              <a:gd name="connsiteY106" fmla="*/ 2882008 h 5108860"/>
              <a:gd name="connsiteX107" fmla="*/ 1489595 w 5107185"/>
              <a:gd name="connsiteY107" fmla="*/ 2882008 h 5108860"/>
              <a:gd name="connsiteX108" fmla="*/ 11730 w 5107185"/>
              <a:gd name="connsiteY108" fmla="*/ 2220151 h 5108860"/>
              <a:gd name="connsiteX109" fmla="*/ 671910 w 5107185"/>
              <a:gd name="connsiteY109" fmla="*/ 2220151 h 5108860"/>
              <a:gd name="connsiteX110" fmla="*/ 671910 w 5107185"/>
              <a:gd name="connsiteY110" fmla="*/ 2882008 h 5108860"/>
              <a:gd name="connsiteX111" fmla="*/ 11730 w 5107185"/>
              <a:gd name="connsiteY111" fmla="*/ 2882008 h 5108860"/>
              <a:gd name="connsiteX112" fmla="*/ 4441977 w 5107185"/>
              <a:gd name="connsiteY112" fmla="*/ 1481217 h 5108860"/>
              <a:gd name="connsiteX113" fmla="*/ 5100483 w 5107185"/>
              <a:gd name="connsiteY113" fmla="*/ 1481217 h 5108860"/>
              <a:gd name="connsiteX114" fmla="*/ 5100483 w 5107185"/>
              <a:gd name="connsiteY114" fmla="*/ 2141398 h 5108860"/>
              <a:gd name="connsiteX115" fmla="*/ 4441977 w 5107185"/>
              <a:gd name="connsiteY115" fmla="*/ 2141398 h 5108860"/>
              <a:gd name="connsiteX116" fmla="*/ 3703043 w 5107185"/>
              <a:gd name="connsiteY116" fmla="*/ 1481217 h 5108860"/>
              <a:gd name="connsiteX117" fmla="*/ 4363224 w 5107185"/>
              <a:gd name="connsiteY117" fmla="*/ 1481217 h 5108860"/>
              <a:gd name="connsiteX118" fmla="*/ 4363224 w 5107185"/>
              <a:gd name="connsiteY118" fmla="*/ 2141398 h 5108860"/>
              <a:gd name="connsiteX119" fmla="*/ 3703043 w 5107185"/>
              <a:gd name="connsiteY119" fmla="*/ 2141398 h 5108860"/>
              <a:gd name="connsiteX120" fmla="*/ 2965786 w 5107185"/>
              <a:gd name="connsiteY120" fmla="*/ 1481217 h 5108860"/>
              <a:gd name="connsiteX121" fmla="*/ 3624292 w 5107185"/>
              <a:gd name="connsiteY121" fmla="*/ 1481217 h 5108860"/>
              <a:gd name="connsiteX122" fmla="*/ 3624292 w 5107185"/>
              <a:gd name="connsiteY122" fmla="*/ 2141398 h 5108860"/>
              <a:gd name="connsiteX123" fmla="*/ 2965786 w 5107185"/>
              <a:gd name="connsiteY123" fmla="*/ 2141398 h 5108860"/>
              <a:gd name="connsiteX124" fmla="*/ 2226853 w 5107185"/>
              <a:gd name="connsiteY124" fmla="*/ 1481217 h 5108860"/>
              <a:gd name="connsiteX125" fmla="*/ 2887034 w 5107185"/>
              <a:gd name="connsiteY125" fmla="*/ 1481217 h 5108860"/>
              <a:gd name="connsiteX126" fmla="*/ 2887034 w 5107185"/>
              <a:gd name="connsiteY126" fmla="*/ 2141398 h 5108860"/>
              <a:gd name="connsiteX127" fmla="*/ 2226853 w 5107185"/>
              <a:gd name="connsiteY127" fmla="*/ 2141398 h 5108860"/>
              <a:gd name="connsiteX128" fmla="*/ 1489595 w 5107185"/>
              <a:gd name="connsiteY128" fmla="*/ 1481217 h 5108860"/>
              <a:gd name="connsiteX129" fmla="*/ 2148101 w 5107185"/>
              <a:gd name="connsiteY129" fmla="*/ 1481217 h 5108860"/>
              <a:gd name="connsiteX130" fmla="*/ 2148101 w 5107185"/>
              <a:gd name="connsiteY130" fmla="*/ 2141398 h 5108860"/>
              <a:gd name="connsiteX131" fmla="*/ 1489595 w 5107185"/>
              <a:gd name="connsiteY131" fmla="*/ 2141398 h 5108860"/>
              <a:gd name="connsiteX132" fmla="*/ 750661 w 5107185"/>
              <a:gd name="connsiteY132" fmla="*/ 1481217 h 5108860"/>
              <a:gd name="connsiteX133" fmla="*/ 1409167 w 5107185"/>
              <a:gd name="connsiteY133" fmla="*/ 1481217 h 5108860"/>
              <a:gd name="connsiteX134" fmla="*/ 1409167 w 5107185"/>
              <a:gd name="connsiteY134" fmla="*/ 2141398 h 5108860"/>
              <a:gd name="connsiteX135" fmla="*/ 750661 w 5107185"/>
              <a:gd name="connsiteY135" fmla="*/ 2141398 h 5108860"/>
              <a:gd name="connsiteX136" fmla="*/ 11730 w 5107185"/>
              <a:gd name="connsiteY136" fmla="*/ 1481217 h 5108860"/>
              <a:gd name="connsiteX137" fmla="*/ 671910 w 5107185"/>
              <a:gd name="connsiteY137" fmla="*/ 1481217 h 5108860"/>
              <a:gd name="connsiteX138" fmla="*/ 671910 w 5107185"/>
              <a:gd name="connsiteY138" fmla="*/ 2141398 h 5108860"/>
              <a:gd name="connsiteX139" fmla="*/ 11730 w 5107185"/>
              <a:gd name="connsiteY139" fmla="*/ 2141398 h 5108860"/>
              <a:gd name="connsiteX140" fmla="*/ 4441977 w 5107185"/>
              <a:gd name="connsiteY140" fmla="*/ 740609 h 5108860"/>
              <a:gd name="connsiteX141" fmla="*/ 5100483 w 5107185"/>
              <a:gd name="connsiteY141" fmla="*/ 740609 h 5108860"/>
              <a:gd name="connsiteX142" fmla="*/ 5100483 w 5107185"/>
              <a:gd name="connsiteY142" fmla="*/ 1400790 h 5108860"/>
              <a:gd name="connsiteX143" fmla="*/ 4441977 w 5107185"/>
              <a:gd name="connsiteY143" fmla="*/ 1400790 h 5108860"/>
              <a:gd name="connsiteX144" fmla="*/ 3703043 w 5107185"/>
              <a:gd name="connsiteY144" fmla="*/ 740609 h 5108860"/>
              <a:gd name="connsiteX145" fmla="*/ 4363224 w 5107185"/>
              <a:gd name="connsiteY145" fmla="*/ 740609 h 5108860"/>
              <a:gd name="connsiteX146" fmla="*/ 4363224 w 5107185"/>
              <a:gd name="connsiteY146" fmla="*/ 1400790 h 5108860"/>
              <a:gd name="connsiteX147" fmla="*/ 3703043 w 5107185"/>
              <a:gd name="connsiteY147" fmla="*/ 1400790 h 5108860"/>
              <a:gd name="connsiteX148" fmla="*/ 2972488 w 5107185"/>
              <a:gd name="connsiteY148" fmla="*/ 740609 h 5108860"/>
              <a:gd name="connsiteX149" fmla="*/ 3630994 w 5107185"/>
              <a:gd name="connsiteY149" fmla="*/ 740609 h 5108860"/>
              <a:gd name="connsiteX150" fmla="*/ 3630994 w 5107185"/>
              <a:gd name="connsiteY150" fmla="*/ 1400790 h 5108860"/>
              <a:gd name="connsiteX151" fmla="*/ 2972488 w 5107185"/>
              <a:gd name="connsiteY151" fmla="*/ 1400790 h 5108860"/>
              <a:gd name="connsiteX152" fmla="*/ 2226853 w 5107185"/>
              <a:gd name="connsiteY152" fmla="*/ 740609 h 5108860"/>
              <a:gd name="connsiteX153" fmla="*/ 2887034 w 5107185"/>
              <a:gd name="connsiteY153" fmla="*/ 740609 h 5108860"/>
              <a:gd name="connsiteX154" fmla="*/ 2887034 w 5107185"/>
              <a:gd name="connsiteY154" fmla="*/ 1400790 h 5108860"/>
              <a:gd name="connsiteX155" fmla="*/ 2226853 w 5107185"/>
              <a:gd name="connsiteY155" fmla="*/ 1400790 h 5108860"/>
              <a:gd name="connsiteX156" fmla="*/ 1489595 w 5107185"/>
              <a:gd name="connsiteY156" fmla="*/ 740609 h 5108860"/>
              <a:gd name="connsiteX157" fmla="*/ 2148101 w 5107185"/>
              <a:gd name="connsiteY157" fmla="*/ 740609 h 5108860"/>
              <a:gd name="connsiteX158" fmla="*/ 2148101 w 5107185"/>
              <a:gd name="connsiteY158" fmla="*/ 1400790 h 5108860"/>
              <a:gd name="connsiteX159" fmla="*/ 1489595 w 5107185"/>
              <a:gd name="connsiteY159" fmla="*/ 1400790 h 5108860"/>
              <a:gd name="connsiteX160" fmla="*/ 750661 w 5107185"/>
              <a:gd name="connsiteY160" fmla="*/ 740609 h 5108860"/>
              <a:gd name="connsiteX161" fmla="*/ 1409167 w 5107185"/>
              <a:gd name="connsiteY161" fmla="*/ 740609 h 5108860"/>
              <a:gd name="connsiteX162" fmla="*/ 1409167 w 5107185"/>
              <a:gd name="connsiteY162" fmla="*/ 1400790 h 5108860"/>
              <a:gd name="connsiteX163" fmla="*/ 750661 w 5107185"/>
              <a:gd name="connsiteY163" fmla="*/ 1400790 h 5108860"/>
              <a:gd name="connsiteX164" fmla="*/ 11730 w 5107185"/>
              <a:gd name="connsiteY164" fmla="*/ 733906 h 5108860"/>
              <a:gd name="connsiteX165" fmla="*/ 671910 w 5107185"/>
              <a:gd name="connsiteY165" fmla="*/ 733906 h 5108860"/>
              <a:gd name="connsiteX166" fmla="*/ 671910 w 5107185"/>
              <a:gd name="connsiteY166" fmla="*/ 1395763 h 5108860"/>
              <a:gd name="connsiteX167" fmla="*/ 11730 w 5107185"/>
              <a:gd name="connsiteY167" fmla="*/ 1395763 h 5108860"/>
              <a:gd name="connsiteX168" fmla="*/ 4448679 w 5107185"/>
              <a:gd name="connsiteY168" fmla="*/ 0 h 5108860"/>
              <a:gd name="connsiteX169" fmla="*/ 5107185 w 5107185"/>
              <a:gd name="connsiteY169" fmla="*/ 0 h 5108860"/>
              <a:gd name="connsiteX170" fmla="*/ 5107185 w 5107185"/>
              <a:gd name="connsiteY170" fmla="*/ 660181 h 5108860"/>
              <a:gd name="connsiteX171" fmla="*/ 4448679 w 5107185"/>
              <a:gd name="connsiteY171" fmla="*/ 660181 h 5108860"/>
              <a:gd name="connsiteX172" fmla="*/ 3703043 w 5107185"/>
              <a:gd name="connsiteY172" fmla="*/ 0 h 5108860"/>
              <a:gd name="connsiteX173" fmla="*/ 4363224 w 5107185"/>
              <a:gd name="connsiteY173" fmla="*/ 0 h 5108860"/>
              <a:gd name="connsiteX174" fmla="*/ 4363224 w 5107185"/>
              <a:gd name="connsiteY174" fmla="*/ 660181 h 5108860"/>
              <a:gd name="connsiteX175" fmla="*/ 3703043 w 5107185"/>
              <a:gd name="connsiteY175" fmla="*/ 660181 h 5108860"/>
              <a:gd name="connsiteX176" fmla="*/ 2965786 w 5107185"/>
              <a:gd name="connsiteY176" fmla="*/ 0 h 5108860"/>
              <a:gd name="connsiteX177" fmla="*/ 3624292 w 5107185"/>
              <a:gd name="connsiteY177" fmla="*/ 0 h 5108860"/>
              <a:gd name="connsiteX178" fmla="*/ 3624292 w 5107185"/>
              <a:gd name="connsiteY178" fmla="*/ 660181 h 5108860"/>
              <a:gd name="connsiteX179" fmla="*/ 2965786 w 5107185"/>
              <a:gd name="connsiteY179" fmla="*/ 660181 h 5108860"/>
              <a:gd name="connsiteX180" fmla="*/ 2226853 w 5107185"/>
              <a:gd name="connsiteY180" fmla="*/ 0 h 5108860"/>
              <a:gd name="connsiteX181" fmla="*/ 2887034 w 5107185"/>
              <a:gd name="connsiteY181" fmla="*/ 0 h 5108860"/>
              <a:gd name="connsiteX182" fmla="*/ 2887034 w 5107185"/>
              <a:gd name="connsiteY182" fmla="*/ 660181 h 5108860"/>
              <a:gd name="connsiteX183" fmla="*/ 2226853 w 5107185"/>
              <a:gd name="connsiteY183" fmla="*/ 660181 h 5108860"/>
              <a:gd name="connsiteX184" fmla="*/ 1489595 w 5107185"/>
              <a:gd name="connsiteY184" fmla="*/ 0 h 5108860"/>
              <a:gd name="connsiteX185" fmla="*/ 2148101 w 5107185"/>
              <a:gd name="connsiteY185" fmla="*/ 0 h 5108860"/>
              <a:gd name="connsiteX186" fmla="*/ 2148101 w 5107185"/>
              <a:gd name="connsiteY186" fmla="*/ 660181 h 5108860"/>
              <a:gd name="connsiteX187" fmla="*/ 1489595 w 5107185"/>
              <a:gd name="connsiteY187" fmla="*/ 660181 h 5108860"/>
              <a:gd name="connsiteX188" fmla="*/ 743959 w 5107185"/>
              <a:gd name="connsiteY188" fmla="*/ 0 h 5108860"/>
              <a:gd name="connsiteX189" fmla="*/ 1404140 w 5107185"/>
              <a:gd name="connsiteY189" fmla="*/ 0 h 5108860"/>
              <a:gd name="connsiteX190" fmla="*/ 1404140 w 5107185"/>
              <a:gd name="connsiteY190" fmla="*/ 660181 h 5108860"/>
              <a:gd name="connsiteX191" fmla="*/ 743959 w 5107185"/>
              <a:gd name="connsiteY191" fmla="*/ 660181 h 5108860"/>
              <a:gd name="connsiteX192" fmla="*/ 0 w 5107185"/>
              <a:gd name="connsiteY192" fmla="*/ 0 h 5108860"/>
              <a:gd name="connsiteX193" fmla="*/ 658505 w 5107185"/>
              <a:gd name="connsiteY193" fmla="*/ 0 h 5108860"/>
              <a:gd name="connsiteX194" fmla="*/ 658505 w 5107185"/>
              <a:gd name="connsiteY194" fmla="*/ 660181 h 5108860"/>
              <a:gd name="connsiteX195" fmla="*/ 0 w 5107185"/>
              <a:gd name="connsiteY195" fmla="*/ 660181 h 5108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5107185" h="5108860">
                <a:moveTo>
                  <a:pt x="2226853" y="4448679"/>
                </a:moveTo>
                <a:lnTo>
                  <a:pt x="2887034" y="4448679"/>
                </a:lnTo>
                <a:lnTo>
                  <a:pt x="2887034" y="5108860"/>
                </a:lnTo>
                <a:lnTo>
                  <a:pt x="2226853" y="5108860"/>
                </a:lnTo>
                <a:close/>
                <a:moveTo>
                  <a:pt x="11729" y="4448679"/>
                </a:moveTo>
                <a:lnTo>
                  <a:pt x="671910" y="4448679"/>
                </a:lnTo>
                <a:lnTo>
                  <a:pt x="671910" y="5108860"/>
                </a:lnTo>
                <a:lnTo>
                  <a:pt x="11729" y="5108860"/>
                </a:lnTo>
                <a:close/>
                <a:moveTo>
                  <a:pt x="4441977" y="4441977"/>
                </a:moveTo>
                <a:lnTo>
                  <a:pt x="5100483" y="4441977"/>
                </a:lnTo>
                <a:lnTo>
                  <a:pt x="5100483" y="5102158"/>
                </a:lnTo>
                <a:lnTo>
                  <a:pt x="4441977" y="5102158"/>
                </a:lnTo>
                <a:close/>
                <a:moveTo>
                  <a:pt x="3703043" y="4441977"/>
                </a:moveTo>
                <a:lnTo>
                  <a:pt x="4363224" y="4441977"/>
                </a:lnTo>
                <a:lnTo>
                  <a:pt x="4363224" y="5102158"/>
                </a:lnTo>
                <a:lnTo>
                  <a:pt x="3703043" y="5102158"/>
                </a:lnTo>
                <a:close/>
                <a:moveTo>
                  <a:pt x="2965786" y="4441977"/>
                </a:moveTo>
                <a:lnTo>
                  <a:pt x="3624292" y="4441977"/>
                </a:lnTo>
                <a:lnTo>
                  <a:pt x="3624292" y="5102158"/>
                </a:lnTo>
                <a:lnTo>
                  <a:pt x="2965786" y="5102158"/>
                </a:lnTo>
                <a:close/>
                <a:moveTo>
                  <a:pt x="1489595" y="4441977"/>
                </a:moveTo>
                <a:lnTo>
                  <a:pt x="2148101" y="4441977"/>
                </a:lnTo>
                <a:lnTo>
                  <a:pt x="2148101" y="5102158"/>
                </a:lnTo>
                <a:lnTo>
                  <a:pt x="1489595" y="5102158"/>
                </a:lnTo>
                <a:close/>
                <a:moveTo>
                  <a:pt x="750661" y="4441977"/>
                </a:moveTo>
                <a:lnTo>
                  <a:pt x="1409167" y="4441977"/>
                </a:lnTo>
                <a:lnTo>
                  <a:pt x="1409167" y="5102158"/>
                </a:lnTo>
                <a:lnTo>
                  <a:pt x="750661" y="5102158"/>
                </a:lnTo>
                <a:close/>
                <a:moveTo>
                  <a:pt x="3703043" y="3708071"/>
                </a:moveTo>
                <a:lnTo>
                  <a:pt x="4363224" y="3708071"/>
                </a:lnTo>
                <a:lnTo>
                  <a:pt x="4363224" y="4368252"/>
                </a:lnTo>
                <a:lnTo>
                  <a:pt x="3703043" y="4368252"/>
                </a:lnTo>
                <a:close/>
                <a:moveTo>
                  <a:pt x="4441977" y="3701368"/>
                </a:moveTo>
                <a:lnTo>
                  <a:pt x="5100483" y="3701368"/>
                </a:lnTo>
                <a:lnTo>
                  <a:pt x="5100483" y="4363225"/>
                </a:lnTo>
                <a:lnTo>
                  <a:pt x="4441977" y="4363225"/>
                </a:lnTo>
                <a:close/>
                <a:moveTo>
                  <a:pt x="2965786" y="3701368"/>
                </a:moveTo>
                <a:lnTo>
                  <a:pt x="3624292" y="3701368"/>
                </a:lnTo>
                <a:lnTo>
                  <a:pt x="3624292" y="4363225"/>
                </a:lnTo>
                <a:lnTo>
                  <a:pt x="2965786" y="4363225"/>
                </a:lnTo>
                <a:close/>
                <a:moveTo>
                  <a:pt x="2226853" y="3701368"/>
                </a:moveTo>
                <a:lnTo>
                  <a:pt x="2887034" y="3701368"/>
                </a:lnTo>
                <a:lnTo>
                  <a:pt x="2887034" y="4363225"/>
                </a:lnTo>
                <a:lnTo>
                  <a:pt x="2226853" y="4363225"/>
                </a:lnTo>
                <a:close/>
                <a:moveTo>
                  <a:pt x="1489595" y="3701368"/>
                </a:moveTo>
                <a:lnTo>
                  <a:pt x="2148101" y="3701368"/>
                </a:lnTo>
                <a:lnTo>
                  <a:pt x="2148101" y="4363225"/>
                </a:lnTo>
                <a:lnTo>
                  <a:pt x="1489595" y="4363225"/>
                </a:lnTo>
                <a:close/>
                <a:moveTo>
                  <a:pt x="750661" y="3701368"/>
                </a:moveTo>
                <a:lnTo>
                  <a:pt x="1409167" y="3701368"/>
                </a:lnTo>
                <a:lnTo>
                  <a:pt x="1409167" y="4363225"/>
                </a:lnTo>
                <a:lnTo>
                  <a:pt x="750661" y="4363225"/>
                </a:lnTo>
                <a:close/>
                <a:moveTo>
                  <a:pt x="11729" y="3701368"/>
                </a:moveTo>
                <a:lnTo>
                  <a:pt x="671910" y="3701368"/>
                </a:lnTo>
                <a:lnTo>
                  <a:pt x="671910" y="4363225"/>
                </a:lnTo>
                <a:lnTo>
                  <a:pt x="11729" y="4363225"/>
                </a:lnTo>
                <a:close/>
                <a:moveTo>
                  <a:pt x="1489595" y="2967462"/>
                </a:moveTo>
                <a:lnTo>
                  <a:pt x="2148101" y="2967462"/>
                </a:lnTo>
                <a:lnTo>
                  <a:pt x="2148101" y="3627643"/>
                </a:lnTo>
                <a:lnTo>
                  <a:pt x="1489595" y="3627643"/>
                </a:lnTo>
                <a:close/>
                <a:moveTo>
                  <a:pt x="11730" y="2967462"/>
                </a:moveTo>
                <a:lnTo>
                  <a:pt x="671910" y="2967462"/>
                </a:lnTo>
                <a:lnTo>
                  <a:pt x="671910" y="3627643"/>
                </a:lnTo>
                <a:lnTo>
                  <a:pt x="11730" y="3627643"/>
                </a:lnTo>
                <a:close/>
                <a:moveTo>
                  <a:pt x="4441977" y="2960760"/>
                </a:moveTo>
                <a:lnTo>
                  <a:pt x="5100483" y="2960760"/>
                </a:lnTo>
                <a:lnTo>
                  <a:pt x="5100483" y="3622617"/>
                </a:lnTo>
                <a:lnTo>
                  <a:pt x="4441977" y="3622617"/>
                </a:lnTo>
                <a:close/>
                <a:moveTo>
                  <a:pt x="3703043" y="2960760"/>
                </a:moveTo>
                <a:lnTo>
                  <a:pt x="4363224" y="2960760"/>
                </a:lnTo>
                <a:lnTo>
                  <a:pt x="4363224" y="3622617"/>
                </a:lnTo>
                <a:lnTo>
                  <a:pt x="3703043" y="3622617"/>
                </a:lnTo>
                <a:close/>
                <a:moveTo>
                  <a:pt x="2965786" y="2960760"/>
                </a:moveTo>
                <a:lnTo>
                  <a:pt x="3624292" y="2960760"/>
                </a:lnTo>
                <a:lnTo>
                  <a:pt x="3624292" y="3622617"/>
                </a:lnTo>
                <a:lnTo>
                  <a:pt x="2965786" y="3622617"/>
                </a:lnTo>
                <a:close/>
                <a:moveTo>
                  <a:pt x="2226853" y="2960760"/>
                </a:moveTo>
                <a:lnTo>
                  <a:pt x="2887034" y="2960760"/>
                </a:lnTo>
                <a:lnTo>
                  <a:pt x="2887034" y="3622617"/>
                </a:lnTo>
                <a:lnTo>
                  <a:pt x="2226853" y="3622617"/>
                </a:lnTo>
                <a:close/>
                <a:moveTo>
                  <a:pt x="750661" y="2960760"/>
                </a:moveTo>
                <a:lnTo>
                  <a:pt x="1409167" y="2960760"/>
                </a:lnTo>
                <a:lnTo>
                  <a:pt x="1409167" y="3622617"/>
                </a:lnTo>
                <a:lnTo>
                  <a:pt x="750661" y="3622617"/>
                </a:lnTo>
                <a:close/>
                <a:moveTo>
                  <a:pt x="2965786" y="2226853"/>
                </a:moveTo>
                <a:lnTo>
                  <a:pt x="3624292" y="2226853"/>
                </a:lnTo>
                <a:lnTo>
                  <a:pt x="3624292" y="2888710"/>
                </a:lnTo>
                <a:lnTo>
                  <a:pt x="2965786" y="2888710"/>
                </a:lnTo>
                <a:close/>
                <a:moveTo>
                  <a:pt x="750661" y="2226853"/>
                </a:moveTo>
                <a:lnTo>
                  <a:pt x="1409167" y="2226853"/>
                </a:lnTo>
                <a:lnTo>
                  <a:pt x="1409167" y="2888710"/>
                </a:lnTo>
                <a:lnTo>
                  <a:pt x="750661" y="2888710"/>
                </a:lnTo>
                <a:close/>
                <a:moveTo>
                  <a:pt x="4441977" y="2220151"/>
                </a:moveTo>
                <a:lnTo>
                  <a:pt x="5100483" y="2220151"/>
                </a:lnTo>
                <a:lnTo>
                  <a:pt x="5100483" y="2882008"/>
                </a:lnTo>
                <a:lnTo>
                  <a:pt x="4441977" y="2882008"/>
                </a:lnTo>
                <a:close/>
                <a:moveTo>
                  <a:pt x="3703043" y="2220151"/>
                </a:moveTo>
                <a:lnTo>
                  <a:pt x="4363224" y="2220151"/>
                </a:lnTo>
                <a:lnTo>
                  <a:pt x="4363224" y="2882008"/>
                </a:lnTo>
                <a:lnTo>
                  <a:pt x="3703043" y="2882008"/>
                </a:lnTo>
                <a:close/>
                <a:moveTo>
                  <a:pt x="2226853" y="2220151"/>
                </a:moveTo>
                <a:lnTo>
                  <a:pt x="2887034" y="2220151"/>
                </a:lnTo>
                <a:lnTo>
                  <a:pt x="2887034" y="2882008"/>
                </a:lnTo>
                <a:lnTo>
                  <a:pt x="2226853" y="2882008"/>
                </a:lnTo>
                <a:close/>
                <a:moveTo>
                  <a:pt x="1489595" y="2220151"/>
                </a:moveTo>
                <a:lnTo>
                  <a:pt x="2148101" y="2220151"/>
                </a:lnTo>
                <a:lnTo>
                  <a:pt x="2148101" y="2882008"/>
                </a:lnTo>
                <a:lnTo>
                  <a:pt x="1489595" y="2882008"/>
                </a:lnTo>
                <a:close/>
                <a:moveTo>
                  <a:pt x="11730" y="2220151"/>
                </a:moveTo>
                <a:lnTo>
                  <a:pt x="671910" y="2220151"/>
                </a:lnTo>
                <a:lnTo>
                  <a:pt x="671910" y="2882008"/>
                </a:lnTo>
                <a:lnTo>
                  <a:pt x="11730" y="2882008"/>
                </a:lnTo>
                <a:close/>
                <a:moveTo>
                  <a:pt x="4441977" y="1481217"/>
                </a:moveTo>
                <a:lnTo>
                  <a:pt x="5100483" y="1481217"/>
                </a:lnTo>
                <a:lnTo>
                  <a:pt x="5100483" y="2141398"/>
                </a:lnTo>
                <a:lnTo>
                  <a:pt x="4441977" y="2141398"/>
                </a:lnTo>
                <a:close/>
                <a:moveTo>
                  <a:pt x="3703043" y="1481217"/>
                </a:moveTo>
                <a:lnTo>
                  <a:pt x="4363224" y="1481217"/>
                </a:lnTo>
                <a:lnTo>
                  <a:pt x="4363224" y="2141398"/>
                </a:lnTo>
                <a:lnTo>
                  <a:pt x="3703043" y="2141398"/>
                </a:lnTo>
                <a:close/>
                <a:moveTo>
                  <a:pt x="2965786" y="1481217"/>
                </a:moveTo>
                <a:lnTo>
                  <a:pt x="3624292" y="1481217"/>
                </a:lnTo>
                <a:lnTo>
                  <a:pt x="3624292" y="2141398"/>
                </a:lnTo>
                <a:lnTo>
                  <a:pt x="2965786" y="2141398"/>
                </a:lnTo>
                <a:close/>
                <a:moveTo>
                  <a:pt x="2226853" y="1481217"/>
                </a:moveTo>
                <a:lnTo>
                  <a:pt x="2887034" y="1481217"/>
                </a:lnTo>
                <a:lnTo>
                  <a:pt x="2887034" y="2141398"/>
                </a:lnTo>
                <a:lnTo>
                  <a:pt x="2226853" y="2141398"/>
                </a:lnTo>
                <a:close/>
                <a:moveTo>
                  <a:pt x="1489595" y="1481217"/>
                </a:moveTo>
                <a:lnTo>
                  <a:pt x="2148101" y="1481217"/>
                </a:lnTo>
                <a:lnTo>
                  <a:pt x="2148101" y="2141398"/>
                </a:lnTo>
                <a:lnTo>
                  <a:pt x="1489595" y="2141398"/>
                </a:lnTo>
                <a:close/>
                <a:moveTo>
                  <a:pt x="750661" y="1481217"/>
                </a:moveTo>
                <a:lnTo>
                  <a:pt x="1409167" y="1481217"/>
                </a:lnTo>
                <a:lnTo>
                  <a:pt x="1409167" y="2141398"/>
                </a:lnTo>
                <a:lnTo>
                  <a:pt x="750661" y="2141398"/>
                </a:lnTo>
                <a:close/>
                <a:moveTo>
                  <a:pt x="11730" y="1481217"/>
                </a:moveTo>
                <a:lnTo>
                  <a:pt x="671910" y="1481217"/>
                </a:lnTo>
                <a:lnTo>
                  <a:pt x="671910" y="2141398"/>
                </a:lnTo>
                <a:lnTo>
                  <a:pt x="11730" y="2141398"/>
                </a:lnTo>
                <a:close/>
                <a:moveTo>
                  <a:pt x="4441977" y="740609"/>
                </a:moveTo>
                <a:lnTo>
                  <a:pt x="5100483" y="740609"/>
                </a:lnTo>
                <a:lnTo>
                  <a:pt x="5100483" y="1400790"/>
                </a:lnTo>
                <a:lnTo>
                  <a:pt x="4441977" y="1400790"/>
                </a:lnTo>
                <a:close/>
                <a:moveTo>
                  <a:pt x="3703043" y="740609"/>
                </a:moveTo>
                <a:lnTo>
                  <a:pt x="4363224" y="740609"/>
                </a:lnTo>
                <a:lnTo>
                  <a:pt x="4363224" y="1400790"/>
                </a:lnTo>
                <a:lnTo>
                  <a:pt x="3703043" y="1400790"/>
                </a:lnTo>
                <a:close/>
                <a:moveTo>
                  <a:pt x="2972488" y="740609"/>
                </a:moveTo>
                <a:lnTo>
                  <a:pt x="3630994" y="740609"/>
                </a:lnTo>
                <a:lnTo>
                  <a:pt x="3630994" y="1400790"/>
                </a:lnTo>
                <a:lnTo>
                  <a:pt x="2972488" y="1400790"/>
                </a:lnTo>
                <a:close/>
                <a:moveTo>
                  <a:pt x="2226853" y="740609"/>
                </a:moveTo>
                <a:lnTo>
                  <a:pt x="2887034" y="740609"/>
                </a:lnTo>
                <a:lnTo>
                  <a:pt x="2887034" y="1400790"/>
                </a:lnTo>
                <a:lnTo>
                  <a:pt x="2226853" y="1400790"/>
                </a:lnTo>
                <a:close/>
                <a:moveTo>
                  <a:pt x="1489595" y="740609"/>
                </a:moveTo>
                <a:lnTo>
                  <a:pt x="2148101" y="740609"/>
                </a:lnTo>
                <a:lnTo>
                  <a:pt x="2148101" y="1400790"/>
                </a:lnTo>
                <a:lnTo>
                  <a:pt x="1489595" y="1400790"/>
                </a:lnTo>
                <a:close/>
                <a:moveTo>
                  <a:pt x="750661" y="740609"/>
                </a:moveTo>
                <a:lnTo>
                  <a:pt x="1409167" y="740609"/>
                </a:lnTo>
                <a:lnTo>
                  <a:pt x="1409167" y="1400790"/>
                </a:lnTo>
                <a:lnTo>
                  <a:pt x="750661" y="1400790"/>
                </a:lnTo>
                <a:close/>
                <a:moveTo>
                  <a:pt x="11730" y="733906"/>
                </a:moveTo>
                <a:lnTo>
                  <a:pt x="671910" y="733906"/>
                </a:lnTo>
                <a:lnTo>
                  <a:pt x="671910" y="1395763"/>
                </a:lnTo>
                <a:lnTo>
                  <a:pt x="11730" y="1395763"/>
                </a:lnTo>
                <a:close/>
                <a:moveTo>
                  <a:pt x="4448679" y="0"/>
                </a:moveTo>
                <a:lnTo>
                  <a:pt x="5107185" y="0"/>
                </a:lnTo>
                <a:lnTo>
                  <a:pt x="5107185" y="660181"/>
                </a:lnTo>
                <a:lnTo>
                  <a:pt x="4448679" y="660181"/>
                </a:lnTo>
                <a:close/>
                <a:moveTo>
                  <a:pt x="3703043" y="0"/>
                </a:moveTo>
                <a:lnTo>
                  <a:pt x="4363224" y="0"/>
                </a:lnTo>
                <a:lnTo>
                  <a:pt x="4363224" y="660181"/>
                </a:lnTo>
                <a:lnTo>
                  <a:pt x="3703043" y="660181"/>
                </a:lnTo>
                <a:close/>
                <a:moveTo>
                  <a:pt x="2965786" y="0"/>
                </a:moveTo>
                <a:lnTo>
                  <a:pt x="3624292" y="0"/>
                </a:lnTo>
                <a:lnTo>
                  <a:pt x="3624292" y="660181"/>
                </a:lnTo>
                <a:lnTo>
                  <a:pt x="2965786" y="660181"/>
                </a:lnTo>
                <a:close/>
                <a:moveTo>
                  <a:pt x="2226853" y="0"/>
                </a:moveTo>
                <a:lnTo>
                  <a:pt x="2887034" y="0"/>
                </a:lnTo>
                <a:lnTo>
                  <a:pt x="2887034" y="660181"/>
                </a:lnTo>
                <a:lnTo>
                  <a:pt x="2226853" y="660181"/>
                </a:lnTo>
                <a:close/>
                <a:moveTo>
                  <a:pt x="1489595" y="0"/>
                </a:moveTo>
                <a:lnTo>
                  <a:pt x="2148101" y="0"/>
                </a:lnTo>
                <a:lnTo>
                  <a:pt x="2148101" y="660181"/>
                </a:lnTo>
                <a:lnTo>
                  <a:pt x="1489595" y="660181"/>
                </a:lnTo>
                <a:close/>
                <a:moveTo>
                  <a:pt x="743959" y="0"/>
                </a:moveTo>
                <a:lnTo>
                  <a:pt x="1404140" y="0"/>
                </a:lnTo>
                <a:lnTo>
                  <a:pt x="1404140" y="660181"/>
                </a:lnTo>
                <a:lnTo>
                  <a:pt x="743959" y="660181"/>
                </a:lnTo>
                <a:close/>
                <a:moveTo>
                  <a:pt x="0" y="0"/>
                </a:moveTo>
                <a:lnTo>
                  <a:pt x="658505" y="0"/>
                </a:lnTo>
                <a:lnTo>
                  <a:pt x="658505" y="660181"/>
                </a:lnTo>
                <a:lnTo>
                  <a:pt x="0" y="66018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F0EA58F7-1E2E-9B4C-83BF-15FF6FA5482B}"/>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FF9CA034-9947-D74F-8A4C-27409DFC8E6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A843F20B-4D59-2B49-B5FD-CA10886F110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50925796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40">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702734"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EB65A552-852A-FE4D-9C5A-B550C6F53C69}"/>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7" name="Straight Connector 6">
            <a:extLst>
              <a:ext uri="{FF2B5EF4-FFF2-40B4-BE49-F238E27FC236}">
                <a16:creationId xmlns:a16="http://schemas.microsoft.com/office/drawing/2014/main" id="{484C0BF7-15A0-1444-AB7A-075C7BABC83C}"/>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0" name="Picture Placeholder 2">
            <a:extLst>
              <a:ext uri="{FF2B5EF4-FFF2-40B4-BE49-F238E27FC236}">
                <a16:creationId xmlns:a16="http://schemas.microsoft.com/office/drawing/2014/main" id="{541D08C9-F904-A340-8390-216BCDF0CFE1}"/>
              </a:ext>
            </a:extLst>
          </p:cNvPr>
          <p:cNvSpPr>
            <a:spLocks noGrp="1"/>
          </p:cNvSpPr>
          <p:nvPr>
            <p:ph type="pic" sz="quarter" idx="13"/>
          </p:nvPr>
        </p:nvSpPr>
        <p:spPr>
          <a:xfrm>
            <a:off x="9411837"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9" name="Picture 8" descr="A picture containing drawing&#10;&#10;Description automatically generated">
            <a:extLst>
              <a:ext uri="{FF2B5EF4-FFF2-40B4-BE49-F238E27FC236}">
                <a16:creationId xmlns:a16="http://schemas.microsoft.com/office/drawing/2014/main" id="{D11E9A8C-2EE7-9146-ABD5-6FAE170016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73306968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01">
    <p:spTree>
      <p:nvGrpSpPr>
        <p:cNvPr id="1" name=""/>
        <p:cNvGrpSpPr/>
        <p:nvPr/>
      </p:nvGrpSpPr>
      <p:grpSpPr>
        <a:xfrm>
          <a:off x="0" y="0"/>
          <a:ext cx="0" cy="0"/>
          <a:chOff x="0" y="0"/>
          <a:chExt cx="0" cy="0"/>
        </a:xfrm>
      </p:grpSpPr>
      <p:sp>
        <p:nvSpPr>
          <p:cNvPr id="9" name="Picture Placeholder 2"/>
          <p:cNvSpPr>
            <a:spLocks noGrp="1"/>
          </p:cNvSpPr>
          <p:nvPr>
            <p:ph type="pic" sz="quarter" idx="14"/>
          </p:nvPr>
        </p:nvSpPr>
        <p:spPr>
          <a:xfrm>
            <a:off x="0"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0" name="Picture Placeholder 2"/>
          <p:cNvSpPr>
            <a:spLocks noGrp="1"/>
          </p:cNvSpPr>
          <p:nvPr>
            <p:ph type="pic" sz="quarter" idx="15"/>
          </p:nvPr>
        </p:nvSpPr>
        <p:spPr>
          <a:xfrm>
            <a:off x="0"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1" name="Picture Placeholder 2"/>
          <p:cNvSpPr>
            <a:spLocks noGrp="1"/>
          </p:cNvSpPr>
          <p:nvPr>
            <p:ph type="pic" sz="quarter" idx="16"/>
          </p:nvPr>
        </p:nvSpPr>
        <p:spPr>
          <a:xfrm>
            <a:off x="5144294"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2" name="Picture Placeholder 2"/>
          <p:cNvSpPr>
            <a:spLocks noGrp="1"/>
          </p:cNvSpPr>
          <p:nvPr>
            <p:ph type="pic" sz="quarter" idx="17"/>
          </p:nvPr>
        </p:nvSpPr>
        <p:spPr>
          <a:xfrm>
            <a:off x="5144294"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3" name="Picture Placeholder 2"/>
          <p:cNvSpPr>
            <a:spLocks noGrp="1"/>
          </p:cNvSpPr>
          <p:nvPr>
            <p:ph type="pic" sz="quarter" idx="18"/>
          </p:nvPr>
        </p:nvSpPr>
        <p:spPr>
          <a:xfrm>
            <a:off x="10288588" y="0"/>
            <a:ext cx="7999412"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832D5946-B973-9449-9865-94AFD721314D}"/>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8" name="Straight Connector 7">
            <a:extLst>
              <a:ext uri="{FF2B5EF4-FFF2-40B4-BE49-F238E27FC236}">
                <a16:creationId xmlns:a16="http://schemas.microsoft.com/office/drawing/2014/main" id="{923D0F85-37D5-C34E-BB0E-F454DA048E1E}"/>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134155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32"/>
        <p:cNvGrpSpPr/>
        <p:nvPr/>
      </p:nvGrpSpPr>
      <p:grpSpPr>
        <a:xfrm>
          <a:off x="0" y="0"/>
          <a:ext cx="0" cy="0"/>
          <a:chOff x="0" y="0"/>
          <a:chExt cx="0" cy="0"/>
        </a:xfrm>
      </p:grpSpPr>
      <p:sp>
        <p:nvSpPr>
          <p:cNvPr id="33" name="Google Shape;33;p34"/>
          <p:cNvSpPr/>
          <p:nvPr/>
        </p:nvSpPr>
        <p:spPr>
          <a:xfrm>
            <a:off x="360000" y="360056"/>
            <a:ext cx="17568000" cy="8583725"/>
          </a:xfrm>
          <a:prstGeom prst="rect">
            <a:avLst/>
          </a:prstGeom>
          <a:solidFill>
            <a:schemeClr val="lt2">
              <a:alpha val="49803"/>
            </a:schemeClr>
          </a:solidFill>
          <a:ln>
            <a:noFill/>
          </a:ln>
        </p:spPr>
        <p:txBody>
          <a:bodyPr spcFirstLastPara="1" wrap="square" lIns="137138" tIns="68550" rIns="137138" bIns="68550" anchor="ctr" anchorCtr="0">
            <a:noAutofit/>
          </a:bodyPr>
          <a:lstStyle/>
          <a:p>
            <a:pPr marL="0" marR="0" lvl="0" indent="0" algn="ctr" rtl="0">
              <a:spcBef>
                <a:spcPts val="0"/>
              </a:spcBef>
              <a:spcAft>
                <a:spcPts val="0"/>
              </a:spcAft>
              <a:buNone/>
            </a:pPr>
            <a:endParaRPr sz="3600" b="0" i="0" u="none" strike="noStrike" cap="none">
              <a:solidFill>
                <a:schemeClr val="lt1"/>
              </a:solidFill>
              <a:latin typeface="Calibri"/>
              <a:ea typeface="Calibri"/>
              <a:cs typeface="Arial"/>
              <a:sym typeface="Calibri"/>
            </a:endParaRPr>
          </a:p>
        </p:txBody>
      </p:sp>
      <p:sp>
        <p:nvSpPr>
          <p:cNvPr id="34" name="Google Shape;34;p34"/>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rgbClr val="009999"/>
              </a:buClr>
              <a:buSzPts val="4800"/>
              <a:buFont typeface="Roboto"/>
              <a:buNone/>
              <a:defRPr sz="7200" b="1">
                <a:latin typeface="Roboto"/>
                <a:ea typeface="Roboto"/>
                <a:cs typeface="Arial"/>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34"/>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lvl="0" algn="r">
              <a:lnSpc>
                <a:spcPct val="90000"/>
              </a:lnSpc>
              <a:spcBef>
                <a:spcPts val="1500"/>
              </a:spcBef>
              <a:spcAft>
                <a:spcPts val="0"/>
              </a:spcAft>
              <a:buClr>
                <a:schemeClr val="dk1"/>
              </a:buClr>
              <a:buSzPts val="3200"/>
              <a:buNone/>
              <a:defRPr sz="4800">
                <a:solidFill>
                  <a:schemeClr val="dk1"/>
                </a:solidFill>
                <a:latin typeface="Roboto"/>
                <a:ea typeface="Roboto"/>
                <a:cs typeface="Arial"/>
                <a:sym typeface="Roboto"/>
              </a:defRPr>
            </a:lvl1pPr>
            <a:lvl2pPr lvl="1" algn="ctr">
              <a:lnSpc>
                <a:spcPct val="90000"/>
              </a:lnSpc>
              <a:spcBef>
                <a:spcPts val="750"/>
              </a:spcBef>
              <a:spcAft>
                <a:spcPts val="0"/>
              </a:spcAft>
              <a:buClr>
                <a:srgbClr val="888888"/>
              </a:buClr>
              <a:buSzPts val="2400"/>
              <a:buNone/>
              <a:defRPr>
                <a:solidFill>
                  <a:srgbClr val="888888"/>
                </a:solidFill>
              </a:defRPr>
            </a:lvl2pPr>
            <a:lvl3pPr lvl="2" algn="ctr">
              <a:lnSpc>
                <a:spcPct val="90000"/>
              </a:lnSpc>
              <a:spcBef>
                <a:spcPts val="750"/>
              </a:spcBef>
              <a:spcAft>
                <a:spcPts val="0"/>
              </a:spcAft>
              <a:buClr>
                <a:srgbClr val="888888"/>
              </a:buClr>
              <a:buSzPts val="2000"/>
              <a:buNone/>
              <a:defRPr>
                <a:solidFill>
                  <a:srgbClr val="888888"/>
                </a:solidFill>
              </a:defRPr>
            </a:lvl3pPr>
            <a:lvl4pPr lvl="3" algn="ctr">
              <a:lnSpc>
                <a:spcPct val="90000"/>
              </a:lnSpc>
              <a:spcBef>
                <a:spcPts val="750"/>
              </a:spcBef>
              <a:spcAft>
                <a:spcPts val="0"/>
              </a:spcAft>
              <a:buClr>
                <a:srgbClr val="888888"/>
              </a:buClr>
              <a:buSzPts val="1800"/>
              <a:buNone/>
              <a:defRPr>
                <a:solidFill>
                  <a:srgbClr val="888888"/>
                </a:solidFill>
              </a:defRPr>
            </a:lvl4pPr>
            <a:lvl5pPr lvl="4" algn="ctr">
              <a:lnSpc>
                <a:spcPct val="90000"/>
              </a:lnSpc>
              <a:spcBef>
                <a:spcPts val="750"/>
              </a:spcBef>
              <a:spcAft>
                <a:spcPts val="0"/>
              </a:spcAft>
              <a:buClr>
                <a:srgbClr val="888888"/>
              </a:buClr>
              <a:buSzPts val="1800"/>
              <a:buNone/>
              <a:defRPr>
                <a:solidFill>
                  <a:srgbClr val="888888"/>
                </a:solidFill>
              </a:defRPr>
            </a:lvl5pPr>
            <a:lvl6pPr lvl="5" algn="ctr">
              <a:lnSpc>
                <a:spcPct val="90000"/>
              </a:lnSpc>
              <a:spcBef>
                <a:spcPts val="750"/>
              </a:spcBef>
              <a:spcAft>
                <a:spcPts val="0"/>
              </a:spcAft>
              <a:buClr>
                <a:srgbClr val="888888"/>
              </a:buClr>
              <a:buSzPts val="1800"/>
              <a:buNone/>
              <a:defRPr>
                <a:solidFill>
                  <a:srgbClr val="888888"/>
                </a:solidFill>
              </a:defRPr>
            </a:lvl6pPr>
            <a:lvl7pPr lvl="6" algn="ctr">
              <a:lnSpc>
                <a:spcPct val="90000"/>
              </a:lnSpc>
              <a:spcBef>
                <a:spcPts val="750"/>
              </a:spcBef>
              <a:spcAft>
                <a:spcPts val="0"/>
              </a:spcAft>
              <a:buClr>
                <a:srgbClr val="888888"/>
              </a:buClr>
              <a:buSzPts val="1800"/>
              <a:buNone/>
              <a:defRPr>
                <a:solidFill>
                  <a:srgbClr val="888888"/>
                </a:solidFill>
              </a:defRPr>
            </a:lvl7pPr>
            <a:lvl8pPr lvl="7" algn="ctr">
              <a:lnSpc>
                <a:spcPct val="90000"/>
              </a:lnSpc>
              <a:spcBef>
                <a:spcPts val="750"/>
              </a:spcBef>
              <a:spcAft>
                <a:spcPts val="0"/>
              </a:spcAft>
              <a:buClr>
                <a:srgbClr val="888888"/>
              </a:buClr>
              <a:buSzPts val="1800"/>
              <a:buNone/>
              <a:defRPr>
                <a:solidFill>
                  <a:srgbClr val="888888"/>
                </a:solidFill>
              </a:defRPr>
            </a:lvl8pPr>
            <a:lvl9pPr lvl="8" algn="ctr">
              <a:lnSpc>
                <a:spcPct val="90000"/>
              </a:lnSpc>
              <a:spcBef>
                <a:spcPts val="750"/>
              </a:spcBef>
              <a:spcAft>
                <a:spcPts val="0"/>
              </a:spcAft>
              <a:buClr>
                <a:srgbClr val="888888"/>
              </a:buClr>
              <a:buSzPts val="1800"/>
              <a:buNone/>
              <a:defRPr>
                <a:solidFill>
                  <a:srgbClr val="888888"/>
                </a:solidFill>
              </a:defRPr>
            </a:lvl9pPr>
          </a:lstStyle>
          <a:p>
            <a:endParaRPr/>
          </a:p>
        </p:txBody>
      </p:sp>
    </p:spTree>
    <p:extLst>
      <p:ext uri="{BB962C8B-B14F-4D97-AF65-F5344CB8AC3E}">
        <p14:creationId xmlns:p14="http://schemas.microsoft.com/office/powerpoint/2010/main" val="81726919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1_Textslide">
    <p:spTree>
      <p:nvGrpSpPr>
        <p:cNvPr id="1" name=""/>
        <p:cNvGrpSpPr/>
        <p:nvPr/>
      </p:nvGrpSpPr>
      <p:grpSpPr>
        <a:xfrm>
          <a:off x="0" y="0"/>
          <a:ext cx="0" cy="0"/>
          <a:chOff x="0" y="0"/>
          <a:chExt cx="0" cy="0"/>
        </a:xfrm>
      </p:grpSpPr>
      <p:sp>
        <p:nvSpPr>
          <p:cNvPr id="4" name="Rektangel 3"/>
          <p:cNvSpPr/>
          <p:nvPr userDrawn="1"/>
        </p:nvSpPr>
        <p:spPr>
          <a:xfrm>
            <a:off x="360000" y="360056"/>
            <a:ext cx="17568000" cy="8583725"/>
          </a:xfrm>
          <a:prstGeom prst="rect">
            <a:avLst/>
          </a:prstGeom>
          <a:solidFill>
            <a:schemeClr val="bg2">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sz="3600"/>
          </a:p>
        </p:txBody>
      </p:sp>
      <p:sp>
        <p:nvSpPr>
          <p:cNvPr id="2" name="Tittel 1"/>
          <p:cNvSpPr>
            <a:spLocks noGrp="1"/>
          </p:cNvSpPr>
          <p:nvPr>
            <p:ph type="title" hasCustomPrompt="1"/>
          </p:nvPr>
        </p:nvSpPr>
        <p:spPr>
          <a:xfrm>
            <a:off x="914400" y="664781"/>
            <a:ext cx="16459200" cy="1714765"/>
          </a:xfrm>
          <a:prstGeom prst="rect">
            <a:avLst/>
          </a:prstGeom>
        </p:spPr>
        <p:txBody>
          <a:bodyPr vert="horz"/>
          <a:lstStyle>
            <a:lvl1pPr algn="r">
              <a:defRPr sz="7200" b="1">
                <a:latin typeface="Roboto" panose="02000000000000000000" pitchFamily="2" charset="0"/>
                <a:ea typeface="Roboto" panose="02000000000000000000" pitchFamily="2" charset="0"/>
              </a:defRPr>
            </a:lvl1pPr>
          </a:lstStyle>
          <a:p>
            <a:r>
              <a:rPr lang="nb-NO"/>
              <a:t>Edit </a:t>
            </a:r>
            <a:r>
              <a:rPr lang="nb-NO" err="1"/>
              <a:t>this</a:t>
            </a:r>
            <a:r>
              <a:rPr lang="nb-NO"/>
              <a:t> </a:t>
            </a:r>
            <a:r>
              <a:rPr lang="nb-NO" err="1"/>
              <a:t>text</a:t>
            </a:r>
            <a:endParaRPr lang="nb-NO"/>
          </a:p>
        </p:txBody>
      </p:sp>
      <p:sp>
        <p:nvSpPr>
          <p:cNvPr id="7" name="Undertittel 2"/>
          <p:cNvSpPr>
            <a:spLocks noGrp="1"/>
          </p:cNvSpPr>
          <p:nvPr>
            <p:ph type="subTitle" idx="1" hasCustomPrompt="1"/>
          </p:nvPr>
        </p:nvSpPr>
        <p:spPr>
          <a:xfrm>
            <a:off x="935389" y="2512662"/>
            <a:ext cx="16438211" cy="5886187"/>
          </a:xfrm>
          <a:prstGeom prst="rect">
            <a:avLst/>
          </a:prstGeom>
        </p:spPr>
        <p:txBody>
          <a:bodyPr/>
          <a:lstStyle>
            <a:lvl1pPr marL="0" indent="0" algn="r">
              <a:buNone/>
              <a:defRPr sz="4800">
                <a:solidFill>
                  <a:schemeClr val="tx1"/>
                </a:solidFill>
                <a:latin typeface="Roboto" panose="02000000000000000000" pitchFamily="2" charset="0"/>
                <a:ea typeface="Roboto" panose="02000000000000000000" pitchFamily="2" charset="0"/>
              </a:defRPr>
            </a:lvl1pPr>
            <a:lvl2pPr marL="914378" indent="0" algn="ctr">
              <a:buNone/>
              <a:defRPr>
                <a:solidFill>
                  <a:schemeClr val="tx1">
                    <a:tint val="75000"/>
                  </a:schemeClr>
                </a:solidFill>
              </a:defRPr>
            </a:lvl2pPr>
            <a:lvl3pPr marL="1828755" indent="0" algn="ctr">
              <a:buNone/>
              <a:defRPr>
                <a:solidFill>
                  <a:schemeClr val="tx1">
                    <a:tint val="75000"/>
                  </a:schemeClr>
                </a:solidFill>
              </a:defRPr>
            </a:lvl3pPr>
            <a:lvl4pPr marL="2743131" indent="0" algn="ctr">
              <a:buNone/>
              <a:defRPr>
                <a:solidFill>
                  <a:schemeClr val="tx1">
                    <a:tint val="75000"/>
                  </a:schemeClr>
                </a:solidFill>
              </a:defRPr>
            </a:lvl4pPr>
            <a:lvl5pPr marL="3657509" indent="0" algn="ctr">
              <a:buNone/>
              <a:defRPr>
                <a:solidFill>
                  <a:schemeClr val="tx1">
                    <a:tint val="75000"/>
                  </a:schemeClr>
                </a:solidFill>
              </a:defRPr>
            </a:lvl5pPr>
            <a:lvl6pPr marL="4571886" indent="0" algn="ctr">
              <a:buNone/>
              <a:defRPr>
                <a:solidFill>
                  <a:schemeClr val="tx1">
                    <a:tint val="75000"/>
                  </a:schemeClr>
                </a:solidFill>
              </a:defRPr>
            </a:lvl6pPr>
            <a:lvl7pPr marL="5486264" indent="0" algn="ctr">
              <a:buNone/>
              <a:defRPr>
                <a:solidFill>
                  <a:schemeClr val="tx1">
                    <a:tint val="75000"/>
                  </a:schemeClr>
                </a:solidFill>
              </a:defRPr>
            </a:lvl7pPr>
            <a:lvl8pPr marL="6400640" indent="0" algn="ctr">
              <a:buNone/>
              <a:defRPr>
                <a:solidFill>
                  <a:schemeClr val="tx1">
                    <a:tint val="75000"/>
                  </a:schemeClr>
                </a:solidFill>
              </a:defRPr>
            </a:lvl8pPr>
            <a:lvl9pPr marL="7315017" indent="0" algn="ctr">
              <a:buNone/>
              <a:defRPr>
                <a:solidFill>
                  <a:schemeClr val="tx1">
                    <a:tint val="75000"/>
                  </a:schemeClr>
                </a:solidFill>
              </a:defRPr>
            </a:lvl9pPr>
          </a:lstStyle>
          <a:p>
            <a:r>
              <a:rPr lang="nb-NO"/>
              <a:t>Edit </a:t>
            </a:r>
            <a:r>
              <a:rPr lang="nb-NO" err="1"/>
              <a:t>this</a:t>
            </a:r>
            <a:r>
              <a:rPr lang="nb-NO"/>
              <a:t> </a:t>
            </a:r>
            <a:r>
              <a:rPr lang="nb-NO" err="1"/>
              <a:t>text</a:t>
            </a:r>
            <a:endParaRPr lang="nb-NO"/>
          </a:p>
        </p:txBody>
      </p:sp>
    </p:spTree>
    <p:extLst>
      <p:ext uri="{BB962C8B-B14F-4D97-AF65-F5344CB8AC3E}">
        <p14:creationId xmlns:p14="http://schemas.microsoft.com/office/powerpoint/2010/main" val="313051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117"/>
        <p:cNvGrpSpPr/>
        <p:nvPr/>
      </p:nvGrpSpPr>
      <p:grpSpPr>
        <a:xfrm>
          <a:off x="0" y="0"/>
          <a:ext cx="0" cy="0"/>
          <a:chOff x="0" y="0"/>
          <a:chExt cx="0" cy="0"/>
        </a:xfrm>
      </p:grpSpPr>
      <p:sp>
        <p:nvSpPr>
          <p:cNvPr id="118" name="Google Shape;118;p52"/>
          <p:cNvSpPr>
            <a:spLocks noGrp="1"/>
          </p:cNvSpPr>
          <p:nvPr>
            <p:ph type="pic" idx="2"/>
          </p:nvPr>
        </p:nvSpPr>
        <p:spPr>
          <a:xfrm>
            <a:off x="1553028" y="0"/>
            <a:ext cx="16734972" cy="5379495"/>
          </a:xfrm>
          <a:prstGeom prst="rect">
            <a:avLst/>
          </a:prstGeom>
          <a:solidFill>
            <a:srgbClr val="353535">
              <a:alpha val="11764"/>
            </a:srgbClr>
          </a:solidFill>
          <a:ln>
            <a:noFill/>
          </a:ln>
        </p:spPr>
      </p:sp>
      <p:sp>
        <p:nvSpPr>
          <p:cNvPr id="119" name="Google Shape;119;p5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120" name="Google Shape;120;p5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122"/>
        <p:cNvGrpSpPr/>
        <p:nvPr/>
      </p:nvGrpSpPr>
      <p:grpSpPr>
        <a:xfrm>
          <a:off x="0" y="0"/>
          <a:ext cx="0" cy="0"/>
          <a:chOff x="0" y="0"/>
          <a:chExt cx="0" cy="0"/>
        </a:xfrm>
      </p:grpSpPr>
      <p:sp>
        <p:nvSpPr>
          <p:cNvPr id="123" name="Google Shape;123;p53"/>
          <p:cNvSpPr>
            <a:spLocks noGrp="1"/>
          </p:cNvSpPr>
          <p:nvPr>
            <p:ph type="pic" idx="2"/>
          </p:nvPr>
        </p:nvSpPr>
        <p:spPr>
          <a:xfrm>
            <a:off x="0" y="0"/>
            <a:ext cx="6698918" cy="6698919"/>
          </a:xfrm>
          <a:prstGeom prst="rect">
            <a:avLst/>
          </a:prstGeom>
          <a:solidFill>
            <a:srgbClr val="353535">
              <a:alpha val="11764"/>
            </a:srgbClr>
          </a:solidFill>
          <a:ln>
            <a:noFill/>
          </a:ln>
        </p:spPr>
      </p:sp>
      <p:sp>
        <p:nvSpPr>
          <p:cNvPr id="124" name="Google Shape;124;p53"/>
          <p:cNvSpPr>
            <a:spLocks noGrp="1"/>
          </p:cNvSpPr>
          <p:nvPr>
            <p:ph type="pic" idx="3"/>
          </p:nvPr>
        </p:nvSpPr>
        <p:spPr>
          <a:xfrm>
            <a:off x="4279192" y="4287009"/>
            <a:ext cx="4798110" cy="4798111"/>
          </a:xfrm>
          <a:prstGeom prst="rect">
            <a:avLst/>
          </a:prstGeom>
          <a:solidFill>
            <a:srgbClr val="353535">
              <a:alpha val="11764"/>
            </a:srgbClr>
          </a:solidFill>
          <a:ln>
            <a:noFill/>
          </a:ln>
        </p:spPr>
      </p:sp>
      <p:sp>
        <p:nvSpPr>
          <p:cNvPr id="125" name="Google Shape;125;p5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126" name="Google Shape;126;p5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128"/>
        <p:cNvGrpSpPr/>
        <p:nvPr/>
      </p:nvGrpSpPr>
      <p:grpSpPr>
        <a:xfrm>
          <a:off x="0" y="0"/>
          <a:ext cx="0" cy="0"/>
          <a:chOff x="0" y="0"/>
          <a:chExt cx="0" cy="0"/>
        </a:xfrm>
      </p:grpSpPr>
      <p:sp>
        <p:nvSpPr>
          <p:cNvPr id="129" name="Google Shape;129;p54"/>
          <p:cNvSpPr>
            <a:spLocks noGrp="1"/>
          </p:cNvSpPr>
          <p:nvPr>
            <p:ph type="pic" idx="2"/>
          </p:nvPr>
        </p:nvSpPr>
        <p:spPr>
          <a:xfrm>
            <a:off x="6907700" y="3429529"/>
            <a:ext cx="3466042" cy="3429529"/>
          </a:xfrm>
          <a:prstGeom prst="rect">
            <a:avLst/>
          </a:prstGeom>
          <a:solidFill>
            <a:srgbClr val="353535">
              <a:alpha val="11764"/>
            </a:srgbClr>
          </a:solidFill>
          <a:ln>
            <a:noFill/>
          </a:ln>
        </p:spPr>
      </p:sp>
      <p:sp>
        <p:nvSpPr>
          <p:cNvPr id="130" name="Google Shape;130;p54"/>
          <p:cNvSpPr>
            <a:spLocks noGrp="1"/>
          </p:cNvSpPr>
          <p:nvPr>
            <p:ph type="pic" idx="3"/>
          </p:nvPr>
        </p:nvSpPr>
        <p:spPr>
          <a:xfrm>
            <a:off x="-24384" y="0"/>
            <a:ext cx="3466042" cy="3429529"/>
          </a:xfrm>
          <a:prstGeom prst="rect">
            <a:avLst/>
          </a:prstGeom>
          <a:solidFill>
            <a:srgbClr val="353535">
              <a:alpha val="11764"/>
            </a:srgbClr>
          </a:solidFill>
          <a:ln>
            <a:noFill/>
          </a:ln>
        </p:spPr>
      </p:sp>
      <p:sp>
        <p:nvSpPr>
          <p:cNvPr id="131" name="Google Shape;131;p54"/>
          <p:cNvSpPr>
            <a:spLocks noGrp="1"/>
          </p:cNvSpPr>
          <p:nvPr>
            <p:ph type="pic" idx="4"/>
          </p:nvPr>
        </p:nvSpPr>
        <p:spPr>
          <a:xfrm>
            <a:off x="3441658" y="3429529"/>
            <a:ext cx="3466042" cy="3429529"/>
          </a:xfrm>
          <a:prstGeom prst="rect">
            <a:avLst/>
          </a:prstGeom>
          <a:solidFill>
            <a:srgbClr val="353535">
              <a:alpha val="11764"/>
            </a:srgbClr>
          </a:solidFill>
          <a:ln>
            <a:noFill/>
          </a:ln>
        </p:spPr>
      </p:sp>
      <p:sp>
        <p:nvSpPr>
          <p:cNvPr id="132" name="Google Shape;132;p54"/>
          <p:cNvSpPr>
            <a:spLocks noGrp="1"/>
          </p:cNvSpPr>
          <p:nvPr>
            <p:ph type="pic" idx="5"/>
          </p:nvPr>
        </p:nvSpPr>
        <p:spPr>
          <a:xfrm>
            <a:off x="-24384" y="3429529"/>
            <a:ext cx="3466042" cy="3429529"/>
          </a:xfrm>
          <a:prstGeom prst="rect">
            <a:avLst/>
          </a:prstGeom>
          <a:solidFill>
            <a:srgbClr val="353535">
              <a:alpha val="11764"/>
            </a:srgbClr>
          </a:solidFill>
          <a:ln>
            <a:noFill/>
          </a:ln>
        </p:spPr>
      </p:sp>
      <p:sp>
        <p:nvSpPr>
          <p:cNvPr id="133" name="Google Shape;133;p54"/>
          <p:cNvSpPr>
            <a:spLocks noGrp="1"/>
          </p:cNvSpPr>
          <p:nvPr>
            <p:ph type="pic" idx="6"/>
          </p:nvPr>
        </p:nvSpPr>
        <p:spPr>
          <a:xfrm>
            <a:off x="3441658" y="6859059"/>
            <a:ext cx="3466042" cy="3429529"/>
          </a:xfrm>
          <a:prstGeom prst="rect">
            <a:avLst/>
          </a:prstGeom>
          <a:solidFill>
            <a:srgbClr val="353535">
              <a:alpha val="11764"/>
            </a:srgbClr>
          </a:solidFill>
          <a:ln>
            <a:noFill/>
          </a:ln>
        </p:spPr>
      </p:sp>
      <p:sp>
        <p:nvSpPr>
          <p:cNvPr id="134" name="Google Shape;134;p54"/>
          <p:cNvSpPr>
            <a:spLocks noGrp="1"/>
          </p:cNvSpPr>
          <p:nvPr>
            <p:ph type="pic" idx="7"/>
          </p:nvPr>
        </p:nvSpPr>
        <p:spPr>
          <a:xfrm>
            <a:off x="-24384" y="6859059"/>
            <a:ext cx="3466042" cy="3429529"/>
          </a:xfrm>
          <a:prstGeom prst="rect">
            <a:avLst/>
          </a:prstGeom>
          <a:solidFill>
            <a:srgbClr val="353535">
              <a:alpha val="11764"/>
            </a:srgbClr>
          </a:solidFill>
          <a:ln>
            <a:noFill/>
          </a:ln>
        </p:spPr>
      </p:sp>
      <p:sp>
        <p:nvSpPr>
          <p:cNvPr id="135" name="Google Shape;135;p5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136" name="Google Shape;136;p5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138"/>
        <p:cNvGrpSpPr/>
        <p:nvPr/>
      </p:nvGrpSpPr>
      <p:grpSpPr>
        <a:xfrm>
          <a:off x="0" y="0"/>
          <a:ext cx="0" cy="0"/>
          <a:chOff x="0" y="0"/>
          <a:chExt cx="0" cy="0"/>
        </a:xfrm>
      </p:grpSpPr>
      <p:sp>
        <p:nvSpPr>
          <p:cNvPr id="139" name="Google Shape;139;p55"/>
          <p:cNvSpPr>
            <a:spLocks noGrp="1"/>
          </p:cNvSpPr>
          <p:nvPr>
            <p:ph type="pic" idx="2"/>
          </p:nvPr>
        </p:nvSpPr>
        <p:spPr>
          <a:xfrm>
            <a:off x="11359170" y="0"/>
            <a:ext cx="2271834" cy="2247901"/>
          </a:xfrm>
          <a:prstGeom prst="rect">
            <a:avLst/>
          </a:prstGeom>
          <a:solidFill>
            <a:srgbClr val="353535">
              <a:alpha val="11764"/>
            </a:srgbClr>
          </a:solidFill>
          <a:ln>
            <a:noFill/>
          </a:ln>
        </p:spPr>
      </p:sp>
      <p:sp>
        <p:nvSpPr>
          <p:cNvPr id="140" name="Google Shape;140;p55"/>
          <p:cNvSpPr>
            <a:spLocks noGrp="1"/>
          </p:cNvSpPr>
          <p:nvPr>
            <p:ph type="pic" idx="3"/>
          </p:nvPr>
        </p:nvSpPr>
        <p:spPr>
          <a:xfrm>
            <a:off x="9087336" y="0"/>
            <a:ext cx="2271834" cy="2247901"/>
          </a:xfrm>
          <a:prstGeom prst="rect">
            <a:avLst/>
          </a:prstGeom>
          <a:solidFill>
            <a:srgbClr val="353535">
              <a:alpha val="11764"/>
            </a:srgbClr>
          </a:solidFill>
          <a:ln>
            <a:noFill/>
          </a:ln>
        </p:spPr>
      </p:sp>
      <p:sp>
        <p:nvSpPr>
          <p:cNvPr id="141" name="Google Shape;141;p55"/>
          <p:cNvSpPr>
            <a:spLocks noGrp="1"/>
          </p:cNvSpPr>
          <p:nvPr>
            <p:ph type="pic" idx="4"/>
          </p:nvPr>
        </p:nvSpPr>
        <p:spPr>
          <a:xfrm>
            <a:off x="6815502" y="0"/>
            <a:ext cx="2271834" cy="2247901"/>
          </a:xfrm>
          <a:prstGeom prst="rect">
            <a:avLst/>
          </a:prstGeom>
          <a:solidFill>
            <a:srgbClr val="353535">
              <a:alpha val="11764"/>
            </a:srgbClr>
          </a:solidFill>
          <a:ln>
            <a:noFill/>
          </a:ln>
        </p:spPr>
      </p:sp>
      <p:sp>
        <p:nvSpPr>
          <p:cNvPr id="142" name="Google Shape;142;p55"/>
          <p:cNvSpPr>
            <a:spLocks noGrp="1"/>
          </p:cNvSpPr>
          <p:nvPr>
            <p:ph type="pic" idx="5"/>
          </p:nvPr>
        </p:nvSpPr>
        <p:spPr>
          <a:xfrm>
            <a:off x="4543668" y="0"/>
            <a:ext cx="2271834" cy="2247901"/>
          </a:xfrm>
          <a:prstGeom prst="rect">
            <a:avLst/>
          </a:prstGeom>
          <a:solidFill>
            <a:srgbClr val="353535">
              <a:alpha val="11764"/>
            </a:srgbClr>
          </a:solidFill>
          <a:ln>
            <a:noFill/>
          </a:ln>
        </p:spPr>
      </p:sp>
      <p:sp>
        <p:nvSpPr>
          <p:cNvPr id="143" name="Google Shape;143;p55"/>
          <p:cNvSpPr>
            <a:spLocks noGrp="1"/>
          </p:cNvSpPr>
          <p:nvPr>
            <p:ph type="pic" idx="6"/>
          </p:nvPr>
        </p:nvSpPr>
        <p:spPr>
          <a:xfrm>
            <a:off x="2271834" y="0"/>
            <a:ext cx="2271834" cy="2247901"/>
          </a:xfrm>
          <a:prstGeom prst="rect">
            <a:avLst/>
          </a:prstGeom>
          <a:solidFill>
            <a:srgbClr val="353535">
              <a:alpha val="11764"/>
            </a:srgbClr>
          </a:solidFill>
          <a:ln>
            <a:noFill/>
          </a:ln>
        </p:spPr>
      </p:sp>
      <p:sp>
        <p:nvSpPr>
          <p:cNvPr id="144" name="Google Shape;144;p55"/>
          <p:cNvSpPr>
            <a:spLocks noGrp="1"/>
          </p:cNvSpPr>
          <p:nvPr>
            <p:ph type="pic" idx="7"/>
          </p:nvPr>
        </p:nvSpPr>
        <p:spPr>
          <a:xfrm>
            <a:off x="0" y="0"/>
            <a:ext cx="2271834" cy="2247901"/>
          </a:xfrm>
          <a:prstGeom prst="rect">
            <a:avLst/>
          </a:prstGeom>
          <a:solidFill>
            <a:srgbClr val="353535">
              <a:alpha val="11764"/>
            </a:srgbClr>
          </a:solidFill>
          <a:ln>
            <a:noFill/>
          </a:ln>
        </p:spPr>
      </p:sp>
      <p:sp>
        <p:nvSpPr>
          <p:cNvPr id="145" name="Google Shape;145;p55"/>
          <p:cNvSpPr>
            <a:spLocks noGrp="1"/>
          </p:cNvSpPr>
          <p:nvPr>
            <p:ph type="pic" idx="8"/>
          </p:nvPr>
        </p:nvSpPr>
        <p:spPr>
          <a:xfrm>
            <a:off x="9087336" y="2247901"/>
            <a:ext cx="2271834" cy="2247901"/>
          </a:xfrm>
          <a:prstGeom prst="rect">
            <a:avLst/>
          </a:prstGeom>
          <a:solidFill>
            <a:srgbClr val="353535">
              <a:alpha val="11764"/>
            </a:srgbClr>
          </a:solidFill>
          <a:ln>
            <a:noFill/>
          </a:ln>
        </p:spPr>
      </p:sp>
      <p:sp>
        <p:nvSpPr>
          <p:cNvPr id="146" name="Google Shape;146;p55"/>
          <p:cNvSpPr>
            <a:spLocks noGrp="1"/>
          </p:cNvSpPr>
          <p:nvPr>
            <p:ph type="pic" idx="9"/>
          </p:nvPr>
        </p:nvSpPr>
        <p:spPr>
          <a:xfrm>
            <a:off x="6815502" y="2247901"/>
            <a:ext cx="2271834" cy="2247901"/>
          </a:xfrm>
          <a:prstGeom prst="rect">
            <a:avLst/>
          </a:prstGeom>
          <a:solidFill>
            <a:srgbClr val="353535">
              <a:alpha val="11764"/>
            </a:srgbClr>
          </a:solidFill>
          <a:ln>
            <a:noFill/>
          </a:ln>
        </p:spPr>
      </p:sp>
      <p:sp>
        <p:nvSpPr>
          <p:cNvPr id="147" name="Google Shape;147;p55"/>
          <p:cNvSpPr>
            <a:spLocks noGrp="1"/>
          </p:cNvSpPr>
          <p:nvPr>
            <p:ph type="pic" idx="13"/>
          </p:nvPr>
        </p:nvSpPr>
        <p:spPr>
          <a:xfrm>
            <a:off x="4543668" y="2247901"/>
            <a:ext cx="2271834" cy="2247901"/>
          </a:xfrm>
          <a:prstGeom prst="rect">
            <a:avLst/>
          </a:prstGeom>
          <a:solidFill>
            <a:srgbClr val="353535">
              <a:alpha val="11764"/>
            </a:srgbClr>
          </a:solidFill>
          <a:ln>
            <a:noFill/>
          </a:ln>
        </p:spPr>
      </p:sp>
      <p:sp>
        <p:nvSpPr>
          <p:cNvPr id="148" name="Google Shape;148;p55"/>
          <p:cNvSpPr>
            <a:spLocks noGrp="1"/>
          </p:cNvSpPr>
          <p:nvPr>
            <p:ph type="pic" idx="14"/>
          </p:nvPr>
        </p:nvSpPr>
        <p:spPr>
          <a:xfrm>
            <a:off x="2271834" y="2247901"/>
            <a:ext cx="2271834" cy="2247901"/>
          </a:xfrm>
          <a:prstGeom prst="rect">
            <a:avLst/>
          </a:prstGeom>
          <a:solidFill>
            <a:srgbClr val="353535">
              <a:alpha val="11764"/>
            </a:srgbClr>
          </a:solidFill>
          <a:ln>
            <a:noFill/>
          </a:ln>
        </p:spPr>
      </p:sp>
      <p:sp>
        <p:nvSpPr>
          <p:cNvPr id="149" name="Google Shape;149;p55"/>
          <p:cNvSpPr>
            <a:spLocks noGrp="1"/>
          </p:cNvSpPr>
          <p:nvPr>
            <p:ph type="pic" idx="15"/>
          </p:nvPr>
        </p:nvSpPr>
        <p:spPr>
          <a:xfrm>
            <a:off x="0" y="2247901"/>
            <a:ext cx="2271834" cy="2247901"/>
          </a:xfrm>
          <a:prstGeom prst="rect">
            <a:avLst/>
          </a:prstGeom>
          <a:solidFill>
            <a:srgbClr val="353535">
              <a:alpha val="11764"/>
            </a:srgbClr>
          </a:solidFill>
          <a:ln>
            <a:noFill/>
          </a:ln>
        </p:spPr>
      </p:sp>
      <p:sp>
        <p:nvSpPr>
          <p:cNvPr id="150" name="Google Shape;150;p55"/>
          <p:cNvSpPr>
            <a:spLocks noGrp="1"/>
          </p:cNvSpPr>
          <p:nvPr>
            <p:ph type="pic" idx="16"/>
          </p:nvPr>
        </p:nvSpPr>
        <p:spPr>
          <a:xfrm>
            <a:off x="4543668" y="4495802"/>
            <a:ext cx="2271834" cy="2247901"/>
          </a:xfrm>
          <a:prstGeom prst="rect">
            <a:avLst/>
          </a:prstGeom>
          <a:solidFill>
            <a:srgbClr val="353535">
              <a:alpha val="11764"/>
            </a:srgbClr>
          </a:solidFill>
          <a:ln>
            <a:noFill/>
          </a:ln>
        </p:spPr>
      </p:sp>
      <p:sp>
        <p:nvSpPr>
          <p:cNvPr id="151" name="Google Shape;151;p55"/>
          <p:cNvSpPr>
            <a:spLocks noGrp="1"/>
          </p:cNvSpPr>
          <p:nvPr>
            <p:ph type="pic" idx="17"/>
          </p:nvPr>
        </p:nvSpPr>
        <p:spPr>
          <a:xfrm>
            <a:off x="2271834" y="4495802"/>
            <a:ext cx="2271834" cy="2247901"/>
          </a:xfrm>
          <a:prstGeom prst="rect">
            <a:avLst/>
          </a:prstGeom>
          <a:solidFill>
            <a:srgbClr val="353535">
              <a:alpha val="11764"/>
            </a:srgbClr>
          </a:solidFill>
          <a:ln>
            <a:noFill/>
          </a:ln>
        </p:spPr>
      </p:sp>
      <p:sp>
        <p:nvSpPr>
          <p:cNvPr id="152" name="Google Shape;152;p55"/>
          <p:cNvSpPr>
            <a:spLocks noGrp="1"/>
          </p:cNvSpPr>
          <p:nvPr>
            <p:ph type="pic" idx="18"/>
          </p:nvPr>
        </p:nvSpPr>
        <p:spPr>
          <a:xfrm>
            <a:off x="0" y="4495802"/>
            <a:ext cx="2271834" cy="2247901"/>
          </a:xfrm>
          <a:prstGeom prst="rect">
            <a:avLst/>
          </a:prstGeom>
          <a:solidFill>
            <a:srgbClr val="353535">
              <a:alpha val="11764"/>
            </a:srgbClr>
          </a:solidFill>
          <a:ln>
            <a:noFill/>
          </a:ln>
        </p:spPr>
      </p:sp>
      <p:sp>
        <p:nvSpPr>
          <p:cNvPr id="153" name="Google Shape;153;p55"/>
          <p:cNvSpPr>
            <a:spLocks noGrp="1"/>
          </p:cNvSpPr>
          <p:nvPr>
            <p:ph type="pic" idx="19"/>
          </p:nvPr>
        </p:nvSpPr>
        <p:spPr>
          <a:xfrm>
            <a:off x="0" y="6743703"/>
            <a:ext cx="2271834" cy="2247901"/>
          </a:xfrm>
          <a:prstGeom prst="rect">
            <a:avLst/>
          </a:prstGeom>
          <a:solidFill>
            <a:srgbClr val="353535">
              <a:alpha val="11764"/>
            </a:srgbClr>
          </a:solidFill>
          <a:ln>
            <a:noFill/>
          </a:ln>
        </p:spPr>
      </p:sp>
      <p:sp>
        <p:nvSpPr>
          <p:cNvPr id="154" name="Google Shape;154;p5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155" name="Google Shape;155;p5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157"/>
        <p:cNvGrpSpPr/>
        <p:nvPr/>
      </p:nvGrpSpPr>
      <p:grpSpPr>
        <a:xfrm>
          <a:off x="0" y="0"/>
          <a:ext cx="0" cy="0"/>
          <a:chOff x="0" y="0"/>
          <a:chExt cx="0" cy="0"/>
        </a:xfrm>
      </p:grpSpPr>
      <p:sp>
        <p:nvSpPr>
          <p:cNvPr id="158" name="Google Shape;158;p56"/>
          <p:cNvSpPr>
            <a:spLocks noGrp="1"/>
          </p:cNvSpPr>
          <p:nvPr>
            <p:ph type="pic" idx="2"/>
          </p:nvPr>
        </p:nvSpPr>
        <p:spPr>
          <a:xfrm>
            <a:off x="2076448" y="0"/>
            <a:ext cx="3975907" cy="10288588"/>
          </a:xfrm>
          <a:prstGeom prst="rect">
            <a:avLst/>
          </a:prstGeom>
          <a:solidFill>
            <a:srgbClr val="353535">
              <a:alpha val="11764"/>
            </a:srgbClr>
          </a:solidFill>
          <a:ln>
            <a:noFill/>
          </a:ln>
        </p:spPr>
      </p:sp>
      <p:sp>
        <p:nvSpPr>
          <p:cNvPr id="159" name="Google Shape;159;p56"/>
          <p:cNvSpPr>
            <a:spLocks noGrp="1"/>
          </p:cNvSpPr>
          <p:nvPr>
            <p:ph type="pic" idx="3"/>
          </p:nvPr>
        </p:nvSpPr>
        <p:spPr>
          <a:xfrm>
            <a:off x="6052354" y="0"/>
            <a:ext cx="3975907" cy="10288588"/>
          </a:xfrm>
          <a:prstGeom prst="rect">
            <a:avLst/>
          </a:prstGeom>
          <a:solidFill>
            <a:srgbClr val="353535">
              <a:alpha val="11764"/>
            </a:srgbClr>
          </a:solidFill>
          <a:ln>
            <a:noFill/>
          </a:ln>
        </p:spPr>
      </p:sp>
      <p:sp>
        <p:nvSpPr>
          <p:cNvPr id="160" name="Google Shape;160;p5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161" name="Google Shape;161;p5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163"/>
        <p:cNvGrpSpPr/>
        <p:nvPr/>
      </p:nvGrpSpPr>
      <p:grpSpPr>
        <a:xfrm>
          <a:off x="0" y="0"/>
          <a:ext cx="0" cy="0"/>
          <a:chOff x="0" y="0"/>
          <a:chExt cx="0" cy="0"/>
        </a:xfrm>
      </p:grpSpPr>
      <p:sp>
        <p:nvSpPr>
          <p:cNvPr id="164" name="Google Shape;164;p57"/>
          <p:cNvSpPr>
            <a:spLocks noGrp="1"/>
          </p:cNvSpPr>
          <p:nvPr>
            <p:ph type="pic" idx="2"/>
          </p:nvPr>
        </p:nvSpPr>
        <p:spPr>
          <a:xfrm>
            <a:off x="2457449" y="0"/>
            <a:ext cx="5485374" cy="10288588"/>
          </a:xfrm>
          <a:prstGeom prst="rect">
            <a:avLst/>
          </a:prstGeom>
          <a:solidFill>
            <a:srgbClr val="353535">
              <a:alpha val="11764"/>
            </a:srgbClr>
          </a:solidFill>
          <a:ln>
            <a:noFill/>
          </a:ln>
        </p:spPr>
      </p:sp>
      <p:sp>
        <p:nvSpPr>
          <p:cNvPr id="165" name="Google Shape;165;p57"/>
          <p:cNvSpPr>
            <a:spLocks noGrp="1"/>
          </p:cNvSpPr>
          <p:nvPr>
            <p:ph type="pic" idx="3"/>
          </p:nvPr>
        </p:nvSpPr>
        <p:spPr>
          <a:xfrm>
            <a:off x="0" y="0"/>
            <a:ext cx="2457448" cy="10288588"/>
          </a:xfrm>
          <a:prstGeom prst="rect">
            <a:avLst/>
          </a:prstGeom>
          <a:solidFill>
            <a:srgbClr val="353535">
              <a:alpha val="11764"/>
            </a:srgbClr>
          </a:solidFill>
          <a:ln>
            <a:noFill/>
          </a:ln>
        </p:spPr>
      </p:sp>
      <p:sp>
        <p:nvSpPr>
          <p:cNvPr id="166" name="Google Shape;166;p5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167" name="Google Shape;167;p5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172"/>
        <p:cNvGrpSpPr/>
        <p:nvPr/>
      </p:nvGrpSpPr>
      <p:grpSpPr>
        <a:xfrm>
          <a:off x="0" y="0"/>
          <a:ext cx="0" cy="0"/>
          <a:chOff x="0" y="0"/>
          <a:chExt cx="0" cy="0"/>
        </a:xfrm>
      </p:grpSpPr>
      <p:sp>
        <p:nvSpPr>
          <p:cNvPr id="173" name="Google Shape;173;p59"/>
          <p:cNvSpPr>
            <a:spLocks noGrp="1"/>
          </p:cNvSpPr>
          <p:nvPr>
            <p:ph type="pic" idx="2"/>
          </p:nvPr>
        </p:nvSpPr>
        <p:spPr>
          <a:xfrm>
            <a:off x="-1" y="0"/>
            <a:ext cx="11799269" cy="10288588"/>
          </a:xfrm>
          <a:prstGeom prst="rect">
            <a:avLst/>
          </a:prstGeom>
          <a:solidFill>
            <a:srgbClr val="353535">
              <a:alpha val="11764"/>
            </a:srgbClr>
          </a:solidFill>
          <a:ln>
            <a:noFill/>
          </a:ln>
        </p:spPr>
      </p:sp>
      <p:sp>
        <p:nvSpPr>
          <p:cNvPr id="174" name="Google Shape;174;p5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175" name="Google Shape;175;p5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177"/>
        <p:cNvGrpSpPr/>
        <p:nvPr/>
      </p:nvGrpSpPr>
      <p:grpSpPr>
        <a:xfrm>
          <a:off x="0" y="0"/>
          <a:ext cx="0" cy="0"/>
          <a:chOff x="0" y="0"/>
          <a:chExt cx="0" cy="0"/>
        </a:xfrm>
      </p:grpSpPr>
      <p:sp>
        <p:nvSpPr>
          <p:cNvPr id="178" name="Google Shape;178;p60"/>
          <p:cNvSpPr>
            <a:spLocks noGrp="1"/>
          </p:cNvSpPr>
          <p:nvPr>
            <p:ph type="pic" idx="2"/>
          </p:nvPr>
        </p:nvSpPr>
        <p:spPr>
          <a:xfrm>
            <a:off x="8655168" y="3482292"/>
            <a:ext cx="5777441" cy="5788744"/>
          </a:xfrm>
          <a:prstGeom prst="rect">
            <a:avLst/>
          </a:prstGeom>
          <a:solidFill>
            <a:srgbClr val="353535">
              <a:alpha val="11764"/>
            </a:srgbClr>
          </a:solidFill>
          <a:ln>
            <a:noFill/>
          </a:ln>
        </p:spPr>
      </p:sp>
      <p:sp>
        <p:nvSpPr>
          <p:cNvPr id="179" name="Google Shape;179;p60"/>
          <p:cNvSpPr>
            <a:spLocks noGrp="1"/>
          </p:cNvSpPr>
          <p:nvPr>
            <p:ph type="pic" idx="3"/>
          </p:nvPr>
        </p:nvSpPr>
        <p:spPr>
          <a:xfrm>
            <a:off x="11334720" y="0"/>
            <a:ext cx="6953280" cy="10288588"/>
          </a:xfrm>
          <a:prstGeom prst="rect">
            <a:avLst/>
          </a:prstGeom>
          <a:solidFill>
            <a:srgbClr val="353535">
              <a:alpha val="11764"/>
            </a:srgbClr>
          </a:solidFill>
          <a:ln>
            <a:noFill/>
          </a:ln>
        </p:spPr>
      </p:sp>
      <p:sp>
        <p:nvSpPr>
          <p:cNvPr id="180" name="Google Shape;180;p6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181" name="Google Shape;181;p6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2" name="Google Shape;182;p6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9">
  <p:cSld name="29">
    <p:spTree>
      <p:nvGrpSpPr>
        <p:cNvPr id="1" name="Shape 183"/>
        <p:cNvGrpSpPr/>
        <p:nvPr/>
      </p:nvGrpSpPr>
      <p:grpSpPr>
        <a:xfrm>
          <a:off x="0" y="0"/>
          <a:ext cx="0" cy="0"/>
          <a:chOff x="0" y="0"/>
          <a:chExt cx="0" cy="0"/>
        </a:xfrm>
      </p:grpSpPr>
      <p:sp>
        <p:nvSpPr>
          <p:cNvPr id="184" name="Google Shape;184;p61"/>
          <p:cNvSpPr>
            <a:spLocks noGrp="1"/>
          </p:cNvSpPr>
          <p:nvPr>
            <p:ph type="pic" idx="2"/>
          </p:nvPr>
        </p:nvSpPr>
        <p:spPr>
          <a:xfrm>
            <a:off x="11334720" y="0"/>
            <a:ext cx="6953280" cy="10288588"/>
          </a:xfrm>
          <a:prstGeom prst="rect">
            <a:avLst/>
          </a:prstGeom>
          <a:solidFill>
            <a:srgbClr val="353535">
              <a:alpha val="11764"/>
            </a:srgbClr>
          </a:solidFill>
          <a:ln>
            <a:noFill/>
          </a:ln>
        </p:spPr>
      </p:sp>
      <p:sp>
        <p:nvSpPr>
          <p:cNvPr id="185" name="Google Shape;185;p61"/>
          <p:cNvSpPr>
            <a:spLocks noGrp="1"/>
          </p:cNvSpPr>
          <p:nvPr>
            <p:ph type="pic" idx="3"/>
          </p:nvPr>
        </p:nvSpPr>
        <p:spPr>
          <a:xfrm>
            <a:off x="8937817" y="3459679"/>
            <a:ext cx="5212135" cy="5845278"/>
          </a:xfrm>
          <a:prstGeom prst="rect">
            <a:avLst/>
          </a:prstGeom>
          <a:solidFill>
            <a:srgbClr val="353535">
              <a:alpha val="11764"/>
            </a:srgbClr>
          </a:solidFill>
          <a:ln>
            <a:noFill/>
          </a:ln>
        </p:spPr>
      </p:sp>
      <p:sp>
        <p:nvSpPr>
          <p:cNvPr id="186" name="Google Shape;186;p6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187" name="Google Shape;187;p6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8" name="Google Shape;188;p6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03">
  <p:cSld name="03">
    <p:bg>
      <p:bgPr>
        <a:solidFill>
          <a:srgbClr val="011E41"/>
        </a:solidFill>
        <a:effectLst/>
      </p:bgPr>
    </p:bg>
    <p:spTree>
      <p:nvGrpSpPr>
        <p:cNvPr id="1" name="Shape 20"/>
        <p:cNvGrpSpPr/>
        <p:nvPr/>
      </p:nvGrpSpPr>
      <p:grpSpPr>
        <a:xfrm>
          <a:off x="0" y="0"/>
          <a:ext cx="0" cy="0"/>
          <a:chOff x="0" y="0"/>
          <a:chExt cx="0" cy="0"/>
        </a:xfrm>
      </p:grpSpPr>
      <p:sp>
        <p:nvSpPr>
          <p:cNvPr id="21" name="Google Shape;21;p2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lt2"/>
                </a:solidFill>
                <a:latin typeface="Open Sans"/>
                <a:ea typeface="Open Sans"/>
                <a:cs typeface="Open Sans"/>
                <a:sym typeface="Open Sans"/>
              </a:rPr>
              <a:t>‹#›</a:t>
            </a:fld>
            <a:endParaRPr sz="1600" b="0" i="0">
              <a:solidFill>
                <a:schemeClr val="lt2"/>
              </a:solidFill>
              <a:latin typeface="Open Sans"/>
              <a:ea typeface="Open Sans"/>
              <a:cs typeface="Arial"/>
              <a:sym typeface="Open Sans"/>
            </a:endParaRPr>
          </a:p>
        </p:txBody>
      </p:sp>
      <p:cxnSp>
        <p:nvCxnSpPr>
          <p:cNvPr id="22" name="Google Shape;22;p29"/>
          <p:cNvCxnSpPr/>
          <p:nvPr/>
        </p:nvCxnSpPr>
        <p:spPr>
          <a:xfrm rot="10800000" flipH="1">
            <a:off x="17568333" y="9352284"/>
            <a:ext cx="719667" cy="15389"/>
          </a:xfrm>
          <a:prstGeom prst="straightConnector1">
            <a:avLst/>
          </a:prstGeom>
          <a:noFill/>
          <a:ln w="15875" cap="flat" cmpd="sng">
            <a:solidFill>
              <a:schemeClr val="lt2"/>
            </a:solidFill>
            <a:prstDash val="solid"/>
            <a:miter lim="800000"/>
            <a:headEnd type="none" w="sm" len="sm"/>
            <a:tailEnd type="none" w="sm" len="sm"/>
          </a:ln>
        </p:spPr>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189"/>
        <p:cNvGrpSpPr/>
        <p:nvPr/>
      </p:nvGrpSpPr>
      <p:grpSpPr>
        <a:xfrm>
          <a:off x="0" y="0"/>
          <a:ext cx="0" cy="0"/>
          <a:chOff x="0" y="0"/>
          <a:chExt cx="0" cy="0"/>
        </a:xfrm>
      </p:grpSpPr>
      <p:sp>
        <p:nvSpPr>
          <p:cNvPr id="190" name="Google Shape;190;p62"/>
          <p:cNvSpPr>
            <a:spLocks noGrp="1"/>
          </p:cNvSpPr>
          <p:nvPr>
            <p:ph type="pic" idx="2"/>
          </p:nvPr>
        </p:nvSpPr>
        <p:spPr>
          <a:xfrm>
            <a:off x="-17244" y="0"/>
            <a:ext cx="16075035" cy="10288588"/>
          </a:xfrm>
          <a:prstGeom prst="rect">
            <a:avLst/>
          </a:prstGeom>
          <a:solidFill>
            <a:srgbClr val="353535">
              <a:alpha val="11764"/>
            </a:srgbClr>
          </a:solidFill>
          <a:ln>
            <a:noFill/>
          </a:ln>
        </p:spPr>
      </p:sp>
      <p:sp>
        <p:nvSpPr>
          <p:cNvPr id="191" name="Google Shape;191;p6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192" name="Google Shape;192;p6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3" name="Google Shape;193;p6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40">
  <p:cSld name="40">
    <p:spTree>
      <p:nvGrpSpPr>
        <p:cNvPr id="1" name="Shape 204"/>
        <p:cNvGrpSpPr/>
        <p:nvPr/>
      </p:nvGrpSpPr>
      <p:grpSpPr>
        <a:xfrm>
          <a:off x="0" y="0"/>
          <a:ext cx="0" cy="0"/>
          <a:chOff x="0" y="0"/>
          <a:chExt cx="0" cy="0"/>
        </a:xfrm>
      </p:grpSpPr>
      <p:sp>
        <p:nvSpPr>
          <p:cNvPr id="205" name="Google Shape;205;p65"/>
          <p:cNvSpPr>
            <a:spLocks noGrp="1"/>
          </p:cNvSpPr>
          <p:nvPr>
            <p:ph type="pic" idx="2"/>
          </p:nvPr>
        </p:nvSpPr>
        <p:spPr>
          <a:xfrm>
            <a:off x="702734" y="2263699"/>
            <a:ext cx="8156496" cy="5561868"/>
          </a:xfrm>
          <a:prstGeom prst="rect">
            <a:avLst/>
          </a:prstGeom>
          <a:solidFill>
            <a:srgbClr val="353535">
              <a:alpha val="11764"/>
            </a:srgbClr>
          </a:solidFill>
          <a:ln>
            <a:noFill/>
          </a:ln>
        </p:spPr>
      </p:sp>
      <p:sp>
        <p:nvSpPr>
          <p:cNvPr id="206" name="Google Shape;206;p6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207" name="Google Shape;207;p6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
        <p:nvSpPr>
          <p:cNvPr id="208" name="Google Shape;208;p65"/>
          <p:cNvSpPr>
            <a:spLocks noGrp="1"/>
          </p:cNvSpPr>
          <p:nvPr>
            <p:ph type="pic" idx="3"/>
          </p:nvPr>
        </p:nvSpPr>
        <p:spPr>
          <a:xfrm>
            <a:off x="9411837" y="2263699"/>
            <a:ext cx="8156496" cy="5561868"/>
          </a:xfrm>
          <a:prstGeom prst="rect">
            <a:avLst/>
          </a:prstGeom>
          <a:solidFill>
            <a:srgbClr val="353535">
              <a:alpha val="11764"/>
            </a:srgbClr>
          </a:solidFill>
          <a:ln>
            <a:noFill/>
          </a:ln>
        </p:spPr>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210"/>
        <p:cNvGrpSpPr/>
        <p:nvPr/>
      </p:nvGrpSpPr>
      <p:grpSpPr>
        <a:xfrm>
          <a:off x="0" y="0"/>
          <a:ext cx="0" cy="0"/>
          <a:chOff x="0" y="0"/>
          <a:chExt cx="0" cy="0"/>
        </a:xfrm>
      </p:grpSpPr>
      <p:sp>
        <p:nvSpPr>
          <p:cNvPr id="211" name="Google Shape;211;p66"/>
          <p:cNvSpPr>
            <a:spLocks noGrp="1"/>
          </p:cNvSpPr>
          <p:nvPr>
            <p:ph type="pic" idx="2"/>
          </p:nvPr>
        </p:nvSpPr>
        <p:spPr>
          <a:xfrm>
            <a:off x="0" y="0"/>
            <a:ext cx="5144294" cy="5144294"/>
          </a:xfrm>
          <a:prstGeom prst="rect">
            <a:avLst/>
          </a:prstGeom>
          <a:solidFill>
            <a:srgbClr val="353535">
              <a:alpha val="11764"/>
            </a:srgbClr>
          </a:solidFill>
          <a:ln>
            <a:noFill/>
          </a:ln>
        </p:spPr>
      </p:sp>
      <p:sp>
        <p:nvSpPr>
          <p:cNvPr id="212" name="Google Shape;212;p66"/>
          <p:cNvSpPr>
            <a:spLocks noGrp="1"/>
          </p:cNvSpPr>
          <p:nvPr>
            <p:ph type="pic" idx="3"/>
          </p:nvPr>
        </p:nvSpPr>
        <p:spPr>
          <a:xfrm>
            <a:off x="0" y="5144294"/>
            <a:ext cx="5144294" cy="5144294"/>
          </a:xfrm>
          <a:prstGeom prst="rect">
            <a:avLst/>
          </a:prstGeom>
          <a:solidFill>
            <a:srgbClr val="353535">
              <a:alpha val="11764"/>
            </a:srgbClr>
          </a:solidFill>
          <a:ln>
            <a:noFill/>
          </a:ln>
        </p:spPr>
      </p:sp>
      <p:sp>
        <p:nvSpPr>
          <p:cNvPr id="213" name="Google Shape;213;p66"/>
          <p:cNvSpPr>
            <a:spLocks noGrp="1"/>
          </p:cNvSpPr>
          <p:nvPr>
            <p:ph type="pic" idx="4"/>
          </p:nvPr>
        </p:nvSpPr>
        <p:spPr>
          <a:xfrm>
            <a:off x="5144294" y="0"/>
            <a:ext cx="5144294" cy="5144294"/>
          </a:xfrm>
          <a:prstGeom prst="rect">
            <a:avLst/>
          </a:prstGeom>
          <a:solidFill>
            <a:srgbClr val="353535">
              <a:alpha val="11764"/>
            </a:srgbClr>
          </a:solidFill>
          <a:ln>
            <a:noFill/>
          </a:ln>
        </p:spPr>
      </p:sp>
      <p:sp>
        <p:nvSpPr>
          <p:cNvPr id="214" name="Google Shape;214;p66"/>
          <p:cNvSpPr>
            <a:spLocks noGrp="1"/>
          </p:cNvSpPr>
          <p:nvPr>
            <p:ph type="pic" idx="5"/>
          </p:nvPr>
        </p:nvSpPr>
        <p:spPr>
          <a:xfrm>
            <a:off x="5144294" y="5144294"/>
            <a:ext cx="5144294" cy="5144294"/>
          </a:xfrm>
          <a:prstGeom prst="rect">
            <a:avLst/>
          </a:prstGeom>
          <a:solidFill>
            <a:srgbClr val="353535">
              <a:alpha val="11764"/>
            </a:srgbClr>
          </a:solidFill>
          <a:ln>
            <a:noFill/>
          </a:ln>
        </p:spPr>
      </p:sp>
      <p:sp>
        <p:nvSpPr>
          <p:cNvPr id="215" name="Google Shape;215;p66"/>
          <p:cNvSpPr>
            <a:spLocks noGrp="1"/>
          </p:cNvSpPr>
          <p:nvPr>
            <p:ph type="pic" idx="6"/>
          </p:nvPr>
        </p:nvSpPr>
        <p:spPr>
          <a:xfrm>
            <a:off x="10288588" y="0"/>
            <a:ext cx="7999412" cy="5144294"/>
          </a:xfrm>
          <a:prstGeom prst="rect">
            <a:avLst/>
          </a:prstGeom>
          <a:solidFill>
            <a:srgbClr val="353535">
              <a:alpha val="11764"/>
            </a:srgbClr>
          </a:solidFill>
          <a:ln>
            <a:noFill/>
          </a:ln>
        </p:spPr>
      </p:sp>
      <p:sp>
        <p:nvSpPr>
          <p:cNvPr id="216" name="Google Shape;216;p6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217" name="Google Shape;217;p6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218"/>
        <p:cNvGrpSpPr/>
        <p:nvPr/>
      </p:nvGrpSpPr>
      <p:grpSpPr>
        <a:xfrm>
          <a:off x="0" y="0"/>
          <a:ext cx="0" cy="0"/>
          <a:chOff x="0" y="0"/>
          <a:chExt cx="0" cy="0"/>
        </a:xfrm>
      </p:grpSpPr>
      <p:sp>
        <p:nvSpPr>
          <p:cNvPr id="219" name="Google Shape;219;p67"/>
          <p:cNvSpPr/>
          <p:nvPr/>
        </p:nvSpPr>
        <p:spPr>
          <a:xfrm>
            <a:off x="360000" y="360056"/>
            <a:ext cx="17568000" cy="8583725"/>
          </a:xfrm>
          <a:prstGeom prst="rect">
            <a:avLst/>
          </a:prstGeom>
          <a:solidFill>
            <a:schemeClr val="lt2">
              <a:alpha val="49411"/>
            </a:schemeClr>
          </a:solidFill>
          <a:ln>
            <a:noFill/>
          </a:ln>
        </p:spPr>
        <p:txBody>
          <a:bodyPr spcFirstLastPara="1" wrap="square" lIns="137125" tIns="68550" rIns="137125" bIns="68550" anchor="ctr" anchorCtr="0">
            <a:noAutofit/>
          </a:bodyPr>
          <a:lstStyle/>
          <a:p>
            <a:pPr marL="0" marR="0" lvl="0" indent="0" algn="ctr" rtl="0">
              <a:spcBef>
                <a:spcPts val="0"/>
              </a:spcBef>
              <a:spcAft>
                <a:spcPts val="0"/>
              </a:spcAft>
              <a:buClr>
                <a:schemeClr val="dk1"/>
              </a:buClr>
              <a:buSzPts val="3600"/>
              <a:buFont typeface="Calibri"/>
              <a:buNone/>
            </a:pPr>
            <a:endParaRPr sz="3600" b="0" i="0" u="none" strike="noStrike" cap="none">
              <a:solidFill>
                <a:schemeClr val="lt1"/>
              </a:solidFill>
              <a:latin typeface="Calibri"/>
              <a:ea typeface="Calibri"/>
              <a:cs typeface="Arial"/>
              <a:sym typeface="Calibri"/>
            </a:endParaRPr>
          </a:p>
        </p:txBody>
      </p:sp>
      <p:sp>
        <p:nvSpPr>
          <p:cNvPr id="220" name="Google Shape;220;p67"/>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marR="0" lvl="0" algn="r" rtl="1">
              <a:lnSpc>
                <a:spcPct val="90000"/>
              </a:lnSpc>
              <a:spcBef>
                <a:spcPts val="0"/>
              </a:spcBef>
              <a:spcAft>
                <a:spcPts val="0"/>
              </a:spcAft>
              <a:buClr>
                <a:srgbClr val="009999"/>
              </a:buClr>
              <a:buSzPts val="4800"/>
              <a:buFont typeface="Roboto"/>
              <a:buNone/>
              <a:defRPr sz="7200" b="1" i="0" u="none" strike="noStrike" cap="none">
                <a:solidFill>
                  <a:schemeClr val="dk1"/>
                </a:solidFill>
                <a:latin typeface="Roboto"/>
                <a:ea typeface="Roboto"/>
                <a:cs typeface="Arial"/>
                <a:sym typeface="Roboto"/>
              </a:defRPr>
            </a:lvl1pPr>
            <a:lvl2pPr lvl="1">
              <a:spcBef>
                <a:spcPts val="0"/>
              </a:spcBef>
              <a:spcAft>
                <a:spcPts val="0"/>
              </a:spcAft>
              <a:buSzPts val="1400"/>
              <a:buFont typeface="Arial"/>
              <a:buNone/>
              <a:defRPr sz="1800"/>
            </a:lvl2pPr>
            <a:lvl3pPr lvl="2">
              <a:spcBef>
                <a:spcPts val="0"/>
              </a:spcBef>
              <a:spcAft>
                <a:spcPts val="0"/>
              </a:spcAft>
              <a:buSzPts val="1400"/>
              <a:buFont typeface="Arial"/>
              <a:buNone/>
              <a:defRPr sz="1800"/>
            </a:lvl3pPr>
            <a:lvl4pPr lvl="3">
              <a:spcBef>
                <a:spcPts val="0"/>
              </a:spcBef>
              <a:spcAft>
                <a:spcPts val="0"/>
              </a:spcAft>
              <a:buSzPts val="1400"/>
              <a:buFont typeface="Arial"/>
              <a:buNone/>
              <a:defRPr sz="1800"/>
            </a:lvl4pPr>
            <a:lvl5pPr lvl="4">
              <a:spcBef>
                <a:spcPts val="0"/>
              </a:spcBef>
              <a:spcAft>
                <a:spcPts val="0"/>
              </a:spcAft>
              <a:buSzPts val="1400"/>
              <a:buFont typeface="Arial"/>
              <a:buNone/>
              <a:defRPr sz="1800"/>
            </a:lvl5pPr>
            <a:lvl6pPr lvl="5">
              <a:spcBef>
                <a:spcPts val="0"/>
              </a:spcBef>
              <a:spcAft>
                <a:spcPts val="0"/>
              </a:spcAft>
              <a:buSzPts val="1400"/>
              <a:buFont typeface="Arial"/>
              <a:buNone/>
              <a:defRPr sz="1800"/>
            </a:lvl6pPr>
            <a:lvl7pPr lvl="6">
              <a:spcBef>
                <a:spcPts val="0"/>
              </a:spcBef>
              <a:spcAft>
                <a:spcPts val="0"/>
              </a:spcAft>
              <a:buSzPts val="1400"/>
              <a:buFont typeface="Arial"/>
              <a:buNone/>
              <a:defRPr sz="1800"/>
            </a:lvl7pPr>
            <a:lvl8pPr lvl="7">
              <a:spcBef>
                <a:spcPts val="0"/>
              </a:spcBef>
              <a:spcAft>
                <a:spcPts val="0"/>
              </a:spcAft>
              <a:buSzPts val="1400"/>
              <a:buFont typeface="Arial"/>
              <a:buNone/>
              <a:defRPr sz="1800"/>
            </a:lvl8pPr>
            <a:lvl9pPr lvl="8">
              <a:spcBef>
                <a:spcPts val="0"/>
              </a:spcBef>
              <a:spcAft>
                <a:spcPts val="0"/>
              </a:spcAft>
              <a:buSzPts val="1400"/>
              <a:buFont typeface="Arial"/>
              <a:buNone/>
              <a:defRPr sz="1800"/>
            </a:lvl9pPr>
          </a:lstStyle>
          <a:p>
            <a:endParaRPr/>
          </a:p>
        </p:txBody>
      </p:sp>
      <p:sp>
        <p:nvSpPr>
          <p:cNvPr id="221" name="Google Shape;221;p67"/>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marR="0" lvl="0" algn="r" rtl="1">
              <a:lnSpc>
                <a:spcPct val="90000"/>
              </a:lnSpc>
              <a:spcBef>
                <a:spcPts val="1500"/>
              </a:spcBef>
              <a:spcAft>
                <a:spcPts val="0"/>
              </a:spcAft>
              <a:buClr>
                <a:schemeClr val="dk1"/>
              </a:buClr>
              <a:buSzPts val="3200"/>
              <a:buFont typeface="Arial"/>
              <a:buNone/>
              <a:defRPr sz="4800" b="0" i="0" u="none" strike="noStrike" cap="none">
                <a:solidFill>
                  <a:schemeClr val="dk1"/>
                </a:solidFill>
                <a:latin typeface="Roboto"/>
                <a:ea typeface="Roboto"/>
                <a:cs typeface="Arial"/>
                <a:sym typeface="Roboto"/>
              </a:defRPr>
            </a:lvl1pPr>
            <a:lvl2pPr marR="0" lvl="1" algn="ctr" rtl="1">
              <a:lnSpc>
                <a:spcPct val="90000"/>
              </a:lnSpc>
              <a:spcBef>
                <a:spcPts val="750"/>
              </a:spcBef>
              <a:spcAft>
                <a:spcPts val="0"/>
              </a:spcAft>
              <a:buClr>
                <a:srgbClr val="888888"/>
              </a:buClr>
              <a:buSzPts val="2400"/>
              <a:buFont typeface="Arial"/>
              <a:buNone/>
              <a:defRPr sz="3600" b="0" i="0" u="none" strike="noStrike" cap="none">
                <a:solidFill>
                  <a:srgbClr val="888888"/>
                </a:solidFill>
                <a:latin typeface="Calibri"/>
                <a:ea typeface="Calibri"/>
                <a:cs typeface="Arial"/>
                <a:sym typeface="Calibri"/>
              </a:defRPr>
            </a:lvl2pPr>
            <a:lvl3pPr marR="0" lvl="2" algn="ctr" rtl="1">
              <a:lnSpc>
                <a:spcPct val="90000"/>
              </a:lnSpc>
              <a:spcBef>
                <a:spcPts val="750"/>
              </a:spcBef>
              <a:spcAft>
                <a:spcPts val="0"/>
              </a:spcAft>
              <a:buClr>
                <a:srgbClr val="888888"/>
              </a:buClr>
              <a:buSzPts val="2000"/>
              <a:buFont typeface="Arial"/>
              <a:buNone/>
              <a:defRPr sz="3000" b="0" i="0" u="none" strike="noStrike" cap="none">
                <a:solidFill>
                  <a:srgbClr val="888888"/>
                </a:solidFill>
                <a:latin typeface="Calibri"/>
                <a:ea typeface="Calibri"/>
                <a:cs typeface="Arial"/>
                <a:sym typeface="Calibri"/>
              </a:defRPr>
            </a:lvl3pPr>
            <a:lvl4pPr marR="0" lvl="3"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4pPr>
            <a:lvl5pPr marR="0" lvl="4"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5pPr>
            <a:lvl6pPr marR="0" lvl="5"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6pPr>
            <a:lvl7pPr marR="0" lvl="6"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7pPr>
            <a:lvl8pPr marR="0" lvl="7"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8pPr>
            <a:lvl9pPr marR="0" lvl="8"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1_Textslide">
  <p:cSld name="1_Textslide">
    <p:spTree>
      <p:nvGrpSpPr>
        <p:cNvPr id="1" name="Shape 222"/>
        <p:cNvGrpSpPr/>
        <p:nvPr/>
      </p:nvGrpSpPr>
      <p:grpSpPr>
        <a:xfrm>
          <a:off x="0" y="0"/>
          <a:ext cx="0" cy="0"/>
          <a:chOff x="0" y="0"/>
          <a:chExt cx="0" cy="0"/>
        </a:xfrm>
      </p:grpSpPr>
      <p:sp>
        <p:nvSpPr>
          <p:cNvPr id="223" name="Google Shape;223;p68"/>
          <p:cNvSpPr/>
          <p:nvPr/>
        </p:nvSpPr>
        <p:spPr>
          <a:xfrm>
            <a:off x="360000" y="360056"/>
            <a:ext cx="17568000" cy="858372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3600">
              <a:solidFill>
                <a:schemeClr val="lt1"/>
              </a:solidFill>
              <a:latin typeface="Calibri"/>
              <a:ea typeface="Calibri"/>
              <a:cs typeface="Arial"/>
              <a:sym typeface="Calibri"/>
            </a:endParaRPr>
          </a:p>
        </p:txBody>
      </p:sp>
      <p:sp>
        <p:nvSpPr>
          <p:cNvPr id="224" name="Google Shape;224;p68"/>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t" anchorCtr="0">
            <a:noAutofit/>
          </a:bodyPr>
          <a:lstStyle>
            <a:lvl1pPr marR="0" lvl="0" algn="r" rtl="1">
              <a:lnSpc>
                <a:spcPct val="90000"/>
              </a:lnSpc>
              <a:spcBef>
                <a:spcPts val="0"/>
              </a:spcBef>
              <a:spcAft>
                <a:spcPts val="0"/>
              </a:spcAft>
              <a:buClr>
                <a:schemeClr val="dk1"/>
              </a:buClr>
              <a:buSzPts val="7200"/>
              <a:buFont typeface="Roboto"/>
              <a:buNone/>
              <a:defRPr sz="7200" b="1" i="0" u="none" strike="noStrike" cap="none">
                <a:solidFill>
                  <a:schemeClr val="dk1"/>
                </a:solidFill>
                <a:latin typeface="Roboto"/>
                <a:ea typeface="Roboto"/>
                <a:cs typeface="Arial"/>
                <a:sym typeface="Robot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5" name="Google Shape;225;p68"/>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Autofit/>
          </a:bodyPr>
          <a:lstStyle>
            <a:lvl1pPr marR="0" lvl="0" algn="r" rtl="1">
              <a:lnSpc>
                <a:spcPct val="90000"/>
              </a:lnSpc>
              <a:spcBef>
                <a:spcPts val="1500"/>
              </a:spcBef>
              <a:spcAft>
                <a:spcPts val="0"/>
              </a:spcAft>
              <a:buClr>
                <a:schemeClr val="dk1"/>
              </a:buClr>
              <a:buSzPts val="4800"/>
              <a:buFont typeface="Arial"/>
              <a:buNone/>
              <a:defRPr sz="4800" b="0" i="0" u="none" strike="noStrike" cap="none">
                <a:solidFill>
                  <a:schemeClr val="dk1"/>
                </a:solidFill>
                <a:latin typeface="Roboto"/>
                <a:ea typeface="Roboto"/>
                <a:cs typeface="Arial"/>
                <a:sym typeface="Roboto"/>
              </a:defRPr>
            </a:lvl1pPr>
            <a:lvl2pPr marR="0" lvl="1" algn="ctr" rtl="1">
              <a:lnSpc>
                <a:spcPct val="90000"/>
              </a:lnSpc>
              <a:spcBef>
                <a:spcPts val="750"/>
              </a:spcBef>
              <a:spcAft>
                <a:spcPts val="0"/>
              </a:spcAft>
              <a:buClr>
                <a:srgbClr val="888888"/>
              </a:buClr>
              <a:buSzPts val="3600"/>
              <a:buFont typeface="Arial"/>
              <a:buNone/>
              <a:defRPr sz="3600" b="0" i="0" u="none" strike="noStrike" cap="none">
                <a:solidFill>
                  <a:srgbClr val="888888"/>
                </a:solidFill>
                <a:latin typeface="Calibri"/>
                <a:ea typeface="Calibri"/>
                <a:cs typeface="Arial"/>
                <a:sym typeface="Calibri"/>
              </a:defRPr>
            </a:lvl2pPr>
            <a:lvl3pPr marR="0" lvl="2" algn="ctr" rtl="1">
              <a:lnSpc>
                <a:spcPct val="90000"/>
              </a:lnSpc>
              <a:spcBef>
                <a:spcPts val="750"/>
              </a:spcBef>
              <a:spcAft>
                <a:spcPts val="0"/>
              </a:spcAft>
              <a:buClr>
                <a:srgbClr val="888888"/>
              </a:buClr>
              <a:buSzPts val="3000"/>
              <a:buFont typeface="Arial"/>
              <a:buNone/>
              <a:defRPr sz="3000" b="0" i="0" u="none" strike="noStrike" cap="none">
                <a:solidFill>
                  <a:srgbClr val="888888"/>
                </a:solidFill>
                <a:latin typeface="Calibri"/>
                <a:ea typeface="Calibri"/>
                <a:cs typeface="Arial"/>
                <a:sym typeface="Calibri"/>
              </a:defRPr>
            </a:lvl3pPr>
            <a:lvl4pPr marR="0" lvl="3"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4pPr>
            <a:lvl5pPr marR="0" lvl="4"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5pPr>
            <a:lvl6pPr marR="0" lvl="5"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6pPr>
            <a:lvl7pPr marR="0" lvl="6"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7pPr>
            <a:lvl8pPr marR="0" lvl="7"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8pPr>
            <a:lvl9pPr marR="0" lvl="8"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56082FD5-A9AB-4091-B5E5-605BD5F4EBF0}" type="datetimeFigureOut">
              <a:rPr lang="de-DE" smtClean="0"/>
              <a:t>19.03.25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D39E871-F1C0-4EFC-AC77-A9E95D02D749}" type="slidenum">
              <a:rPr lang="de-DE" smtClean="0"/>
              <a:t>‹#›</a:t>
            </a:fld>
            <a:endParaRPr lang="de-DE"/>
          </a:p>
        </p:txBody>
      </p:sp>
    </p:spTree>
    <p:extLst>
      <p:ext uri="{BB962C8B-B14F-4D97-AF65-F5344CB8AC3E}">
        <p14:creationId xmlns:p14="http://schemas.microsoft.com/office/powerpoint/2010/main" val="6723552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311054" y="1311513"/>
            <a:ext cx="7687902" cy="7699484"/>
          </a:xfrm>
          <a:custGeom>
            <a:avLst/>
            <a:gdLst>
              <a:gd name="T0" fmla="*/ 1908 w 3398"/>
              <a:gd name="T1" fmla="*/ 12 h 3410"/>
              <a:gd name="T2" fmla="*/ 2148 w 3398"/>
              <a:gd name="T3" fmla="*/ 61 h 3410"/>
              <a:gd name="T4" fmla="*/ 2375 w 3398"/>
              <a:gd name="T5" fmla="*/ 142 h 3410"/>
              <a:gd name="T6" fmla="*/ 2586 w 3398"/>
              <a:gd name="T7" fmla="*/ 253 h 3410"/>
              <a:gd name="T8" fmla="*/ 2779 w 3398"/>
              <a:gd name="T9" fmla="*/ 391 h 3410"/>
              <a:gd name="T10" fmla="*/ 1962 w 3398"/>
              <a:gd name="T11" fmla="*/ 1323 h 3410"/>
              <a:gd name="T12" fmla="*/ 1858 w 3398"/>
              <a:gd name="T13" fmla="*/ 1269 h 3410"/>
              <a:gd name="T14" fmla="*/ 1740 w 3398"/>
              <a:gd name="T15" fmla="*/ 1242 h 3410"/>
              <a:gd name="T16" fmla="*/ 1606 w 3398"/>
              <a:gd name="T17" fmla="*/ 1249 h 3410"/>
              <a:gd name="T18" fmla="*/ 1479 w 3398"/>
              <a:gd name="T19" fmla="*/ 1297 h 3410"/>
              <a:gd name="T20" fmla="*/ 1372 w 3398"/>
              <a:gd name="T21" fmla="*/ 1377 h 3410"/>
              <a:gd name="T22" fmla="*/ 1292 w 3398"/>
              <a:gd name="T23" fmla="*/ 1484 h 3410"/>
              <a:gd name="T24" fmla="*/ 1245 w 3398"/>
              <a:gd name="T25" fmla="*/ 1612 h 3410"/>
              <a:gd name="T26" fmla="*/ 1238 w 3398"/>
              <a:gd name="T27" fmla="*/ 1747 h 3410"/>
              <a:gd name="T28" fmla="*/ 1264 w 3398"/>
              <a:gd name="T29" fmla="*/ 1865 h 3410"/>
              <a:gd name="T30" fmla="*/ 1319 w 3398"/>
              <a:gd name="T31" fmla="*/ 1970 h 3410"/>
              <a:gd name="T32" fmla="*/ 390 w 3398"/>
              <a:gd name="T33" fmla="*/ 2788 h 3410"/>
              <a:gd name="T34" fmla="*/ 251 w 3398"/>
              <a:gd name="T35" fmla="*/ 2595 h 3410"/>
              <a:gd name="T36" fmla="*/ 141 w 3398"/>
              <a:gd name="T37" fmla="*/ 2383 h 3410"/>
              <a:gd name="T38" fmla="*/ 61 w 3398"/>
              <a:gd name="T39" fmla="*/ 2156 h 3410"/>
              <a:gd name="T40" fmla="*/ 13 w 3398"/>
              <a:gd name="T41" fmla="*/ 1914 h 3410"/>
              <a:gd name="T42" fmla="*/ 3 w 3398"/>
              <a:gd name="T43" fmla="*/ 1617 h 3410"/>
              <a:gd name="T44" fmla="*/ 104 w 3398"/>
              <a:gd name="T45" fmla="*/ 1121 h 3410"/>
              <a:gd name="T46" fmla="*/ 339 w 3398"/>
              <a:gd name="T47" fmla="*/ 687 h 3410"/>
              <a:gd name="T48" fmla="*/ 684 w 3398"/>
              <a:gd name="T49" fmla="*/ 340 h 3410"/>
              <a:gd name="T50" fmla="*/ 1116 w 3398"/>
              <a:gd name="T51" fmla="*/ 104 h 3410"/>
              <a:gd name="T52" fmla="*/ 1612 w 3398"/>
              <a:gd name="T53" fmla="*/ 2 h 3410"/>
              <a:gd name="T54" fmla="*/ 3033 w 3398"/>
              <a:gd name="T55" fmla="*/ 652 h 3410"/>
              <a:gd name="T56" fmla="*/ 3167 w 3398"/>
              <a:gd name="T57" fmla="*/ 849 h 3410"/>
              <a:gd name="T58" fmla="*/ 3272 w 3398"/>
              <a:gd name="T59" fmla="*/ 1064 h 3410"/>
              <a:gd name="T60" fmla="*/ 3348 w 3398"/>
              <a:gd name="T61" fmla="*/ 1294 h 3410"/>
              <a:gd name="T62" fmla="*/ 3390 w 3398"/>
              <a:gd name="T63" fmla="*/ 1537 h 3410"/>
              <a:gd name="T64" fmla="*/ 3389 w 3398"/>
              <a:gd name="T65" fmla="*/ 1878 h 3410"/>
              <a:gd name="T66" fmla="*/ 3264 w 3398"/>
              <a:gd name="T67" fmla="*/ 2367 h 3410"/>
              <a:gd name="T68" fmla="*/ 3009 w 3398"/>
              <a:gd name="T69" fmla="*/ 2788 h 3410"/>
              <a:gd name="T70" fmla="*/ 2647 w 3398"/>
              <a:gd name="T71" fmla="*/ 3118 h 3410"/>
              <a:gd name="T72" fmla="*/ 2203 w 3398"/>
              <a:gd name="T73" fmla="*/ 3333 h 3410"/>
              <a:gd name="T74" fmla="*/ 1699 w 3398"/>
              <a:gd name="T75" fmla="*/ 3410 h 3410"/>
              <a:gd name="T76" fmla="*/ 1450 w 3398"/>
              <a:gd name="T77" fmla="*/ 3392 h 3410"/>
              <a:gd name="T78" fmla="*/ 1211 w 3398"/>
              <a:gd name="T79" fmla="*/ 3338 h 3410"/>
              <a:gd name="T80" fmla="*/ 987 w 3398"/>
              <a:gd name="T81" fmla="*/ 3252 h 3410"/>
              <a:gd name="T82" fmla="*/ 778 w 3398"/>
              <a:gd name="T83" fmla="*/ 3136 h 3410"/>
              <a:gd name="T84" fmla="*/ 590 w 3398"/>
              <a:gd name="T85" fmla="*/ 2993 h 3410"/>
              <a:gd name="T86" fmla="*/ 1452 w 3398"/>
              <a:gd name="T87" fmla="*/ 2097 h 3410"/>
              <a:gd name="T88" fmla="*/ 1559 w 3398"/>
              <a:gd name="T89" fmla="*/ 2148 h 3410"/>
              <a:gd name="T90" fmla="*/ 1678 w 3398"/>
              <a:gd name="T91" fmla="*/ 2169 h 3410"/>
              <a:gd name="T92" fmla="*/ 1815 w 3398"/>
              <a:gd name="T93" fmla="*/ 2155 h 3410"/>
              <a:gd name="T94" fmla="*/ 1939 w 3398"/>
              <a:gd name="T95" fmla="*/ 2103 h 3410"/>
              <a:gd name="T96" fmla="*/ 2041 w 3398"/>
              <a:gd name="T97" fmla="*/ 2017 h 3410"/>
              <a:gd name="T98" fmla="*/ 2117 w 3398"/>
              <a:gd name="T99" fmla="*/ 1906 h 3410"/>
              <a:gd name="T100" fmla="*/ 2157 w 3398"/>
              <a:gd name="T101" fmla="*/ 1776 h 3410"/>
              <a:gd name="T102" fmla="*/ 2158 w 3398"/>
              <a:gd name="T103" fmla="*/ 1643 h 3410"/>
              <a:gd name="T104" fmla="*/ 2127 w 3398"/>
              <a:gd name="T105" fmla="*/ 1527 h 3410"/>
              <a:gd name="T106" fmla="*/ 2068 w 3398"/>
              <a:gd name="T107" fmla="*/ 1425 h 3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98" h="3410">
                <a:moveTo>
                  <a:pt x="1699" y="0"/>
                </a:moveTo>
                <a:lnTo>
                  <a:pt x="1741" y="0"/>
                </a:lnTo>
                <a:lnTo>
                  <a:pt x="1783" y="2"/>
                </a:lnTo>
                <a:lnTo>
                  <a:pt x="1825" y="4"/>
                </a:lnTo>
                <a:lnTo>
                  <a:pt x="1866" y="8"/>
                </a:lnTo>
                <a:lnTo>
                  <a:pt x="1908" y="12"/>
                </a:lnTo>
                <a:lnTo>
                  <a:pt x="1948" y="18"/>
                </a:lnTo>
                <a:lnTo>
                  <a:pt x="1989" y="25"/>
                </a:lnTo>
                <a:lnTo>
                  <a:pt x="2029" y="33"/>
                </a:lnTo>
                <a:lnTo>
                  <a:pt x="2069" y="41"/>
                </a:lnTo>
                <a:lnTo>
                  <a:pt x="2109" y="50"/>
                </a:lnTo>
                <a:lnTo>
                  <a:pt x="2148" y="61"/>
                </a:lnTo>
                <a:lnTo>
                  <a:pt x="2187" y="72"/>
                </a:lnTo>
                <a:lnTo>
                  <a:pt x="2225" y="84"/>
                </a:lnTo>
                <a:lnTo>
                  <a:pt x="2263" y="98"/>
                </a:lnTo>
                <a:lnTo>
                  <a:pt x="2301" y="111"/>
                </a:lnTo>
                <a:lnTo>
                  <a:pt x="2338" y="125"/>
                </a:lnTo>
                <a:lnTo>
                  <a:pt x="2375" y="142"/>
                </a:lnTo>
                <a:lnTo>
                  <a:pt x="2411" y="158"/>
                </a:lnTo>
                <a:lnTo>
                  <a:pt x="2447" y="176"/>
                </a:lnTo>
                <a:lnTo>
                  <a:pt x="2483" y="193"/>
                </a:lnTo>
                <a:lnTo>
                  <a:pt x="2517" y="213"/>
                </a:lnTo>
                <a:lnTo>
                  <a:pt x="2552" y="232"/>
                </a:lnTo>
                <a:lnTo>
                  <a:pt x="2586" y="253"/>
                </a:lnTo>
                <a:lnTo>
                  <a:pt x="2620" y="273"/>
                </a:lnTo>
                <a:lnTo>
                  <a:pt x="2653" y="296"/>
                </a:lnTo>
                <a:lnTo>
                  <a:pt x="2684" y="319"/>
                </a:lnTo>
                <a:lnTo>
                  <a:pt x="2717" y="342"/>
                </a:lnTo>
                <a:lnTo>
                  <a:pt x="2748" y="366"/>
                </a:lnTo>
                <a:lnTo>
                  <a:pt x="2779" y="391"/>
                </a:lnTo>
                <a:lnTo>
                  <a:pt x="2809" y="416"/>
                </a:lnTo>
                <a:lnTo>
                  <a:pt x="2838" y="443"/>
                </a:lnTo>
                <a:lnTo>
                  <a:pt x="2868" y="470"/>
                </a:lnTo>
                <a:lnTo>
                  <a:pt x="1994" y="1347"/>
                </a:lnTo>
                <a:lnTo>
                  <a:pt x="1979" y="1335"/>
                </a:lnTo>
                <a:lnTo>
                  <a:pt x="1962" y="1323"/>
                </a:lnTo>
                <a:lnTo>
                  <a:pt x="1946" y="1312"/>
                </a:lnTo>
                <a:lnTo>
                  <a:pt x="1929" y="1302"/>
                </a:lnTo>
                <a:lnTo>
                  <a:pt x="1912" y="1292"/>
                </a:lnTo>
                <a:lnTo>
                  <a:pt x="1895" y="1284"/>
                </a:lnTo>
                <a:lnTo>
                  <a:pt x="1876" y="1276"/>
                </a:lnTo>
                <a:lnTo>
                  <a:pt x="1858" y="1269"/>
                </a:lnTo>
                <a:lnTo>
                  <a:pt x="1839" y="1262"/>
                </a:lnTo>
                <a:lnTo>
                  <a:pt x="1820" y="1256"/>
                </a:lnTo>
                <a:lnTo>
                  <a:pt x="1800" y="1251"/>
                </a:lnTo>
                <a:lnTo>
                  <a:pt x="1781" y="1247"/>
                </a:lnTo>
                <a:lnTo>
                  <a:pt x="1760" y="1244"/>
                </a:lnTo>
                <a:lnTo>
                  <a:pt x="1740" y="1242"/>
                </a:lnTo>
                <a:lnTo>
                  <a:pt x="1719" y="1241"/>
                </a:lnTo>
                <a:lnTo>
                  <a:pt x="1699" y="1240"/>
                </a:lnTo>
                <a:lnTo>
                  <a:pt x="1675" y="1241"/>
                </a:lnTo>
                <a:lnTo>
                  <a:pt x="1652" y="1242"/>
                </a:lnTo>
                <a:lnTo>
                  <a:pt x="1628" y="1245"/>
                </a:lnTo>
                <a:lnTo>
                  <a:pt x="1606" y="1249"/>
                </a:lnTo>
                <a:lnTo>
                  <a:pt x="1583" y="1254"/>
                </a:lnTo>
                <a:lnTo>
                  <a:pt x="1562" y="1262"/>
                </a:lnTo>
                <a:lnTo>
                  <a:pt x="1540" y="1269"/>
                </a:lnTo>
                <a:lnTo>
                  <a:pt x="1519" y="1277"/>
                </a:lnTo>
                <a:lnTo>
                  <a:pt x="1498" y="1286"/>
                </a:lnTo>
                <a:lnTo>
                  <a:pt x="1479" y="1297"/>
                </a:lnTo>
                <a:lnTo>
                  <a:pt x="1459" y="1308"/>
                </a:lnTo>
                <a:lnTo>
                  <a:pt x="1441" y="1320"/>
                </a:lnTo>
                <a:lnTo>
                  <a:pt x="1422" y="1333"/>
                </a:lnTo>
                <a:lnTo>
                  <a:pt x="1405" y="1347"/>
                </a:lnTo>
                <a:lnTo>
                  <a:pt x="1388" y="1361"/>
                </a:lnTo>
                <a:lnTo>
                  <a:pt x="1372" y="1377"/>
                </a:lnTo>
                <a:lnTo>
                  <a:pt x="1357" y="1393"/>
                </a:lnTo>
                <a:lnTo>
                  <a:pt x="1341" y="1410"/>
                </a:lnTo>
                <a:lnTo>
                  <a:pt x="1328" y="1427"/>
                </a:lnTo>
                <a:lnTo>
                  <a:pt x="1315" y="1446"/>
                </a:lnTo>
                <a:lnTo>
                  <a:pt x="1302" y="1464"/>
                </a:lnTo>
                <a:lnTo>
                  <a:pt x="1292" y="1484"/>
                </a:lnTo>
                <a:lnTo>
                  <a:pt x="1282" y="1504"/>
                </a:lnTo>
                <a:lnTo>
                  <a:pt x="1272" y="1525"/>
                </a:lnTo>
                <a:lnTo>
                  <a:pt x="1264" y="1545"/>
                </a:lnTo>
                <a:lnTo>
                  <a:pt x="1256" y="1567"/>
                </a:lnTo>
                <a:lnTo>
                  <a:pt x="1250" y="1590"/>
                </a:lnTo>
                <a:lnTo>
                  <a:pt x="1245" y="1612"/>
                </a:lnTo>
                <a:lnTo>
                  <a:pt x="1241" y="1635"/>
                </a:lnTo>
                <a:lnTo>
                  <a:pt x="1238" y="1657"/>
                </a:lnTo>
                <a:lnTo>
                  <a:pt x="1236" y="1681"/>
                </a:lnTo>
                <a:lnTo>
                  <a:pt x="1236" y="1705"/>
                </a:lnTo>
                <a:lnTo>
                  <a:pt x="1236" y="1726"/>
                </a:lnTo>
                <a:lnTo>
                  <a:pt x="1238" y="1747"/>
                </a:lnTo>
                <a:lnTo>
                  <a:pt x="1240" y="1767"/>
                </a:lnTo>
                <a:lnTo>
                  <a:pt x="1243" y="1787"/>
                </a:lnTo>
                <a:lnTo>
                  <a:pt x="1247" y="1808"/>
                </a:lnTo>
                <a:lnTo>
                  <a:pt x="1252" y="1827"/>
                </a:lnTo>
                <a:lnTo>
                  <a:pt x="1257" y="1846"/>
                </a:lnTo>
                <a:lnTo>
                  <a:pt x="1264" y="1865"/>
                </a:lnTo>
                <a:lnTo>
                  <a:pt x="1271" y="1884"/>
                </a:lnTo>
                <a:lnTo>
                  <a:pt x="1279" y="1901"/>
                </a:lnTo>
                <a:lnTo>
                  <a:pt x="1288" y="1920"/>
                </a:lnTo>
                <a:lnTo>
                  <a:pt x="1297" y="1936"/>
                </a:lnTo>
                <a:lnTo>
                  <a:pt x="1308" y="1954"/>
                </a:lnTo>
                <a:lnTo>
                  <a:pt x="1319" y="1970"/>
                </a:lnTo>
                <a:lnTo>
                  <a:pt x="1330" y="1985"/>
                </a:lnTo>
                <a:lnTo>
                  <a:pt x="1342" y="2001"/>
                </a:lnTo>
                <a:lnTo>
                  <a:pt x="469" y="2878"/>
                </a:lnTo>
                <a:lnTo>
                  <a:pt x="442" y="2849"/>
                </a:lnTo>
                <a:lnTo>
                  <a:pt x="415" y="2819"/>
                </a:lnTo>
                <a:lnTo>
                  <a:pt x="390" y="2788"/>
                </a:lnTo>
                <a:lnTo>
                  <a:pt x="365" y="2758"/>
                </a:lnTo>
                <a:lnTo>
                  <a:pt x="341" y="2727"/>
                </a:lnTo>
                <a:lnTo>
                  <a:pt x="317" y="2695"/>
                </a:lnTo>
                <a:lnTo>
                  <a:pt x="294" y="2662"/>
                </a:lnTo>
                <a:lnTo>
                  <a:pt x="273" y="2629"/>
                </a:lnTo>
                <a:lnTo>
                  <a:pt x="251" y="2595"/>
                </a:lnTo>
                <a:lnTo>
                  <a:pt x="231" y="2561"/>
                </a:lnTo>
                <a:lnTo>
                  <a:pt x="212" y="2527"/>
                </a:lnTo>
                <a:lnTo>
                  <a:pt x="193" y="2491"/>
                </a:lnTo>
                <a:lnTo>
                  <a:pt x="175" y="2456"/>
                </a:lnTo>
                <a:lnTo>
                  <a:pt x="157" y="2420"/>
                </a:lnTo>
                <a:lnTo>
                  <a:pt x="141" y="2383"/>
                </a:lnTo>
                <a:lnTo>
                  <a:pt x="125" y="2346"/>
                </a:lnTo>
                <a:lnTo>
                  <a:pt x="111" y="2309"/>
                </a:lnTo>
                <a:lnTo>
                  <a:pt x="97" y="2271"/>
                </a:lnTo>
                <a:lnTo>
                  <a:pt x="83" y="2233"/>
                </a:lnTo>
                <a:lnTo>
                  <a:pt x="72" y="2194"/>
                </a:lnTo>
                <a:lnTo>
                  <a:pt x="61" y="2156"/>
                </a:lnTo>
                <a:lnTo>
                  <a:pt x="51" y="2116"/>
                </a:lnTo>
                <a:lnTo>
                  <a:pt x="40" y="2077"/>
                </a:lnTo>
                <a:lnTo>
                  <a:pt x="32" y="2037"/>
                </a:lnTo>
                <a:lnTo>
                  <a:pt x="25" y="1996"/>
                </a:lnTo>
                <a:lnTo>
                  <a:pt x="18" y="1956"/>
                </a:lnTo>
                <a:lnTo>
                  <a:pt x="13" y="1914"/>
                </a:lnTo>
                <a:lnTo>
                  <a:pt x="9" y="1873"/>
                </a:lnTo>
                <a:lnTo>
                  <a:pt x="5" y="1831"/>
                </a:lnTo>
                <a:lnTo>
                  <a:pt x="3" y="1790"/>
                </a:lnTo>
                <a:lnTo>
                  <a:pt x="0" y="1748"/>
                </a:lnTo>
                <a:lnTo>
                  <a:pt x="0" y="1705"/>
                </a:lnTo>
                <a:lnTo>
                  <a:pt x="3" y="1617"/>
                </a:lnTo>
                <a:lnTo>
                  <a:pt x="9" y="1531"/>
                </a:lnTo>
                <a:lnTo>
                  <a:pt x="20" y="1447"/>
                </a:lnTo>
                <a:lnTo>
                  <a:pt x="34" y="1362"/>
                </a:lnTo>
                <a:lnTo>
                  <a:pt x="54" y="1280"/>
                </a:lnTo>
                <a:lnTo>
                  <a:pt x="76" y="1200"/>
                </a:lnTo>
                <a:lnTo>
                  <a:pt x="104" y="1121"/>
                </a:lnTo>
                <a:lnTo>
                  <a:pt x="134" y="1043"/>
                </a:lnTo>
                <a:lnTo>
                  <a:pt x="168" y="968"/>
                </a:lnTo>
                <a:lnTo>
                  <a:pt x="205" y="895"/>
                </a:lnTo>
                <a:lnTo>
                  <a:pt x="246" y="823"/>
                </a:lnTo>
                <a:lnTo>
                  <a:pt x="291" y="754"/>
                </a:lnTo>
                <a:lnTo>
                  <a:pt x="339" y="687"/>
                </a:lnTo>
                <a:lnTo>
                  <a:pt x="389" y="622"/>
                </a:lnTo>
                <a:lnTo>
                  <a:pt x="443" y="560"/>
                </a:lnTo>
                <a:lnTo>
                  <a:pt x="499" y="501"/>
                </a:lnTo>
                <a:lnTo>
                  <a:pt x="558" y="444"/>
                </a:lnTo>
                <a:lnTo>
                  <a:pt x="620" y="391"/>
                </a:lnTo>
                <a:lnTo>
                  <a:pt x="684" y="340"/>
                </a:lnTo>
                <a:lnTo>
                  <a:pt x="750" y="292"/>
                </a:lnTo>
                <a:lnTo>
                  <a:pt x="820" y="248"/>
                </a:lnTo>
                <a:lnTo>
                  <a:pt x="891" y="207"/>
                </a:lnTo>
                <a:lnTo>
                  <a:pt x="964" y="169"/>
                </a:lnTo>
                <a:lnTo>
                  <a:pt x="1039" y="135"/>
                </a:lnTo>
                <a:lnTo>
                  <a:pt x="1116" y="104"/>
                </a:lnTo>
                <a:lnTo>
                  <a:pt x="1195" y="77"/>
                </a:lnTo>
                <a:lnTo>
                  <a:pt x="1276" y="53"/>
                </a:lnTo>
                <a:lnTo>
                  <a:pt x="1358" y="35"/>
                </a:lnTo>
                <a:lnTo>
                  <a:pt x="1441" y="20"/>
                </a:lnTo>
                <a:lnTo>
                  <a:pt x="1526" y="9"/>
                </a:lnTo>
                <a:lnTo>
                  <a:pt x="1612" y="2"/>
                </a:lnTo>
                <a:lnTo>
                  <a:pt x="1699" y="0"/>
                </a:lnTo>
                <a:close/>
                <a:moveTo>
                  <a:pt x="2929" y="533"/>
                </a:moveTo>
                <a:lnTo>
                  <a:pt x="2957" y="561"/>
                </a:lnTo>
                <a:lnTo>
                  <a:pt x="2982" y="591"/>
                </a:lnTo>
                <a:lnTo>
                  <a:pt x="3008" y="621"/>
                </a:lnTo>
                <a:lnTo>
                  <a:pt x="3033" y="652"/>
                </a:lnTo>
                <a:lnTo>
                  <a:pt x="3057" y="684"/>
                </a:lnTo>
                <a:lnTo>
                  <a:pt x="3081" y="716"/>
                </a:lnTo>
                <a:lnTo>
                  <a:pt x="3103" y="748"/>
                </a:lnTo>
                <a:lnTo>
                  <a:pt x="3125" y="781"/>
                </a:lnTo>
                <a:lnTo>
                  <a:pt x="3146" y="814"/>
                </a:lnTo>
                <a:lnTo>
                  <a:pt x="3167" y="849"/>
                </a:lnTo>
                <a:lnTo>
                  <a:pt x="3186" y="883"/>
                </a:lnTo>
                <a:lnTo>
                  <a:pt x="3205" y="918"/>
                </a:lnTo>
                <a:lnTo>
                  <a:pt x="3223" y="954"/>
                </a:lnTo>
                <a:lnTo>
                  <a:pt x="3241" y="990"/>
                </a:lnTo>
                <a:lnTo>
                  <a:pt x="3257" y="1027"/>
                </a:lnTo>
                <a:lnTo>
                  <a:pt x="3272" y="1064"/>
                </a:lnTo>
                <a:lnTo>
                  <a:pt x="3287" y="1101"/>
                </a:lnTo>
                <a:lnTo>
                  <a:pt x="3301" y="1139"/>
                </a:lnTo>
                <a:lnTo>
                  <a:pt x="3314" y="1177"/>
                </a:lnTo>
                <a:lnTo>
                  <a:pt x="3326" y="1215"/>
                </a:lnTo>
                <a:lnTo>
                  <a:pt x="3337" y="1254"/>
                </a:lnTo>
                <a:lnTo>
                  <a:pt x="3348" y="1294"/>
                </a:lnTo>
                <a:lnTo>
                  <a:pt x="3357" y="1334"/>
                </a:lnTo>
                <a:lnTo>
                  <a:pt x="3366" y="1374"/>
                </a:lnTo>
                <a:lnTo>
                  <a:pt x="3373" y="1414"/>
                </a:lnTo>
                <a:lnTo>
                  <a:pt x="3380" y="1455"/>
                </a:lnTo>
                <a:lnTo>
                  <a:pt x="3385" y="1496"/>
                </a:lnTo>
                <a:lnTo>
                  <a:pt x="3390" y="1537"/>
                </a:lnTo>
                <a:lnTo>
                  <a:pt x="3393" y="1579"/>
                </a:lnTo>
                <a:lnTo>
                  <a:pt x="3396" y="1620"/>
                </a:lnTo>
                <a:lnTo>
                  <a:pt x="3397" y="1663"/>
                </a:lnTo>
                <a:lnTo>
                  <a:pt x="3398" y="1705"/>
                </a:lnTo>
                <a:lnTo>
                  <a:pt x="3395" y="1792"/>
                </a:lnTo>
                <a:lnTo>
                  <a:pt x="3389" y="1878"/>
                </a:lnTo>
                <a:lnTo>
                  <a:pt x="3378" y="1964"/>
                </a:lnTo>
                <a:lnTo>
                  <a:pt x="3364" y="2048"/>
                </a:lnTo>
                <a:lnTo>
                  <a:pt x="3344" y="2130"/>
                </a:lnTo>
                <a:lnTo>
                  <a:pt x="3322" y="2211"/>
                </a:lnTo>
                <a:lnTo>
                  <a:pt x="3294" y="2290"/>
                </a:lnTo>
                <a:lnTo>
                  <a:pt x="3264" y="2367"/>
                </a:lnTo>
                <a:lnTo>
                  <a:pt x="3229" y="2443"/>
                </a:lnTo>
                <a:lnTo>
                  <a:pt x="3192" y="2516"/>
                </a:lnTo>
                <a:lnTo>
                  <a:pt x="3151" y="2588"/>
                </a:lnTo>
                <a:lnTo>
                  <a:pt x="3106" y="2657"/>
                </a:lnTo>
                <a:lnTo>
                  <a:pt x="3059" y="2724"/>
                </a:lnTo>
                <a:lnTo>
                  <a:pt x="3009" y="2788"/>
                </a:lnTo>
                <a:lnTo>
                  <a:pt x="2955" y="2850"/>
                </a:lnTo>
                <a:lnTo>
                  <a:pt x="2898" y="2910"/>
                </a:lnTo>
                <a:lnTo>
                  <a:pt x="2840" y="2966"/>
                </a:lnTo>
                <a:lnTo>
                  <a:pt x="2778" y="3020"/>
                </a:lnTo>
                <a:lnTo>
                  <a:pt x="2714" y="3070"/>
                </a:lnTo>
                <a:lnTo>
                  <a:pt x="2647" y="3118"/>
                </a:lnTo>
                <a:lnTo>
                  <a:pt x="2578" y="3163"/>
                </a:lnTo>
                <a:lnTo>
                  <a:pt x="2507" y="3204"/>
                </a:lnTo>
                <a:lnTo>
                  <a:pt x="2433" y="3242"/>
                </a:lnTo>
                <a:lnTo>
                  <a:pt x="2359" y="3276"/>
                </a:lnTo>
                <a:lnTo>
                  <a:pt x="2282" y="3307"/>
                </a:lnTo>
                <a:lnTo>
                  <a:pt x="2203" y="3333"/>
                </a:lnTo>
                <a:lnTo>
                  <a:pt x="2122" y="3356"/>
                </a:lnTo>
                <a:lnTo>
                  <a:pt x="2040" y="3376"/>
                </a:lnTo>
                <a:lnTo>
                  <a:pt x="1957" y="3391"/>
                </a:lnTo>
                <a:lnTo>
                  <a:pt x="1872" y="3401"/>
                </a:lnTo>
                <a:lnTo>
                  <a:pt x="1786" y="3408"/>
                </a:lnTo>
                <a:lnTo>
                  <a:pt x="1699" y="3410"/>
                </a:lnTo>
                <a:lnTo>
                  <a:pt x="1657" y="3409"/>
                </a:lnTo>
                <a:lnTo>
                  <a:pt x="1615" y="3408"/>
                </a:lnTo>
                <a:lnTo>
                  <a:pt x="1573" y="3405"/>
                </a:lnTo>
                <a:lnTo>
                  <a:pt x="1532" y="3402"/>
                </a:lnTo>
                <a:lnTo>
                  <a:pt x="1491" y="3397"/>
                </a:lnTo>
                <a:lnTo>
                  <a:pt x="1450" y="3392"/>
                </a:lnTo>
                <a:lnTo>
                  <a:pt x="1409" y="3386"/>
                </a:lnTo>
                <a:lnTo>
                  <a:pt x="1369" y="3378"/>
                </a:lnTo>
                <a:lnTo>
                  <a:pt x="1329" y="3369"/>
                </a:lnTo>
                <a:lnTo>
                  <a:pt x="1289" y="3360"/>
                </a:lnTo>
                <a:lnTo>
                  <a:pt x="1250" y="3350"/>
                </a:lnTo>
                <a:lnTo>
                  <a:pt x="1211" y="3338"/>
                </a:lnTo>
                <a:lnTo>
                  <a:pt x="1172" y="3326"/>
                </a:lnTo>
                <a:lnTo>
                  <a:pt x="1134" y="3313"/>
                </a:lnTo>
                <a:lnTo>
                  <a:pt x="1098" y="3299"/>
                </a:lnTo>
                <a:lnTo>
                  <a:pt x="1060" y="3284"/>
                </a:lnTo>
                <a:lnTo>
                  <a:pt x="1023" y="3269"/>
                </a:lnTo>
                <a:lnTo>
                  <a:pt x="987" y="3252"/>
                </a:lnTo>
                <a:lnTo>
                  <a:pt x="951" y="3235"/>
                </a:lnTo>
                <a:lnTo>
                  <a:pt x="915" y="3217"/>
                </a:lnTo>
                <a:lnTo>
                  <a:pt x="880" y="3198"/>
                </a:lnTo>
                <a:lnTo>
                  <a:pt x="846" y="3178"/>
                </a:lnTo>
                <a:lnTo>
                  <a:pt x="812" y="3158"/>
                </a:lnTo>
                <a:lnTo>
                  <a:pt x="778" y="3136"/>
                </a:lnTo>
                <a:lnTo>
                  <a:pt x="745" y="3114"/>
                </a:lnTo>
                <a:lnTo>
                  <a:pt x="713" y="3092"/>
                </a:lnTo>
                <a:lnTo>
                  <a:pt x="682" y="3068"/>
                </a:lnTo>
                <a:lnTo>
                  <a:pt x="650" y="3044"/>
                </a:lnTo>
                <a:lnTo>
                  <a:pt x="619" y="3019"/>
                </a:lnTo>
                <a:lnTo>
                  <a:pt x="590" y="2993"/>
                </a:lnTo>
                <a:lnTo>
                  <a:pt x="560" y="2967"/>
                </a:lnTo>
                <a:lnTo>
                  <a:pt x="531" y="2941"/>
                </a:lnTo>
                <a:lnTo>
                  <a:pt x="1404" y="2064"/>
                </a:lnTo>
                <a:lnTo>
                  <a:pt x="1419" y="2076"/>
                </a:lnTo>
                <a:lnTo>
                  <a:pt x="1436" y="2087"/>
                </a:lnTo>
                <a:lnTo>
                  <a:pt x="1452" y="2097"/>
                </a:lnTo>
                <a:lnTo>
                  <a:pt x="1468" y="2108"/>
                </a:lnTo>
                <a:lnTo>
                  <a:pt x="1486" y="2118"/>
                </a:lnTo>
                <a:lnTo>
                  <a:pt x="1503" y="2126"/>
                </a:lnTo>
                <a:lnTo>
                  <a:pt x="1522" y="2134"/>
                </a:lnTo>
                <a:lnTo>
                  <a:pt x="1540" y="2142"/>
                </a:lnTo>
                <a:lnTo>
                  <a:pt x="1559" y="2148"/>
                </a:lnTo>
                <a:lnTo>
                  <a:pt x="1578" y="2154"/>
                </a:lnTo>
                <a:lnTo>
                  <a:pt x="1597" y="2159"/>
                </a:lnTo>
                <a:lnTo>
                  <a:pt x="1617" y="2163"/>
                </a:lnTo>
                <a:lnTo>
                  <a:pt x="1637" y="2166"/>
                </a:lnTo>
                <a:lnTo>
                  <a:pt x="1658" y="2168"/>
                </a:lnTo>
                <a:lnTo>
                  <a:pt x="1678" y="2169"/>
                </a:lnTo>
                <a:lnTo>
                  <a:pt x="1699" y="2170"/>
                </a:lnTo>
                <a:lnTo>
                  <a:pt x="1722" y="2169"/>
                </a:lnTo>
                <a:lnTo>
                  <a:pt x="1746" y="2167"/>
                </a:lnTo>
                <a:lnTo>
                  <a:pt x="1770" y="2164"/>
                </a:lnTo>
                <a:lnTo>
                  <a:pt x="1792" y="2160"/>
                </a:lnTo>
                <a:lnTo>
                  <a:pt x="1815" y="2155"/>
                </a:lnTo>
                <a:lnTo>
                  <a:pt x="1836" y="2149"/>
                </a:lnTo>
                <a:lnTo>
                  <a:pt x="1858" y="2142"/>
                </a:lnTo>
                <a:lnTo>
                  <a:pt x="1879" y="2133"/>
                </a:lnTo>
                <a:lnTo>
                  <a:pt x="1900" y="2124"/>
                </a:lnTo>
                <a:lnTo>
                  <a:pt x="1919" y="2114"/>
                </a:lnTo>
                <a:lnTo>
                  <a:pt x="1939" y="2103"/>
                </a:lnTo>
                <a:lnTo>
                  <a:pt x="1957" y="2090"/>
                </a:lnTo>
                <a:lnTo>
                  <a:pt x="1975" y="2078"/>
                </a:lnTo>
                <a:lnTo>
                  <a:pt x="1993" y="2064"/>
                </a:lnTo>
                <a:lnTo>
                  <a:pt x="2010" y="2049"/>
                </a:lnTo>
                <a:lnTo>
                  <a:pt x="2026" y="2034"/>
                </a:lnTo>
                <a:lnTo>
                  <a:pt x="2041" y="2017"/>
                </a:lnTo>
                <a:lnTo>
                  <a:pt x="2056" y="2001"/>
                </a:lnTo>
                <a:lnTo>
                  <a:pt x="2070" y="1983"/>
                </a:lnTo>
                <a:lnTo>
                  <a:pt x="2083" y="1965"/>
                </a:lnTo>
                <a:lnTo>
                  <a:pt x="2095" y="1946"/>
                </a:lnTo>
                <a:lnTo>
                  <a:pt x="2107" y="1927"/>
                </a:lnTo>
                <a:lnTo>
                  <a:pt x="2117" y="1906"/>
                </a:lnTo>
                <a:lnTo>
                  <a:pt x="2126" y="1886"/>
                </a:lnTo>
                <a:lnTo>
                  <a:pt x="2134" y="1865"/>
                </a:lnTo>
                <a:lnTo>
                  <a:pt x="2141" y="1844"/>
                </a:lnTo>
                <a:lnTo>
                  <a:pt x="2148" y="1821"/>
                </a:lnTo>
                <a:lnTo>
                  <a:pt x="2153" y="1798"/>
                </a:lnTo>
                <a:lnTo>
                  <a:pt x="2157" y="1776"/>
                </a:lnTo>
                <a:lnTo>
                  <a:pt x="2160" y="1752"/>
                </a:lnTo>
                <a:lnTo>
                  <a:pt x="2162" y="1729"/>
                </a:lnTo>
                <a:lnTo>
                  <a:pt x="2162" y="1705"/>
                </a:lnTo>
                <a:lnTo>
                  <a:pt x="2162" y="1684"/>
                </a:lnTo>
                <a:lnTo>
                  <a:pt x="2161" y="1664"/>
                </a:lnTo>
                <a:lnTo>
                  <a:pt x="2158" y="1643"/>
                </a:lnTo>
                <a:lnTo>
                  <a:pt x="2155" y="1623"/>
                </a:lnTo>
                <a:lnTo>
                  <a:pt x="2151" y="1603"/>
                </a:lnTo>
                <a:lnTo>
                  <a:pt x="2147" y="1583"/>
                </a:lnTo>
                <a:lnTo>
                  <a:pt x="2140" y="1565"/>
                </a:lnTo>
                <a:lnTo>
                  <a:pt x="2134" y="1545"/>
                </a:lnTo>
                <a:lnTo>
                  <a:pt x="2127" y="1527"/>
                </a:lnTo>
                <a:lnTo>
                  <a:pt x="2119" y="1509"/>
                </a:lnTo>
                <a:lnTo>
                  <a:pt x="2110" y="1491"/>
                </a:lnTo>
                <a:lnTo>
                  <a:pt x="2100" y="1473"/>
                </a:lnTo>
                <a:lnTo>
                  <a:pt x="2090" y="1457"/>
                </a:lnTo>
                <a:lnTo>
                  <a:pt x="2080" y="1440"/>
                </a:lnTo>
                <a:lnTo>
                  <a:pt x="2068" y="1425"/>
                </a:lnTo>
                <a:lnTo>
                  <a:pt x="2055" y="1410"/>
                </a:lnTo>
                <a:lnTo>
                  <a:pt x="2929" y="53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E83BAAF0-9A1E-0D41-8A56-370B691CD74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DC380E38-565B-C74B-B289-0C03C010A6A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4874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4">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0" y="0"/>
            <a:ext cx="14831526" cy="10288588"/>
          </a:xfrm>
          <a:custGeom>
            <a:avLst/>
            <a:gdLst>
              <a:gd name="T0" fmla="*/ 0 w 3711"/>
              <a:gd name="T1" fmla="*/ 0 h 3236"/>
              <a:gd name="T2" fmla="*/ 319 w 3711"/>
              <a:gd name="T3" fmla="*/ 557 h 3236"/>
              <a:gd name="T4" fmla="*/ 640 w 3711"/>
              <a:gd name="T5" fmla="*/ 0 h 3236"/>
              <a:gd name="T6" fmla="*/ 0 w 3711"/>
              <a:gd name="T7" fmla="*/ 0 h 3236"/>
              <a:gd name="T8" fmla="*/ 349 w 3711"/>
              <a:gd name="T9" fmla="*/ 608 h 3236"/>
              <a:gd name="T10" fmla="*/ 625 w 3711"/>
              <a:gd name="T11" fmla="*/ 1089 h 3236"/>
              <a:gd name="T12" fmla="*/ 1252 w 3711"/>
              <a:gd name="T13" fmla="*/ 0 h 3236"/>
              <a:gd name="T14" fmla="*/ 699 w 3711"/>
              <a:gd name="T15" fmla="*/ 0 h 3236"/>
              <a:gd name="T16" fmla="*/ 349 w 3711"/>
              <a:gd name="T17" fmla="*/ 608 h 3236"/>
              <a:gd name="T18" fmla="*/ 654 w 3711"/>
              <a:gd name="T19" fmla="*/ 1140 h 3236"/>
              <a:gd name="T20" fmla="*/ 930 w 3711"/>
              <a:gd name="T21" fmla="*/ 1621 h 3236"/>
              <a:gd name="T22" fmla="*/ 1863 w 3711"/>
              <a:gd name="T23" fmla="*/ 0 h 3236"/>
              <a:gd name="T24" fmla="*/ 1310 w 3711"/>
              <a:gd name="T25" fmla="*/ 0 h 3236"/>
              <a:gd name="T26" fmla="*/ 654 w 3711"/>
              <a:gd name="T27" fmla="*/ 1140 h 3236"/>
              <a:gd name="T28" fmla="*/ 959 w 3711"/>
              <a:gd name="T29" fmla="*/ 1672 h 3236"/>
              <a:gd name="T30" fmla="*/ 1235 w 3711"/>
              <a:gd name="T31" fmla="*/ 2153 h 3236"/>
              <a:gd name="T32" fmla="*/ 2475 w 3711"/>
              <a:gd name="T33" fmla="*/ 0 h 3236"/>
              <a:gd name="T34" fmla="*/ 1921 w 3711"/>
              <a:gd name="T35" fmla="*/ 0 h 3236"/>
              <a:gd name="T36" fmla="*/ 959 w 3711"/>
              <a:gd name="T37" fmla="*/ 1672 h 3236"/>
              <a:gd name="T38" fmla="*/ 1265 w 3711"/>
              <a:gd name="T39" fmla="*/ 2204 h 3236"/>
              <a:gd name="T40" fmla="*/ 1541 w 3711"/>
              <a:gd name="T41" fmla="*/ 2685 h 3236"/>
              <a:gd name="T42" fmla="*/ 3086 w 3711"/>
              <a:gd name="T43" fmla="*/ 0 h 3236"/>
              <a:gd name="T44" fmla="*/ 2533 w 3711"/>
              <a:gd name="T45" fmla="*/ 0 h 3236"/>
              <a:gd name="T46" fmla="*/ 1265 w 3711"/>
              <a:gd name="T47" fmla="*/ 2204 h 3236"/>
              <a:gd name="T48" fmla="*/ 1569 w 3711"/>
              <a:gd name="T49" fmla="*/ 2736 h 3236"/>
              <a:gd name="T50" fmla="*/ 1856 w 3711"/>
              <a:gd name="T51" fmla="*/ 3236 h 3236"/>
              <a:gd name="T52" fmla="*/ 3711 w 3711"/>
              <a:gd name="T53" fmla="*/ 0 h 3236"/>
              <a:gd name="T54" fmla="*/ 3144 w 3711"/>
              <a:gd name="T55" fmla="*/ 0 h 3236"/>
              <a:gd name="T56" fmla="*/ 1569 w 3711"/>
              <a:gd name="T57" fmla="*/ 2736 h 3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11" h="3236">
                <a:moveTo>
                  <a:pt x="0" y="0"/>
                </a:moveTo>
                <a:lnTo>
                  <a:pt x="319" y="557"/>
                </a:lnTo>
                <a:lnTo>
                  <a:pt x="640" y="0"/>
                </a:lnTo>
                <a:lnTo>
                  <a:pt x="0" y="0"/>
                </a:lnTo>
                <a:close/>
                <a:moveTo>
                  <a:pt x="349" y="608"/>
                </a:moveTo>
                <a:lnTo>
                  <a:pt x="625" y="1089"/>
                </a:lnTo>
                <a:lnTo>
                  <a:pt x="1252" y="0"/>
                </a:lnTo>
                <a:lnTo>
                  <a:pt x="699" y="0"/>
                </a:lnTo>
                <a:lnTo>
                  <a:pt x="349" y="608"/>
                </a:lnTo>
                <a:close/>
                <a:moveTo>
                  <a:pt x="654" y="1140"/>
                </a:moveTo>
                <a:lnTo>
                  <a:pt x="930" y="1621"/>
                </a:lnTo>
                <a:lnTo>
                  <a:pt x="1863" y="0"/>
                </a:lnTo>
                <a:lnTo>
                  <a:pt x="1310" y="0"/>
                </a:lnTo>
                <a:lnTo>
                  <a:pt x="654" y="1140"/>
                </a:lnTo>
                <a:close/>
                <a:moveTo>
                  <a:pt x="959" y="1672"/>
                </a:moveTo>
                <a:lnTo>
                  <a:pt x="1235" y="2153"/>
                </a:lnTo>
                <a:lnTo>
                  <a:pt x="2475" y="0"/>
                </a:lnTo>
                <a:lnTo>
                  <a:pt x="1921" y="0"/>
                </a:lnTo>
                <a:lnTo>
                  <a:pt x="959" y="1672"/>
                </a:lnTo>
                <a:close/>
                <a:moveTo>
                  <a:pt x="1265" y="2204"/>
                </a:moveTo>
                <a:lnTo>
                  <a:pt x="1541" y="2685"/>
                </a:lnTo>
                <a:lnTo>
                  <a:pt x="3086" y="0"/>
                </a:lnTo>
                <a:lnTo>
                  <a:pt x="2533" y="0"/>
                </a:lnTo>
                <a:lnTo>
                  <a:pt x="1265" y="2204"/>
                </a:lnTo>
                <a:close/>
                <a:moveTo>
                  <a:pt x="1569" y="2736"/>
                </a:moveTo>
                <a:lnTo>
                  <a:pt x="1856" y="3236"/>
                </a:lnTo>
                <a:lnTo>
                  <a:pt x="3711" y="0"/>
                </a:lnTo>
                <a:lnTo>
                  <a:pt x="3144" y="0"/>
                </a:lnTo>
                <a:lnTo>
                  <a:pt x="1569" y="273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8D15A93F-8D3D-0E48-AA97-AD1B6C72E9F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A9A29F2E-FFA5-D642-A7B1-649FAF358CD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72208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1">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5008008" y="0"/>
            <a:ext cx="13279991" cy="10288588"/>
          </a:xfrm>
          <a:custGeom>
            <a:avLst/>
            <a:gdLst>
              <a:gd name="T0" fmla="*/ 5859 w 5859"/>
              <a:gd name="T1" fmla="*/ 4538 h 4538"/>
              <a:gd name="T2" fmla="*/ 4541 w 5859"/>
              <a:gd name="T3" fmla="*/ 4538 h 4538"/>
              <a:gd name="T4" fmla="*/ 0 w 5859"/>
              <a:gd name="T5" fmla="*/ 0 h 4538"/>
              <a:gd name="T6" fmla="*/ 1709 w 5859"/>
              <a:gd name="T7" fmla="*/ 0 h 4538"/>
              <a:gd name="T8" fmla="*/ 5859 w 5859"/>
              <a:gd name="T9" fmla="*/ 4147 h 4538"/>
              <a:gd name="T10" fmla="*/ 5859 w 5859"/>
              <a:gd name="T11" fmla="*/ 4538 h 4538"/>
              <a:gd name="T12" fmla="*/ 1791 w 5859"/>
              <a:gd name="T13" fmla="*/ 0 h 4538"/>
              <a:gd name="T14" fmla="*/ 3500 w 5859"/>
              <a:gd name="T15" fmla="*/ 0 h 4538"/>
              <a:gd name="T16" fmla="*/ 5859 w 5859"/>
              <a:gd name="T17" fmla="*/ 2358 h 4538"/>
              <a:gd name="T18" fmla="*/ 5859 w 5859"/>
              <a:gd name="T19" fmla="*/ 4067 h 4538"/>
              <a:gd name="T20" fmla="*/ 1791 w 5859"/>
              <a:gd name="T21" fmla="*/ 0 h 4538"/>
              <a:gd name="T22" fmla="*/ 3580 w 5859"/>
              <a:gd name="T23" fmla="*/ 0 h 4538"/>
              <a:gd name="T24" fmla="*/ 5290 w 5859"/>
              <a:gd name="T25" fmla="*/ 0 h 4538"/>
              <a:gd name="T26" fmla="*/ 5859 w 5859"/>
              <a:gd name="T27" fmla="*/ 568 h 4538"/>
              <a:gd name="T28" fmla="*/ 5859 w 5859"/>
              <a:gd name="T29" fmla="*/ 2277 h 4538"/>
              <a:gd name="T30" fmla="*/ 3580 w 5859"/>
              <a:gd name="T31" fmla="*/ 0 h 4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8">
                <a:moveTo>
                  <a:pt x="5859" y="4538"/>
                </a:moveTo>
                <a:lnTo>
                  <a:pt x="4541" y="4538"/>
                </a:lnTo>
                <a:lnTo>
                  <a:pt x="0" y="0"/>
                </a:lnTo>
                <a:lnTo>
                  <a:pt x="1709" y="0"/>
                </a:lnTo>
                <a:lnTo>
                  <a:pt x="5859" y="4147"/>
                </a:lnTo>
                <a:lnTo>
                  <a:pt x="5859" y="4538"/>
                </a:lnTo>
                <a:close/>
                <a:moveTo>
                  <a:pt x="1791" y="0"/>
                </a:moveTo>
                <a:lnTo>
                  <a:pt x="3500" y="0"/>
                </a:lnTo>
                <a:lnTo>
                  <a:pt x="5859" y="2358"/>
                </a:lnTo>
                <a:lnTo>
                  <a:pt x="5859" y="4067"/>
                </a:lnTo>
                <a:lnTo>
                  <a:pt x="1791" y="0"/>
                </a:lnTo>
                <a:close/>
                <a:moveTo>
                  <a:pt x="3580" y="0"/>
                </a:moveTo>
                <a:lnTo>
                  <a:pt x="5290" y="0"/>
                </a:lnTo>
                <a:lnTo>
                  <a:pt x="5859" y="568"/>
                </a:lnTo>
                <a:lnTo>
                  <a:pt x="5859" y="2277"/>
                </a:lnTo>
                <a:lnTo>
                  <a:pt x="358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9E3D951A-69B2-9E47-9312-F79AF28D0C1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27AAB026-1527-0D48-9831-5E7841D2764F}"/>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64843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12"/>
        <p:cNvGrpSpPr/>
        <p:nvPr/>
      </p:nvGrpSpPr>
      <p:grpSpPr>
        <a:xfrm>
          <a:off x="0" y="0"/>
          <a:ext cx="0" cy="0"/>
          <a:chOff x="0" y="0"/>
          <a:chExt cx="0" cy="0"/>
        </a:xfrm>
      </p:grpSpPr>
      <p:sp>
        <p:nvSpPr>
          <p:cNvPr id="13" name="Google Shape;13;p2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4" name="Google Shape;14;p2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4A44B896-340C-6880-B12A-A43AE3D3BF25}"/>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198088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011E41"/>
        </a:solidFill>
        <a:effectLst/>
      </p:bgPr>
    </p:bg>
    <p:spTree>
      <p:nvGrpSpPr>
        <p:cNvPr id="1" name="Shape 76"/>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03">
  <p:cSld name="03">
    <p:bg>
      <p:bgPr>
        <a:solidFill>
          <a:srgbClr val="011E41"/>
        </a:solidFill>
        <a:effectLst/>
      </p:bgPr>
    </p:bg>
    <p:spTree>
      <p:nvGrpSpPr>
        <p:cNvPr id="1" name="Shape 21"/>
        <p:cNvGrpSpPr/>
        <p:nvPr/>
      </p:nvGrpSpPr>
      <p:grpSpPr>
        <a:xfrm>
          <a:off x="0" y="0"/>
          <a:ext cx="0" cy="0"/>
          <a:chOff x="0" y="0"/>
          <a:chExt cx="0" cy="0"/>
        </a:xfrm>
      </p:grpSpPr>
      <p:sp>
        <p:nvSpPr>
          <p:cNvPr id="22" name="Google Shape;22;p2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lt2"/>
                </a:solidFill>
                <a:latin typeface="Open Sans"/>
                <a:ea typeface="Open Sans"/>
                <a:cs typeface="Open Sans"/>
                <a:sym typeface="Open Sans"/>
              </a:rPr>
              <a:t>‹#›</a:t>
            </a:fld>
            <a:endParaRPr sz="1600" b="0" i="0" u="none" strike="noStrike" cap="none">
              <a:solidFill>
                <a:schemeClr val="lt2"/>
              </a:solidFill>
              <a:latin typeface="Open Sans"/>
              <a:ea typeface="Open Sans"/>
              <a:cs typeface="Arial"/>
              <a:sym typeface="Open Sans"/>
            </a:endParaRPr>
          </a:p>
        </p:txBody>
      </p:sp>
      <p:cxnSp>
        <p:nvCxnSpPr>
          <p:cNvPr id="23" name="Google Shape;23;p28"/>
          <p:cNvCxnSpPr/>
          <p:nvPr/>
        </p:nvCxnSpPr>
        <p:spPr>
          <a:xfrm rot="10800000" flipH="1">
            <a:off x="17568333" y="9352284"/>
            <a:ext cx="719667" cy="15389"/>
          </a:xfrm>
          <a:prstGeom prst="straightConnector1">
            <a:avLst/>
          </a:prstGeom>
          <a:noFill/>
          <a:ln w="15875" cap="flat" cmpd="sng">
            <a:solidFill>
              <a:schemeClr val="lt2"/>
            </a:solidFill>
            <a:prstDash val="solid"/>
            <a:miter lim="800000"/>
            <a:headEnd type="none" w="sm" len="sm"/>
            <a:tailEnd type="none" w="sm" len="sm"/>
          </a:ln>
        </p:spPr>
      </p:cxnSp>
    </p:spTree>
    <p:extLst>
      <p:ext uri="{BB962C8B-B14F-4D97-AF65-F5344CB8AC3E}">
        <p14:creationId xmlns:p14="http://schemas.microsoft.com/office/powerpoint/2010/main" val="18112053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21">
  <p:cSld name="21">
    <p:spTree>
      <p:nvGrpSpPr>
        <p:cNvPr id="1" name="Shape 25"/>
        <p:cNvGrpSpPr/>
        <p:nvPr/>
      </p:nvGrpSpPr>
      <p:grpSpPr>
        <a:xfrm>
          <a:off x="0" y="0"/>
          <a:ext cx="0" cy="0"/>
          <a:chOff x="0" y="0"/>
          <a:chExt cx="0" cy="0"/>
        </a:xfrm>
      </p:grpSpPr>
      <p:sp>
        <p:nvSpPr>
          <p:cNvPr id="26" name="Google Shape;26;p29"/>
          <p:cNvSpPr>
            <a:spLocks noGrp="1"/>
          </p:cNvSpPr>
          <p:nvPr>
            <p:ph type="pic" idx="2"/>
          </p:nvPr>
        </p:nvSpPr>
        <p:spPr>
          <a:xfrm>
            <a:off x="0" y="0"/>
            <a:ext cx="7942823" cy="10288588"/>
          </a:xfrm>
          <a:prstGeom prst="rect">
            <a:avLst/>
          </a:prstGeom>
          <a:solidFill>
            <a:srgbClr val="353535">
              <a:alpha val="11372"/>
            </a:srgbClr>
          </a:solidFill>
          <a:ln>
            <a:noFill/>
          </a:ln>
        </p:spPr>
      </p:sp>
      <p:sp>
        <p:nvSpPr>
          <p:cNvPr id="27" name="Google Shape;27;p2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8" name="Google Shape;28;p2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158B815C-13AC-07BF-1077-0B49C91A6F72}"/>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110729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23">
  <p:cSld name="23">
    <p:spTree>
      <p:nvGrpSpPr>
        <p:cNvPr id="1" name="Shape 30"/>
        <p:cNvGrpSpPr/>
        <p:nvPr/>
      </p:nvGrpSpPr>
      <p:grpSpPr>
        <a:xfrm>
          <a:off x="0" y="0"/>
          <a:ext cx="0" cy="0"/>
          <a:chOff x="0" y="0"/>
          <a:chExt cx="0" cy="0"/>
        </a:xfrm>
      </p:grpSpPr>
      <p:sp>
        <p:nvSpPr>
          <p:cNvPr id="31" name="Google Shape;31;p54"/>
          <p:cNvSpPr>
            <a:spLocks noGrp="1"/>
          </p:cNvSpPr>
          <p:nvPr>
            <p:ph type="pic" idx="2"/>
          </p:nvPr>
        </p:nvSpPr>
        <p:spPr>
          <a:xfrm>
            <a:off x="7841126" y="0"/>
            <a:ext cx="10446874" cy="10288588"/>
          </a:xfrm>
          <a:prstGeom prst="rect">
            <a:avLst/>
          </a:prstGeom>
          <a:solidFill>
            <a:srgbClr val="353535">
              <a:alpha val="11372"/>
            </a:srgbClr>
          </a:solidFill>
          <a:ln>
            <a:noFill/>
          </a:ln>
        </p:spPr>
      </p:sp>
      <p:pic>
        <p:nvPicPr>
          <p:cNvPr id="2" name="Google Shape;97;p45" descr="A picture containing drawing&#10;&#10;Description automatically generated">
            <a:extLst>
              <a:ext uri="{FF2B5EF4-FFF2-40B4-BE49-F238E27FC236}">
                <a16:creationId xmlns:a16="http://schemas.microsoft.com/office/drawing/2014/main" id="{5B536BC1-B29E-7338-882B-00DB0F8A9042}"/>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8691595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27">
  <p:cSld name="27">
    <p:spTree>
      <p:nvGrpSpPr>
        <p:cNvPr id="1" name="Shape 33"/>
        <p:cNvGrpSpPr/>
        <p:nvPr/>
      </p:nvGrpSpPr>
      <p:grpSpPr>
        <a:xfrm>
          <a:off x="0" y="0"/>
          <a:ext cx="0" cy="0"/>
          <a:chOff x="0" y="0"/>
          <a:chExt cx="0" cy="0"/>
        </a:xfrm>
      </p:grpSpPr>
      <p:sp>
        <p:nvSpPr>
          <p:cNvPr id="34" name="Google Shape;34;p30"/>
          <p:cNvSpPr>
            <a:spLocks noGrp="1"/>
          </p:cNvSpPr>
          <p:nvPr>
            <p:ph type="pic" idx="2"/>
          </p:nvPr>
        </p:nvSpPr>
        <p:spPr>
          <a:xfrm>
            <a:off x="9570720" y="1700378"/>
            <a:ext cx="8717279" cy="8588210"/>
          </a:xfrm>
          <a:prstGeom prst="rect">
            <a:avLst/>
          </a:prstGeom>
          <a:solidFill>
            <a:srgbClr val="353535">
              <a:alpha val="11372"/>
            </a:srgbClr>
          </a:solidFill>
          <a:ln>
            <a:noFill/>
          </a:ln>
        </p:spPr>
      </p:sp>
      <p:sp>
        <p:nvSpPr>
          <p:cNvPr id="35" name="Google Shape;35;p3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36" name="Google Shape;36;p3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C40B0B4C-3C4D-8D89-0E44-184DB9179A34}"/>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4642721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37">
  <p:cSld name="37">
    <p:spTree>
      <p:nvGrpSpPr>
        <p:cNvPr id="1" name="Shape 44"/>
        <p:cNvGrpSpPr/>
        <p:nvPr/>
      </p:nvGrpSpPr>
      <p:grpSpPr>
        <a:xfrm>
          <a:off x="0" y="0"/>
          <a:ext cx="0" cy="0"/>
          <a:chOff x="0" y="0"/>
          <a:chExt cx="0" cy="0"/>
        </a:xfrm>
      </p:grpSpPr>
      <p:sp>
        <p:nvSpPr>
          <p:cNvPr id="45" name="Google Shape;45;p32"/>
          <p:cNvSpPr>
            <a:spLocks noGrp="1"/>
          </p:cNvSpPr>
          <p:nvPr>
            <p:ph type="pic" idx="2"/>
          </p:nvPr>
        </p:nvSpPr>
        <p:spPr>
          <a:xfrm>
            <a:off x="9311054" y="1311513"/>
            <a:ext cx="7687902" cy="7699484"/>
          </a:xfrm>
          <a:prstGeom prst="rect">
            <a:avLst/>
          </a:prstGeom>
          <a:solidFill>
            <a:srgbClr val="353535">
              <a:alpha val="11372"/>
            </a:srgbClr>
          </a:solidFill>
          <a:ln>
            <a:noFill/>
          </a:ln>
        </p:spPr>
      </p:sp>
      <p:sp>
        <p:nvSpPr>
          <p:cNvPr id="46" name="Google Shape;46;p3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47" name="Google Shape;47;p3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39694041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011E41"/>
        </a:solidFill>
        <a:effectLst/>
      </p:bgPr>
    </p:bg>
    <p:spTree>
      <p:nvGrpSpPr>
        <p:cNvPr id="1" name="Shape 62"/>
        <p:cNvGrpSpPr/>
        <p:nvPr/>
      </p:nvGrpSpPr>
      <p:grpSpPr>
        <a:xfrm>
          <a:off x="0" y="0"/>
          <a:ext cx="0" cy="0"/>
          <a:chOff x="0" y="0"/>
          <a:chExt cx="0" cy="0"/>
        </a:xfrm>
      </p:grpSpPr>
      <p:pic>
        <p:nvPicPr>
          <p:cNvPr id="63" name="Google Shape;63;p3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41686347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64"/>
        <p:cNvGrpSpPr/>
        <p:nvPr/>
      </p:nvGrpSpPr>
      <p:grpSpPr>
        <a:xfrm>
          <a:off x="0" y="0"/>
          <a:ext cx="0" cy="0"/>
          <a:chOff x="0" y="0"/>
          <a:chExt cx="0" cy="0"/>
        </a:xfrm>
      </p:grpSpPr>
      <p:sp>
        <p:nvSpPr>
          <p:cNvPr id="65" name="Google Shape;65;p39"/>
          <p:cNvSpPr>
            <a:spLocks noGrp="1"/>
          </p:cNvSpPr>
          <p:nvPr>
            <p:ph type="pic" idx="2"/>
          </p:nvPr>
        </p:nvSpPr>
        <p:spPr>
          <a:xfrm>
            <a:off x="0" y="0"/>
            <a:ext cx="18288000" cy="10288588"/>
          </a:xfrm>
          <a:prstGeom prst="rect">
            <a:avLst/>
          </a:prstGeom>
          <a:solidFill>
            <a:srgbClr val="353535">
              <a:alpha val="11372"/>
            </a:srgbClr>
          </a:solidFill>
          <a:ln>
            <a:noFill/>
          </a:ln>
        </p:spPr>
      </p:sp>
    </p:spTree>
    <p:extLst>
      <p:ext uri="{BB962C8B-B14F-4D97-AF65-F5344CB8AC3E}">
        <p14:creationId xmlns:p14="http://schemas.microsoft.com/office/powerpoint/2010/main" val="71759390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66"/>
        <p:cNvGrpSpPr/>
        <p:nvPr/>
      </p:nvGrpSpPr>
      <p:grpSpPr>
        <a:xfrm>
          <a:off x="0" y="0"/>
          <a:ext cx="0" cy="0"/>
          <a:chOff x="0" y="0"/>
          <a:chExt cx="0" cy="0"/>
        </a:xfrm>
      </p:grpSpPr>
      <p:sp>
        <p:nvSpPr>
          <p:cNvPr id="67" name="Google Shape;67;p40"/>
          <p:cNvSpPr>
            <a:spLocks noGrp="1"/>
          </p:cNvSpPr>
          <p:nvPr>
            <p:ph type="pic" idx="2"/>
          </p:nvPr>
        </p:nvSpPr>
        <p:spPr>
          <a:xfrm>
            <a:off x="0" y="0"/>
            <a:ext cx="18288000" cy="10288588"/>
          </a:xfrm>
          <a:prstGeom prst="rect">
            <a:avLst/>
          </a:prstGeom>
          <a:solidFill>
            <a:srgbClr val="353535">
              <a:alpha val="11372"/>
            </a:srgbClr>
          </a:solidFill>
          <a:ln>
            <a:noFill/>
          </a:ln>
        </p:spPr>
      </p:sp>
      <p:sp>
        <p:nvSpPr>
          <p:cNvPr id="68" name="Google Shape;68;p4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69" name="Google Shape;69;p4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0" name="Google Shape;70;p4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44001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08">
  <p:cSld name="08">
    <p:spTree>
      <p:nvGrpSpPr>
        <p:cNvPr id="1" name="Shape 71"/>
        <p:cNvGrpSpPr/>
        <p:nvPr/>
      </p:nvGrpSpPr>
      <p:grpSpPr>
        <a:xfrm>
          <a:off x="0" y="0"/>
          <a:ext cx="0" cy="0"/>
          <a:chOff x="0" y="0"/>
          <a:chExt cx="0" cy="0"/>
        </a:xfrm>
      </p:grpSpPr>
      <p:sp>
        <p:nvSpPr>
          <p:cNvPr id="72" name="Google Shape;72;p41"/>
          <p:cNvSpPr>
            <a:spLocks noGrp="1"/>
          </p:cNvSpPr>
          <p:nvPr>
            <p:ph type="pic" idx="2"/>
          </p:nvPr>
        </p:nvSpPr>
        <p:spPr>
          <a:xfrm>
            <a:off x="0" y="0"/>
            <a:ext cx="18288000" cy="10288588"/>
          </a:xfrm>
          <a:prstGeom prst="rect">
            <a:avLst/>
          </a:prstGeom>
          <a:solidFill>
            <a:srgbClr val="353535">
              <a:alpha val="11372"/>
            </a:srgbClr>
          </a:solidFill>
          <a:ln>
            <a:noFill/>
          </a:ln>
        </p:spPr>
      </p:sp>
      <p:sp>
        <p:nvSpPr>
          <p:cNvPr id="73" name="Google Shape;73;p41"/>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Arial"/>
              <a:sym typeface="Calibri"/>
            </a:endParaRPr>
          </a:p>
        </p:txBody>
      </p:sp>
      <p:sp>
        <p:nvSpPr>
          <p:cNvPr id="74" name="Google Shape;74;p41"/>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Arial"/>
              <a:sym typeface="Calibri"/>
            </a:endParaRPr>
          </a:p>
        </p:txBody>
      </p:sp>
      <p:pic>
        <p:nvPicPr>
          <p:cNvPr id="75" name="Google Shape;75;p4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76" name="Google Shape;76;p41"/>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1">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Arial"/>
                <a:sym typeface="Montserrat"/>
              </a:defRPr>
            </a:lvl1pPr>
            <a:lvl2pPr marR="0" lvl="1"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7" name="Google Shape;77;p41"/>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Arial"/>
              <a:sym typeface="Montserrat SemiBold"/>
            </a:endParaRPr>
          </a:p>
        </p:txBody>
      </p:sp>
    </p:spTree>
    <p:extLst>
      <p:ext uri="{BB962C8B-B14F-4D97-AF65-F5344CB8AC3E}">
        <p14:creationId xmlns:p14="http://schemas.microsoft.com/office/powerpoint/2010/main" val="11701063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09">
  <p:cSld name="09">
    <p:bg>
      <p:bgPr>
        <a:solidFill>
          <a:srgbClr val="011E41"/>
        </a:solidFill>
        <a:effectLst/>
      </p:bgPr>
    </p:bg>
    <p:spTree>
      <p:nvGrpSpPr>
        <p:cNvPr id="1" name="Shape 78"/>
        <p:cNvGrpSpPr/>
        <p:nvPr/>
      </p:nvGrpSpPr>
      <p:grpSpPr>
        <a:xfrm>
          <a:off x="0" y="0"/>
          <a:ext cx="0" cy="0"/>
          <a:chOff x="0" y="0"/>
          <a:chExt cx="0" cy="0"/>
        </a:xfrm>
      </p:grpSpPr>
      <p:pic>
        <p:nvPicPr>
          <p:cNvPr id="79" name="Google Shape;79;p4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80" name="Google Shape;80;p42"/>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1">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Arial"/>
                <a:sym typeface="Montserrat"/>
              </a:defRPr>
            </a:lvl1pPr>
            <a:lvl2pPr marR="0" lvl="1"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1" name="Google Shape;81;p42"/>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chemeClr val="lt2"/>
                </a:solidFill>
                <a:latin typeface="Montserrat SemiBold"/>
                <a:ea typeface="Montserrat SemiBold"/>
                <a:cs typeface="Montserrat SemiBold"/>
                <a:sym typeface="Montserrat SemiBold"/>
              </a:rPr>
              <a:t>31 January 2022</a:t>
            </a:r>
            <a:endParaRPr sz="2400" b="1" i="0" u="none" strike="noStrike" cap="none">
              <a:solidFill>
                <a:schemeClr val="lt2"/>
              </a:solidFill>
              <a:latin typeface="Montserrat SemiBold"/>
              <a:ea typeface="Montserrat SemiBold"/>
              <a:cs typeface="Arial"/>
              <a:sym typeface="Montserrat SemiBold"/>
            </a:endParaRPr>
          </a:p>
        </p:txBody>
      </p:sp>
    </p:spTree>
    <p:extLst>
      <p:ext uri="{BB962C8B-B14F-4D97-AF65-F5344CB8AC3E}">
        <p14:creationId xmlns:p14="http://schemas.microsoft.com/office/powerpoint/2010/main" val="3094774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78"/>
        <p:cNvGrpSpPr/>
        <p:nvPr/>
      </p:nvGrpSpPr>
      <p:grpSpPr>
        <a:xfrm>
          <a:off x="0" y="0"/>
          <a:ext cx="0" cy="0"/>
          <a:chOff x="0" y="0"/>
          <a:chExt cx="0" cy="0"/>
        </a:xfrm>
      </p:grpSpPr>
      <p:sp>
        <p:nvSpPr>
          <p:cNvPr id="79" name="Google Shape;79;p44"/>
          <p:cNvSpPr>
            <a:spLocks noGrp="1"/>
          </p:cNvSpPr>
          <p:nvPr>
            <p:ph type="pic" idx="2"/>
          </p:nvPr>
        </p:nvSpPr>
        <p:spPr>
          <a:xfrm>
            <a:off x="0" y="0"/>
            <a:ext cx="18288000" cy="10288588"/>
          </a:xfrm>
          <a:prstGeom prst="rect">
            <a:avLst/>
          </a:prstGeom>
          <a:solidFill>
            <a:srgbClr val="353535">
              <a:alpha val="11764"/>
            </a:srgbClr>
          </a:solidFill>
          <a:ln>
            <a:noFill/>
          </a:ln>
        </p:spPr>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07">
  <p:cSld name="07">
    <p:spTree>
      <p:nvGrpSpPr>
        <p:cNvPr id="1" name="Shape 82"/>
        <p:cNvGrpSpPr/>
        <p:nvPr/>
      </p:nvGrpSpPr>
      <p:grpSpPr>
        <a:xfrm>
          <a:off x="0" y="0"/>
          <a:ext cx="0" cy="0"/>
          <a:chOff x="0" y="0"/>
          <a:chExt cx="0" cy="0"/>
        </a:xfrm>
      </p:grpSpPr>
      <p:sp>
        <p:nvSpPr>
          <p:cNvPr id="83" name="Google Shape;83;p43"/>
          <p:cNvSpPr>
            <a:spLocks noGrp="1"/>
          </p:cNvSpPr>
          <p:nvPr>
            <p:ph type="pic" idx="2"/>
          </p:nvPr>
        </p:nvSpPr>
        <p:spPr>
          <a:xfrm>
            <a:off x="0" y="0"/>
            <a:ext cx="18288000" cy="10288588"/>
          </a:xfrm>
          <a:prstGeom prst="rect">
            <a:avLst/>
          </a:prstGeom>
          <a:solidFill>
            <a:srgbClr val="353535">
              <a:alpha val="11372"/>
            </a:srgbClr>
          </a:solidFill>
          <a:ln>
            <a:noFill/>
          </a:ln>
        </p:spPr>
      </p:sp>
      <p:sp>
        <p:nvSpPr>
          <p:cNvPr id="84" name="Google Shape;84;p43"/>
          <p:cNvSpPr/>
          <p:nvPr/>
        </p:nvSpPr>
        <p:spPr>
          <a:xfrm rot="-2700000">
            <a:off x="-4975069" y="2029188"/>
            <a:ext cx="17752544" cy="3778950"/>
          </a:xfrm>
          <a:prstGeom prst="rect">
            <a:avLst/>
          </a:prstGeom>
          <a:solidFill>
            <a:srgbClr val="011E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Arial"/>
              <a:sym typeface="Calibri"/>
            </a:endParaRPr>
          </a:p>
        </p:txBody>
      </p:sp>
      <p:sp>
        <p:nvSpPr>
          <p:cNvPr id="85" name="Google Shape;85;p43"/>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Arial"/>
              <a:sym typeface="Calibri"/>
            </a:endParaRPr>
          </a:p>
        </p:txBody>
      </p:sp>
      <p:pic>
        <p:nvPicPr>
          <p:cNvPr id="86" name="Google Shape;86;p43" descr="A sign in the dark&#10;&#10;Description automatically generated"/>
          <p:cNvPicPr preferRelativeResize="0"/>
          <p:nvPr/>
        </p:nvPicPr>
        <p:blipFill rotWithShape="1">
          <a:blip r:embed="rId2">
            <a:alphaModFix/>
          </a:blip>
          <a:srcRect/>
          <a:stretch/>
        </p:blipFill>
        <p:spPr>
          <a:xfrm>
            <a:off x="-2665378" y="-7435166"/>
            <a:ext cx="20236810" cy="20236810"/>
          </a:xfrm>
          <a:prstGeom prst="rect">
            <a:avLst/>
          </a:prstGeom>
          <a:noFill/>
          <a:ln>
            <a:noFill/>
          </a:ln>
        </p:spPr>
      </p:pic>
      <p:sp>
        <p:nvSpPr>
          <p:cNvPr id="87" name="Google Shape;87;p43"/>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Arial"/>
              <a:sym typeface="Calibri"/>
            </a:endParaRPr>
          </a:p>
        </p:txBody>
      </p:sp>
      <p:pic>
        <p:nvPicPr>
          <p:cNvPr id="88" name="Google Shape;88;p43" descr="A picture containing drawing&#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89" name="Google Shape;89;p43"/>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1">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Arial"/>
                <a:sym typeface="Montserrat"/>
              </a:defRPr>
            </a:lvl1pPr>
            <a:lvl2pPr marR="0" lvl="1"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0" name="Google Shape;90;p43"/>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Arial"/>
              <a:sym typeface="Montserrat SemiBold"/>
            </a:endParaRPr>
          </a:p>
        </p:txBody>
      </p:sp>
    </p:spTree>
    <p:extLst>
      <p:ext uri="{BB962C8B-B14F-4D97-AF65-F5344CB8AC3E}">
        <p14:creationId xmlns:p14="http://schemas.microsoft.com/office/powerpoint/2010/main" val="424706252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91"/>
        <p:cNvGrpSpPr/>
        <p:nvPr/>
      </p:nvGrpSpPr>
      <p:grpSpPr>
        <a:xfrm>
          <a:off x="0" y="0"/>
          <a:ext cx="0" cy="0"/>
          <a:chOff x="0" y="0"/>
          <a:chExt cx="0" cy="0"/>
        </a:xfrm>
      </p:grpSpPr>
      <p:sp>
        <p:nvSpPr>
          <p:cNvPr id="92" name="Google Shape;92;p44"/>
          <p:cNvSpPr>
            <a:spLocks noGrp="1"/>
          </p:cNvSpPr>
          <p:nvPr>
            <p:ph type="pic" idx="2"/>
          </p:nvPr>
        </p:nvSpPr>
        <p:spPr>
          <a:xfrm>
            <a:off x="383056" y="338143"/>
            <a:ext cx="17521895" cy="9625008"/>
          </a:xfrm>
          <a:prstGeom prst="rect">
            <a:avLst/>
          </a:prstGeom>
          <a:solidFill>
            <a:srgbClr val="353535">
              <a:alpha val="11372"/>
            </a:srgbClr>
          </a:solidFill>
          <a:ln>
            <a:noFill/>
          </a:ln>
        </p:spPr>
      </p:sp>
    </p:spTree>
    <p:extLst>
      <p:ext uri="{BB962C8B-B14F-4D97-AF65-F5344CB8AC3E}">
        <p14:creationId xmlns:p14="http://schemas.microsoft.com/office/powerpoint/2010/main" val="37054511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93"/>
        <p:cNvGrpSpPr/>
        <p:nvPr/>
      </p:nvGrpSpPr>
      <p:grpSpPr>
        <a:xfrm>
          <a:off x="0" y="0"/>
          <a:ext cx="0" cy="0"/>
          <a:chOff x="0" y="0"/>
          <a:chExt cx="0" cy="0"/>
        </a:xfrm>
      </p:grpSpPr>
      <p:sp>
        <p:nvSpPr>
          <p:cNvPr id="94" name="Google Shape;94;p45"/>
          <p:cNvSpPr>
            <a:spLocks noGrp="1"/>
          </p:cNvSpPr>
          <p:nvPr>
            <p:ph type="pic" idx="2"/>
          </p:nvPr>
        </p:nvSpPr>
        <p:spPr>
          <a:xfrm>
            <a:off x="1935145" y="3120406"/>
            <a:ext cx="5715000" cy="5715000"/>
          </a:xfrm>
          <a:prstGeom prst="rect">
            <a:avLst/>
          </a:prstGeom>
          <a:solidFill>
            <a:srgbClr val="353535">
              <a:alpha val="11372"/>
            </a:srgbClr>
          </a:solidFill>
          <a:ln>
            <a:noFill/>
          </a:ln>
        </p:spPr>
      </p:sp>
      <p:sp>
        <p:nvSpPr>
          <p:cNvPr id="95" name="Google Shape;95;p4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96" name="Google Shape;96;p4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7" name="Google Shape;97;p4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06095934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2">
  <p:cSld name="12">
    <p:spTree>
      <p:nvGrpSpPr>
        <p:cNvPr id="1" name="Shape 98"/>
        <p:cNvGrpSpPr/>
        <p:nvPr/>
      </p:nvGrpSpPr>
      <p:grpSpPr>
        <a:xfrm>
          <a:off x="0" y="0"/>
          <a:ext cx="0" cy="0"/>
          <a:chOff x="0" y="0"/>
          <a:chExt cx="0" cy="0"/>
        </a:xfrm>
      </p:grpSpPr>
      <p:sp>
        <p:nvSpPr>
          <p:cNvPr id="99" name="Google Shape;99;p46"/>
          <p:cNvSpPr>
            <a:spLocks noGrp="1"/>
          </p:cNvSpPr>
          <p:nvPr>
            <p:ph type="pic" idx="2"/>
          </p:nvPr>
        </p:nvSpPr>
        <p:spPr>
          <a:xfrm>
            <a:off x="1610782" y="2576586"/>
            <a:ext cx="6363725" cy="6363727"/>
          </a:xfrm>
          <a:prstGeom prst="rect">
            <a:avLst/>
          </a:prstGeom>
          <a:solidFill>
            <a:srgbClr val="353535">
              <a:alpha val="11372"/>
            </a:srgbClr>
          </a:solidFill>
          <a:ln>
            <a:noFill/>
          </a:ln>
        </p:spPr>
      </p:sp>
      <p:sp>
        <p:nvSpPr>
          <p:cNvPr id="100" name="Google Shape;100;p4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01" name="Google Shape;101;p4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2" name="Google Shape;102;p4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2534598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103"/>
        <p:cNvGrpSpPr/>
        <p:nvPr/>
      </p:nvGrpSpPr>
      <p:grpSpPr>
        <a:xfrm>
          <a:off x="0" y="0"/>
          <a:ext cx="0" cy="0"/>
          <a:chOff x="0" y="0"/>
          <a:chExt cx="0" cy="0"/>
        </a:xfrm>
      </p:grpSpPr>
      <p:sp>
        <p:nvSpPr>
          <p:cNvPr id="104" name="Google Shape;104;p47"/>
          <p:cNvSpPr>
            <a:spLocks noGrp="1"/>
          </p:cNvSpPr>
          <p:nvPr>
            <p:ph type="pic" idx="2"/>
          </p:nvPr>
        </p:nvSpPr>
        <p:spPr>
          <a:xfrm flipH="1">
            <a:off x="-1" y="0"/>
            <a:ext cx="14712019" cy="4511040"/>
          </a:xfrm>
          <a:prstGeom prst="rect">
            <a:avLst/>
          </a:prstGeom>
          <a:solidFill>
            <a:srgbClr val="353535">
              <a:alpha val="11372"/>
            </a:srgbClr>
          </a:solidFill>
          <a:ln>
            <a:noFill/>
          </a:ln>
        </p:spPr>
      </p:sp>
      <p:sp>
        <p:nvSpPr>
          <p:cNvPr id="105" name="Google Shape;105;p4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06" name="Google Shape;106;p4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7" name="Google Shape;107;p4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8137165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108"/>
        <p:cNvGrpSpPr/>
        <p:nvPr/>
      </p:nvGrpSpPr>
      <p:grpSpPr>
        <a:xfrm>
          <a:off x="0" y="0"/>
          <a:ext cx="0" cy="0"/>
          <a:chOff x="0" y="0"/>
          <a:chExt cx="0" cy="0"/>
        </a:xfrm>
      </p:grpSpPr>
      <p:sp>
        <p:nvSpPr>
          <p:cNvPr id="109" name="Google Shape;109;p48"/>
          <p:cNvSpPr>
            <a:spLocks noGrp="1"/>
          </p:cNvSpPr>
          <p:nvPr>
            <p:ph type="pic" idx="2"/>
          </p:nvPr>
        </p:nvSpPr>
        <p:spPr>
          <a:xfrm>
            <a:off x="1553028" y="0"/>
            <a:ext cx="16734972" cy="5379495"/>
          </a:xfrm>
          <a:prstGeom prst="rect">
            <a:avLst/>
          </a:prstGeom>
          <a:solidFill>
            <a:srgbClr val="353535">
              <a:alpha val="11372"/>
            </a:srgbClr>
          </a:solidFill>
          <a:ln>
            <a:noFill/>
          </a:ln>
        </p:spPr>
      </p:sp>
      <p:sp>
        <p:nvSpPr>
          <p:cNvPr id="110" name="Google Shape;110;p4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11" name="Google Shape;111;p4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2" name="Google Shape;112;p4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9321689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113"/>
        <p:cNvGrpSpPr/>
        <p:nvPr/>
      </p:nvGrpSpPr>
      <p:grpSpPr>
        <a:xfrm>
          <a:off x="0" y="0"/>
          <a:ext cx="0" cy="0"/>
          <a:chOff x="0" y="0"/>
          <a:chExt cx="0" cy="0"/>
        </a:xfrm>
      </p:grpSpPr>
      <p:sp>
        <p:nvSpPr>
          <p:cNvPr id="114" name="Google Shape;114;p49"/>
          <p:cNvSpPr>
            <a:spLocks noGrp="1"/>
          </p:cNvSpPr>
          <p:nvPr>
            <p:ph type="pic" idx="2"/>
          </p:nvPr>
        </p:nvSpPr>
        <p:spPr>
          <a:xfrm>
            <a:off x="0" y="0"/>
            <a:ext cx="6698918" cy="6698919"/>
          </a:xfrm>
          <a:prstGeom prst="rect">
            <a:avLst/>
          </a:prstGeom>
          <a:solidFill>
            <a:srgbClr val="353535">
              <a:alpha val="11372"/>
            </a:srgbClr>
          </a:solidFill>
          <a:ln>
            <a:noFill/>
          </a:ln>
        </p:spPr>
      </p:sp>
      <p:sp>
        <p:nvSpPr>
          <p:cNvPr id="115" name="Google Shape;115;p49"/>
          <p:cNvSpPr>
            <a:spLocks noGrp="1"/>
          </p:cNvSpPr>
          <p:nvPr>
            <p:ph type="pic" idx="3"/>
          </p:nvPr>
        </p:nvSpPr>
        <p:spPr>
          <a:xfrm>
            <a:off x="4279192" y="4287009"/>
            <a:ext cx="4798110" cy="4798111"/>
          </a:xfrm>
          <a:prstGeom prst="rect">
            <a:avLst/>
          </a:prstGeom>
          <a:solidFill>
            <a:srgbClr val="353535">
              <a:alpha val="11372"/>
            </a:srgbClr>
          </a:solidFill>
          <a:ln>
            <a:noFill/>
          </a:ln>
        </p:spPr>
      </p:sp>
      <p:sp>
        <p:nvSpPr>
          <p:cNvPr id="116" name="Google Shape;116;p4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17" name="Google Shape;117;p4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8" name="Google Shape;118;p4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3590898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119"/>
        <p:cNvGrpSpPr/>
        <p:nvPr/>
      </p:nvGrpSpPr>
      <p:grpSpPr>
        <a:xfrm>
          <a:off x="0" y="0"/>
          <a:ext cx="0" cy="0"/>
          <a:chOff x="0" y="0"/>
          <a:chExt cx="0" cy="0"/>
        </a:xfrm>
      </p:grpSpPr>
      <p:sp>
        <p:nvSpPr>
          <p:cNvPr id="120" name="Google Shape;120;p50"/>
          <p:cNvSpPr>
            <a:spLocks noGrp="1"/>
          </p:cNvSpPr>
          <p:nvPr>
            <p:ph type="pic" idx="2"/>
          </p:nvPr>
        </p:nvSpPr>
        <p:spPr>
          <a:xfrm>
            <a:off x="6907700" y="3429529"/>
            <a:ext cx="3466042" cy="3429529"/>
          </a:xfrm>
          <a:prstGeom prst="rect">
            <a:avLst/>
          </a:prstGeom>
          <a:solidFill>
            <a:srgbClr val="353535">
              <a:alpha val="11372"/>
            </a:srgbClr>
          </a:solidFill>
          <a:ln>
            <a:noFill/>
          </a:ln>
        </p:spPr>
      </p:sp>
      <p:sp>
        <p:nvSpPr>
          <p:cNvPr id="121" name="Google Shape;121;p50"/>
          <p:cNvSpPr>
            <a:spLocks noGrp="1"/>
          </p:cNvSpPr>
          <p:nvPr>
            <p:ph type="pic" idx="3"/>
          </p:nvPr>
        </p:nvSpPr>
        <p:spPr>
          <a:xfrm>
            <a:off x="-24384" y="0"/>
            <a:ext cx="3466042" cy="3429529"/>
          </a:xfrm>
          <a:prstGeom prst="rect">
            <a:avLst/>
          </a:prstGeom>
          <a:solidFill>
            <a:srgbClr val="353535">
              <a:alpha val="11372"/>
            </a:srgbClr>
          </a:solidFill>
          <a:ln>
            <a:noFill/>
          </a:ln>
        </p:spPr>
      </p:sp>
      <p:sp>
        <p:nvSpPr>
          <p:cNvPr id="122" name="Google Shape;122;p50"/>
          <p:cNvSpPr>
            <a:spLocks noGrp="1"/>
          </p:cNvSpPr>
          <p:nvPr>
            <p:ph type="pic" idx="4"/>
          </p:nvPr>
        </p:nvSpPr>
        <p:spPr>
          <a:xfrm>
            <a:off x="3441658" y="3429529"/>
            <a:ext cx="3466042" cy="3429529"/>
          </a:xfrm>
          <a:prstGeom prst="rect">
            <a:avLst/>
          </a:prstGeom>
          <a:solidFill>
            <a:srgbClr val="353535">
              <a:alpha val="11372"/>
            </a:srgbClr>
          </a:solidFill>
          <a:ln>
            <a:noFill/>
          </a:ln>
        </p:spPr>
      </p:sp>
      <p:sp>
        <p:nvSpPr>
          <p:cNvPr id="123" name="Google Shape;123;p50"/>
          <p:cNvSpPr>
            <a:spLocks noGrp="1"/>
          </p:cNvSpPr>
          <p:nvPr>
            <p:ph type="pic" idx="5"/>
          </p:nvPr>
        </p:nvSpPr>
        <p:spPr>
          <a:xfrm>
            <a:off x="-24384" y="3429529"/>
            <a:ext cx="3466042" cy="3429529"/>
          </a:xfrm>
          <a:prstGeom prst="rect">
            <a:avLst/>
          </a:prstGeom>
          <a:solidFill>
            <a:srgbClr val="353535">
              <a:alpha val="11372"/>
            </a:srgbClr>
          </a:solidFill>
          <a:ln>
            <a:noFill/>
          </a:ln>
        </p:spPr>
      </p:sp>
      <p:sp>
        <p:nvSpPr>
          <p:cNvPr id="124" name="Google Shape;124;p50"/>
          <p:cNvSpPr>
            <a:spLocks noGrp="1"/>
          </p:cNvSpPr>
          <p:nvPr>
            <p:ph type="pic" idx="6"/>
          </p:nvPr>
        </p:nvSpPr>
        <p:spPr>
          <a:xfrm>
            <a:off x="3441658" y="6859059"/>
            <a:ext cx="3466042" cy="3429529"/>
          </a:xfrm>
          <a:prstGeom prst="rect">
            <a:avLst/>
          </a:prstGeom>
          <a:solidFill>
            <a:srgbClr val="353535">
              <a:alpha val="11372"/>
            </a:srgbClr>
          </a:solidFill>
          <a:ln>
            <a:noFill/>
          </a:ln>
        </p:spPr>
      </p:sp>
      <p:sp>
        <p:nvSpPr>
          <p:cNvPr id="125" name="Google Shape;125;p50"/>
          <p:cNvSpPr>
            <a:spLocks noGrp="1"/>
          </p:cNvSpPr>
          <p:nvPr>
            <p:ph type="pic" idx="7"/>
          </p:nvPr>
        </p:nvSpPr>
        <p:spPr>
          <a:xfrm>
            <a:off x="-24384" y="6859059"/>
            <a:ext cx="3466042" cy="3429529"/>
          </a:xfrm>
          <a:prstGeom prst="rect">
            <a:avLst/>
          </a:prstGeom>
          <a:solidFill>
            <a:srgbClr val="353535">
              <a:alpha val="11372"/>
            </a:srgbClr>
          </a:solidFill>
          <a:ln>
            <a:noFill/>
          </a:ln>
        </p:spPr>
      </p:sp>
      <p:sp>
        <p:nvSpPr>
          <p:cNvPr id="126" name="Google Shape;126;p5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27" name="Google Shape;127;p5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28" name="Google Shape;128;p5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24494610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129"/>
        <p:cNvGrpSpPr/>
        <p:nvPr/>
      </p:nvGrpSpPr>
      <p:grpSpPr>
        <a:xfrm>
          <a:off x="0" y="0"/>
          <a:ext cx="0" cy="0"/>
          <a:chOff x="0" y="0"/>
          <a:chExt cx="0" cy="0"/>
        </a:xfrm>
      </p:grpSpPr>
      <p:sp>
        <p:nvSpPr>
          <p:cNvPr id="130" name="Google Shape;130;p51"/>
          <p:cNvSpPr>
            <a:spLocks noGrp="1"/>
          </p:cNvSpPr>
          <p:nvPr>
            <p:ph type="pic" idx="2"/>
          </p:nvPr>
        </p:nvSpPr>
        <p:spPr>
          <a:xfrm>
            <a:off x="11359170" y="0"/>
            <a:ext cx="2271834" cy="2247901"/>
          </a:xfrm>
          <a:prstGeom prst="rect">
            <a:avLst/>
          </a:prstGeom>
          <a:solidFill>
            <a:srgbClr val="353535">
              <a:alpha val="11372"/>
            </a:srgbClr>
          </a:solidFill>
          <a:ln>
            <a:noFill/>
          </a:ln>
        </p:spPr>
      </p:sp>
      <p:sp>
        <p:nvSpPr>
          <p:cNvPr id="131" name="Google Shape;131;p51"/>
          <p:cNvSpPr>
            <a:spLocks noGrp="1"/>
          </p:cNvSpPr>
          <p:nvPr>
            <p:ph type="pic" idx="3"/>
          </p:nvPr>
        </p:nvSpPr>
        <p:spPr>
          <a:xfrm>
            <a:off x="9087336" y="0"/>
            <a:ext cx="2271834" cy="2247901"/>
          </a:xfrm>
          <a:prstGeom prst="rect">
            <a:avLst/>
          </a:prstGeom>
          <a:solidFill>
            <a:srgbClr val="353535">
              <a:alpha val="11372"/>
            </a:srgbClr>
          </a:solidFill>
          <a:ln>
            <a:noFill/>
          </a:ln>
        </p:spPr>
      </p:sp>
      <p:sp>
        <p:nvSpPr>
          <p:cNvPr id="132" name="Google Shape;132;p51"/>
          <p:cNvSpPr>
            <a:spLocks noGrp="1"/>
          </p:cNvSpPr>
          <p:nvPr>
            <p:ph type="pic" idx="4"/>
          </p:nvPr>
        </p:nvSpPr>
        <p:spPr>
          <a:xfrm>
            <a:off x="6815502" y="0"/>
            <a:ext cx="2271834" cy="2247901"/>
          </a:xfrm>
          <a:prstGeom prst="rect">
            <a:avLst/>
          </a:prstGeom>
          <a:solidFill>
            <a:srgbClr val="353535">
              <a:alpha val="11372"/>
            </a:srgbClr>
          </a:solidFill>
          <a:ln>
            <a:noFill/>
          </a:ln>
        </p:spPr>
      </p:sp>
      <p:sp>
        <p:nvSpPr>
          <p:cNvPr id="133" name="Google Shape;133;p51"/>
          <p:cNvSpPr>
            <a:spLocks noGrp="1"/>
          </p:cNvSpPr>
          <p:nvPr>
            <p:ph type="pic" idx="5"/>
          </p:nvPr>
        </p:nvSpPr>
        <p:spPr>
          <a:xfrm>
            <a:off x="4543668" y="0"/>
            <a:ext cx="2271834" cy="2247901"/>
          </a:xfrm>
          <a:prstGeom prst="rect">
            <a:avLst/>
          </a:prstGeom>
          <a:solidFill>
            <a:srgbClr val="353535">
              <a:alpha val="11372"/>
            </a:srgbClr>
          </a:solidFill>
          <a:ln>
            <a:noFill/>
          </a:ln>
        </p:spPr>
      </p:sp>
      <p:sp>
        <p:nvSpPr>
          <p:cNvPr id="134" name="Google Shape;134;p51"/>
          <p:cNvSpPr>
            <a:spLocks noGrp="1"/>
          </p:cNvSpPr>
          <p:nvPr>
            <p:ph type="pic" idx="6"/>
          </p:nvPr>
        </p:nvSpPr>
        <p:spPr>
          <a:xfrm>
            <a:off x="2271834" y="0"/>
            <a:ext cx="2271834" cy="2247901"/>
          </a:xfrm>
          <a:prstGeom prst="rect">
            <a:avLst/>
          </a:prstGeom>
          <a:solidFill>
            <a:srgbClr val="353535">
              <a:alpha val="11372"/>
            </a:srgbClr>
          </a:solidFill>
          <a:ln>
            <a:noFill/>
          </a:ln>
        </p:spPr>
      </p:sp>
      <p:sp>
        <p:nvSpPr>
          <p:cNvPr id="135" name="Google Shape;135;p51"/>
          <p:cNvSpPr>
            <a:spLocks noGrp="1"/>
          </p:cNvSpPr>
          <p:nvPr>
            <p:ph type="pic" idx="7"/>
          </p:nvPr>
        </p:nvSpPr>
        <p:spPr>
          <a:xfrm>
            <a:off x="0" y="0"/>
            <a:ext cx="2271834" cy="2247901"/>
          </a:xfrm>
          <a:prstGeom prst="rect">
            <a:avLst/>
          </a:prstGeom>
          <a:solidFill>
            <a:srgbClr val="353535">
              <a:alpha val="11372"/>
            </a:srgbClr>
          </a:solidFill>
          <a:ln>
            <a:noFill/>
          </a:ln>
        </p:spPr>
      </p:sp>
      <p:sp>
        <p:nvSpPr>
          <p:cNvPr id="136" name="Google Shape;136;p51"/>
          <p:cNvSpPr>
            <a:spLocks noGrp="1"/>
          </p:cNvSpPr>
          <p:nvPr>
            <p:ph type="pic" idx="8"/>
          </p:nvPr>
        </p:nvSpPr>
        <p:spPr>
          <a:xfrm>
            <a:off x="9087336" y="2247901"/>
            <a:ext cx="2271834" cy="2247901"/>
          </a:xfrm>
          <a:prstGeom prst="rect">
            <a:avLst/>
          </a:prstGeom>
          <a:solidFill>
            <a:srgbClr val="353535">
              <a:alpha val="11372"/>
            </a:srgbClr>
          </a:solidFill>
          <a:ln>
            <a:noFill/>
          </a:ln>
        </p:spPr>
      </p:sp>
      <p:sp>
        <p:nvSpPr>
          <p:cNvPr id="137" name="Google Shape;137;p51"/>
          <p:cNvSpPr>
            <a:spLocks noGrp="1"/>
          </p:cNvSpPr>
          <p:nvPr>
            <p:ph type="pic" idx="9"/>
          </p:nvPr>
        </p:nvSpPr>
        <p:spPr>
          <a:xfrm>
            <a:off x="6815502" y="2247901"/>
            <a:ext cx="2271834" cy="2247901"/>
          </a:xfrm>
          <a:prstGeom prst="rect">
            <a:avLst/>
          </a:prstGeom>
          <a:solidFill>
            <a:srgbClr val="353535">
              <a:alpha val="11372"/>
            </a:srgbClr>
          </a:solidFill>
          <a:ln>
            <a:noFill/>
          </a:ln>
        </p:spPr>
      </p:sp>
      <p:sp>
        <p:nvSpPr>
          <p:cNvPr id="138" name="Google Shape;138;p51"/>
          <p:cNvSpPr>
            <a:spLocks noGrp="1"/>
          </p:cNvSpPr>
          <p:nvPr>
            <p:ph type="pic" idx="13"/>
          </p:nvPr>
        </p:nvSpPr>
        <p:spPr>
          <a:xfrm>
            <a:off x="4543668" y="2247901"/>
            <a:ext cx="2271834" cy="2247901"/>
          </a:xfrm>
          <a:prstGeom prst="rect">
            <a:avLst/>
          </a:prstGeom>
          <a:solidFill>
            <a:srgbClr val="353535">
              <a:alpha val="11372"/>
            </a:srgbClr>
          </a:solidFill>
          <a:ln>
            <a:noFill/>
          </a:ln>
        </p:spPr>
      </p:sp>
      <p:sp>
        <p:nvSpPr>
          <p:cNvPr id="139" name="Google Shape;139;p51"/>
          <p:cNvSpPr>
            <a:spLocks noGrp="1"/>
          </p:cNvSpPr>
          <p:nvPr>
            <p:ph type="pic" idx="14"/>
          </p:nvPr>
        </p:nvSpPr>
        <p:spPr>
          <a:xfrm>
            <a:off x="2271834" y="2247901"/>
            <a:ext cx="2271834" cy="2247901"/>
          </a:xfrm>
          <a:prstGeom prst="rect">
            <a:avLst/>
          </a:prstGeom>
          <a:solidFill>
            <a:srgbClr val="353535">
              <a:alpha val="11372"/>
            </a:srgbClr>
          </a:solidFill>
          <a:ln>
            <a:noFill/>
          </a:ln>
        </p:spPr>
      </p:sp>
      <p:sp>
        <p:nvSpPr>
          <p:cNvPr id="140" name="Google Shape;140;p51"/>
          <p:cNvSpPr>
            <a:spLocks noGrp="1"/>
          </p:cNvSpPr>
          <p:nvPr>
            <p:ph type="pic" idx="15"/>
          </p:nvPr>
        </p:nvSpPr>
        <p:spPr>
          <a:xfrm>
            <a:off x="0" y="2247901"/>
            <a:ext cx="2271834" cy="2247901"/>
          </a:xfrm>
          <a:prstGeom prst="rect">
            <a:avLst/>
          </a:prstGeom>
          <a:solidFill>
            <a:srgbClr val="353535">
              <a:alpha val="11372"/>
            </a:srgbClr>
          </a:solidFill>
          <a:ln>
            <a:noFill/>
          </a:ln>
        </p:spPr>
      </p:sp>
      <p:sp>
        <p:nvSpPr>
          <p:cNvPr id="141" name="Google Shape;141;p51"/>
          <p:cNvSpPr>
            <a:spLocks noGrp="1"/>
          </p:cNvSpPr>
          <p:nvPr>
            <p:ph type="pic" idx="16"/>
          </p:nvPr>
        </p:nvSpPr>
        <p:spPr>
          <a:xfrm>
            <a:off x="4543668" y="4495802"/>
            <a:ext cx="2271834" cy="2247901"/>
          </a:xfrm>
          <a:prstGeom prst="rect">
            <a:avLst/>
          </a:prstGeom>
          <a:solidFill>
            <a:srgbClr val="353535">
              <a:alpha val="11372"/>
            </a:srgbClr>
          </a:solidFill>
          <a:ln>
            <a:noFill/>
          </a:ln>
        </p:spPr>
      </p:sp>
      <p:sp>
        <p:nvSpPr>
          <p:cNvPr id="142" name="Google Shape;142;p51"/>
          <p:cNvSpPr>
            <a:spLocks noGrp="1"/>
          </p:cNvSpPr>
          <p:nvPr>
            <p:ph type="pic" idx="17"/>
          </p:nvPr>
        </p:nvSpPr>
        <p:spPr>
          <a:xfrm>
            <a:off x="2271834" y="4495802"/>
            <a:ext cx="2271834" cy="2247901"/>
          </a:xfrm>
          <a:prstGeom prst="rect">
            <a:avLst/>
          </a:prstGeom>
          <a:solidFill>
            <a:srgbClr val="353535">
              <a:alpha val="11372"/>
            </a:srgbClr>
          </a:solidFill>
          <a:ln>
            <a:noFill/>
          </a:ln>
        </p:spPr>
      </p:sp>
      <p:sp>
        <p:nvSpPr>
          <p:cNvPr id="143" name="Google Shape;143;p51"/>
          <p:cNvSpPr>
            <a:spLocks noGrp="1"/>
          </p:cNvSpPr>
          <p:nvPr>
            <p:ph type="pic" idx="18"/>
          </p:nvPr>
        </p:nvSpPr>
        <p:spPr>
          <a:xfrm>
            <a:off x="0" y="4495802"/>
            <a:ext cx="2271834" cy="2247901"/>
          </a:xfrm>
          <a:prstGeom prst="rect">
            <a:avLst/>
          </a:prstGeom>
          <a:solidFill>
            <a:srgbClr val="353535">
              <a:alpha val="11372"/>
            </a:srgbClr>
          </a:solidFill>
          <a:ln>
            <a:noFill/>
          </a:ln>
        </p:spPr>
      </p:sp>
      <p:sp>
        <p:nvSpPr>
          <p:cNvPr id="144" name="Google Shape;144;p51"/>
          <p:cNvSpPr>
            <a:spLocks noGrp="1"/>
          </p:cNvSpPr>
          <p:nvPr>
            <p:ph type="pic" idx="19"/>
          </p:nvPr>
        </p:nvSpPr>
        <p:spPr>
          <a:xfrm>
            <a:off x="0" y="6743703"/>
            <a:ext cx="2271834" cy="2247901"/>
          </a:xfrm>
          <a:prstGeom prst="rect">
            <a:avLst/>
          </a:prstGeom>
          <a:solidFill>
            <a:srgbClr val="353535">
              <a:alpha val="11372"/>
            </a:srgbClr>
          </a:solidFill>
          <a:ln>
            <a:noFill/>
          </a:ln>
        </p:spPr>
      </p:sp>
      <p:sp>
        <p:nvSpPr>
          <p:cNvPr id="145" name="Google Shape;145;p5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46" name="Google Shape;146;p5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47" name="Google Shape;147;p5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01114215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148"/>
        <p:cNvGrpSpPr/>
        <p:nvPr/>
      </p:nvGrpSpPr>
      <p:grpSpPr>
        <a:xfrm>
          <a:off x="0" y="0"/>
          <a:ext cx="0" cy="0"/>
          <a:chOff x="0" y="0"/>
          <a:chExt cx="0" cy="0"/>
        </a:xfrm>
      </p:grpSpPr>
      <p:sp>
        <p:nvSpPr>
          <p:cNvPr id="149" name="Google Shape;149;p52"/>
          <p:cNvSpPr>
            <a:spLocks noGrp="1"/>
          </p:cNvSpPr>
          <p:nvPr>
            <p:ph type="pic" idx="2"/>
          </p:nvPr>
        </p:nvSpPr>
        <p:spPr>
          <a:xfrm>
            <a:off x="2076448" y="0"/>
            <a:ext cx="3975907" cy="10288588"/>
          </a:xfrm>
          <a:prstGeom prst="rect">
            <a:avLst/>
          </a:prstGeom>
          <a:solidFill>
            <a:srgbClr val="353535">
              <a:alpha val="11372"/>
            </a:srgbClr>
          </a:solidFill>
          <a:ln>
            <a:noFill/>
          </a:ln>
        </p:spPr>
      </p:sp>
      <p:sp>
        <p:nvSpPr>
          <p:cNvPr id="150" name="Google Shape;150;p52"/>
          <p:cNvSpPr>
            <a:spLocks noGrp="1"/>
          </p:cNvSpPr>
          <p:nvPr>
            <p:ph type="pic" idx="3"/>
          </p:nvPr>
        </p:nvSpPr>
        <p:spPr>
          <a:xfrm>
            <a:off x="6052354" y="0"/>
            <a:ext cx="3975907" cy="10288588"/>
          </a:xfrm>
          <a:prstGeom prst="rect">
            <a:avLst/>
          </a:prstGeom>
          <a:solidFill>
            <a:srgbClr val="353535">
              <a:alpha val="11372"/>
            </a:srgbClr>
          </a:solidFill>
          <a:ln>
            <a:noFill/>
          </a:ln>
        </p:spPr>
      </p:sp>
      <p:sp>
        <p:nvSpPr>
          <p:cNvPr id="151" name="Google Shape;151;p5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52" name="Google Shape;152;p5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3" name="Google Shape;153;p5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884900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80"/>
        <p:cNvGrpSpPr/>
        <p:nvPr/>
      </p:nvGrpSpPr>
      <p:grpSpPr>
        <a:xfrm>
          <a:off x="0" y="0"/>
          <a:ext cx="0" cy="0"/>
          <a:chOff x="0" y="0"/>
          <a:chExt cx="0" cy="0"/>
        </a:xfrm>
      </p:grpSpPr>
      <p:sp>
        <p:nvSpPr>
          <p:cNvPr id="81" name="Google Shape;81;p45"/>
          <p:cNvSpPr>
            <a:spLocks noGrp="1"/>
          </p:cNvSpPr>
          <p:nvPr>
            <p:ph type="pic" idx="2"/>
          </p:nvPr>
        </p:nvSpPr>
        <p:spPr>
          <a:xfrm>
            <a:off x="0" y="0"/>
            <a:ext cx="18288000" cy="10288588"/>
          </a:xfrm>
          <a:prstGeom prst="rect">
            <a:avLst/>
          </a:prstGeom>
          <a:solidFill>
            <a:srgbClr val="353535">
              <a:alpha val="11764"/>
            </a:srgbClr>
          </a:solidFill>
          <a:ln>
            <a:noFill/>
          </a:ln>
        </p:spPr>
      </p:sp>
      <p:sp>
        <p:nvSpPr>
          <p:cNvPr id="82" name="Google Shape;82;p4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83" name="Google Shape;83;p4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154"/>
        <p:cNvGrpSpPr/>
        <p:nvPr/>
      </p:nvGrpSpPr>
      <p:grpSpPr>
        <a:xfrm>
          <a:off x="0" y="0"/>
          <a:ext cx="0" cy="0"/>
          <a:chOff x="0" y="0"/>
          <a:chExt cx="0" cy="0"/>
        </a:xfrm>
      </p:grpSpPr>
      <p:sp>
        <p:nvSpPr>
          <p:cNvPr id="155" name="Google Shape;155;p53"/>
          <p:cNvSpPr>
            <a:spLocks noGrp="1"/>
          </p:cNvSpPr>
          <p:nvPr>
            <p:ph type="pic" idx="2"/>
          </p:nvPr>
        </p:nvSpPr>
        <p:spPr>
          <a:xfrm>
            <a:off x="2457449" y="0"/>
            <a:ext cx="5485374" cy="10288588"/>
          </a:xfrm>
          <a:prstGeom prst="rect">
            <a:avLst/>
          </a:prstGeom>
          <a:solidFill>
            <a:srgbClr val="353535">
              <a:alpha val="11372"/>
            </a:srgbClr>
          </a:solidFill>
          <a:ln>
            <a:noFill/>
          </a:ln>
        </p:spPr>
      </p:sp>
      <p:sp>
        <p:nvSpPr>
          <p:cNvPr id="156" name="Google Shape;156;p53"/>
          <p:cNvSpPr>
            <a:spLocks noGrp="1"/>
          </p:cNvSpPr>
          <p:nvPr>
            <p:ph type="pic" idx="3"/>
          </p:nvPr>
        </p:nvSpPr>
        <p:spPr>
          <a:xfrm>
            <a:off x="0" y="0"/>
            <a:ext cx="2457448" cy="10288588"/>
          </a:xfrm>
          <a:prstGeom prst="rect">
            <a:avLst/>
          </a:prstGeom>
          <a:solidFill>
            <a:srgbClr val="353535">
              <a:alpha val="11372"/>
            </a:srgbClr>
          </a:solidFill>
          <a:ln>
            <a:noFill/>
          </a:ln>
        </p:spPr>
      </p:sp>
      <p:sp>
        <p:nvSpPr>
          <p:cNvPr id="157" name="Google Shape;157;p5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58" name="Google Shape;158;p5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9" name="Google Shape;159;p5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31147279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24">
  <p:cSld name="24">
    <p:spTree>
      <p:nvGrpSpPr>
        <p:cNvPr id="1" name="Shape 160"/>
        <p:cNvGrpSpPr/>
        <p:nvPr/>
      </p:nvGrpSpPr>
      <p:grpSpPr>
        <a:xfrm>
          <a:off x="0" y="0"/>
          <a:ext cx="0" cy="0"/>
          <a:chOff x="0" y="0"/>
          <a:chExt cx="0" cy="0"/>
        </a:xfrm>
      </p:grpSpPr>
      <p:sp>
        <p:nvSpPr>
          <p:cNvPr id="161" name="Google Shape;161;p55"/>
          <p:cNvSpPr>
            <a:spLocks noGrp="1"/>
          </p:cNvSpPr>
          <p:nvPr>
            <p:ph type="pic" idx="2"/>
          </p:nvPr>
        </p:nvSpPr>
        <p:spPr>
          <a:xfrm>
            <a:off x="0" y="0"/>
            <a:ext cx="14831526" cy="10288588"/>
          </a:xfrm>
          <a:prstGeom prst="rect">
            <a:avLst/>
          </a:prstGeom>
          <a:solidFill>
            <a:srgbClr val="353535">
              <a:alpha val="11372"/>
            </a:srgbClr>
          </a:solidFill>
          <a:ln>
            <a:noFill/>
          </a:ln>
        </p:spPr>
      </p:sp>
      <p:sp>
        <p:nvSpPr>
          <p:cNvPr id="162" name="Google Shape;162;p5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63" name="Google Shape;163;p5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4" name="Google Shape;164;p5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7087787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165"/>
        <p:cNvGrpSpPr/>
        <p:nvPr/>
      </p:nvGrpSpPr>
      <p:grpSpPr>
        <a:xfrm>
          <a:off x="0" y="0"/>
          <a:ext cx="0" cy="0"/>
          <a:chOff x="0" y="0"/>
          <a:chExt cx="0" cy="0"/>
        </a:xfrm>
      </p:grpSpPr>
      <p:sp>
        <p:nvSpPr>
          <p:cNvPr id="166" name="Google Shape;166;p56"/>
          <p:cNvSpPr>
            <a:spLocks noGrp="1"/>
          </p:cNvSpPr>
          <p:nvPr>
            <p:ph type="pic" idx="2"/>
          </p:nvPr>
        </p:nvSpPr>
        <p:spPr>
          <a:xfrm>
            <a:off x="-1" y="0"/>
            <a:ext cx="11799269" cy="10288588"/>
          </a:xfrm>
          <a:prstGeom prst="rect">
            <a:avLst/>
          </a:prstGeom>
          <a:solidFill>
            <a:srgbClr val="353535">
              <a:alpha val="11372"/>
            </a:srgbClr>
          </a:solidFill>
          <a:ln>
            <a:noFill/>
          </a:ln>
        </p:spPr>
      </p:sp>
      <p:sp>
        <p:nvSpPr>
          <p:cNvPr id="167" name="Google Shape;167;p5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68" name="Google Shape;168;p5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9" name="Google Shape;169;p5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02097339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170"/>
        <p:cNvGrpSpPr/>
        <p:nvPr/>
      </p:nvGrpSpPr>
      <p:grpSpPr>
        <a:xfrm>
          <a:off x="0" y="0"/>
          <a:ext cx="0" cy="0"/>
          <a:chOff x="0" y="0"/>
          <a:chExt cx="0" cy="0"/>
        </a:xfrm>
      </p:grpSpPr>
      <p:sp>
        <p:nvSpPr>
          <p:cNvPr id="171" name="Google Shape;171;p57"/>
          <p:cNvSpPr>
            <a:spLocks noGrp="1"/>
          </p:cNvSpPr>
          <p:nvPr>
            <p:ph type="pic" idx="2"/>
          </p:nvPr>
        </p:nvSpPr>
        <p:spPr>
          <a:xfrm>
            <a:off x="8655168" y="3482292"/>
            <a:ext cx="5777441" cy="5788744"/>
          </a:xfrm>
          <a:prstGeom prst="rect">
            <a:avLst/>
          </a:prstGeom>
          <a:solidFill>
            <a:srgbClr val="353535">
              <a:alpha val="11372"/>
            </a:srgbClr>
          </a:solidFill>
          <a:ln>
            <a:noFill/>
          </a:ln>
        </p:spPr>
      </p:sp>
      <p:sp>
        <p:nvSpPr>
          <p:cNvPr id="172" name="Google Shape;172;p57"/>
          <p:cNvSpPr>
            <a:spLocks noGrp="1"/>
          </p:cNvSpPr>
          <p:nvPr>
            <p:ph type="pic" idx="3"/>
          </p:nvPr>
        </p:nvSpPr>
        <p:spPr>
          <a:xfrm>
            <a:off x="11334720" y="0"/>
            <a:ext cx="6953280" cy="10288588"/>
          </a:xfrm>
          <a:prstGeom prst="rect">
            <a:avLst/>
          </a:prstGeom>
          <a:solidFill>
            <a:srgbClr val="353535">
              <a:alpha val="11372"/>
            </a:srgbClr>
          </a:solidFill>
          <a:ln>
            <a:noFill/>
          </a:ln>
        </p:spPr>
      </p:sp>
      <p:sp>
        <p:nvSpPr>
          <p:cNvPr id="173" name="Google Shape;173;p5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74" name="Google Shape;174;p5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75" name="Google Shape;175;p5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97883349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29">
  <p:cSld name="29">
    <p:spTree>
      <p:nvGrpSpPr>
        <p:cNvPr id="1" name="Shape 176"/>
        <p:cNvGrpSpPr/>
        <p:nvPr/>
      </p:nvGrpSpPr>
      <p:grpSpPr>
        <a:xfrm>
          <a:off x="0" y="0"/>
          <a:ext cx="0" cy="0"/>
          <a:chOff x="0" y="0"/>
          <a:chExt cx="0" cy="0"/>
        </a:xfrm>
      </p:grpSpPr>
      <p:sp>
        <p:nvSpPr>
          <p:cNvPr id="177" name="Google Shape;177;p58"/>
          <p:cNvSpPr>
            <a:spLocks noGrp="1"/>
          </p:cNvSpPr>
          <p:nvPr>
            <p:ph type="pic" idx="2"/>
          </p:nvPr>
        </p:nvSpPr>
        <p:spPr>
          <a:xfrm>
            <a:off x="11334720" y="0"/>
            <a:ext cx="6953280" cy="10288588"/>
          </a:xfrm>
          <a:prstGeom prst="rect">
            <a:avLst/>
          </a:prstGeom>
          <a:solidFill>
            <a:srgbClr val="353535">
              <a:alpha val="11372"/>
            </a:srgbClr>
          </a:solidFill>
          <a:ln>
            <a:noFill/>
          </a:ln>
        </p:spPr>
      </p:sp>
      <p:sp>
        <p:nvSpPr>
          <p:cNvPr id="178" name="Google Shape;178;p58"/>
          <p:cNvSpPr>
            <a:spLocks noGrp="1"/>
          </p:cNvSpPr>
          <p:nvPr>
            <p:ph type="pic" idx="3"/>
          </p:nvPr>
        </p:nvSpPr>
        <p:spPr>
          <a:xfrm>
            <a:off x="8937817" y="3459679"/>
            <a:ext cx="5212135" cy="5845278"/>
          </a:xfrm>
          <a:prstGeom prst="rect">
            <a:avLst/>
          </a:prstGeom>
          <a:solidFill>
            <a:srgbClr val="353535">
              <a:alpha val="11372"/>
            </a:srgbClr>
          </a:solidFill>
          <a:ln>
            <a:noFill/>
          </a:ln>
        </p:spPr>
      </p:sp>
      <p:sp>
        <p:nvSpPr>
          <p:cNvPr id="179" name="Google Shape;179;p5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80" name="Google Shape;180;p5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1" name="Google Shape;181;p5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68460889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30">
  <p:cSld name="30">
    <p:spTree>
      <p:nvGrpSpPr>
        <p:cNvPr id="1" name="Shape 182"/>
        <p:cNvGrpSpPr/>
        <p:nvPr/>
      </p:nvGrpSpPr>
      <p:grpSpPr>
        <a:xfrm>
          <a:off x="0" y="0"/>
          <a:ext cx="0" cy="0"/>
          <a:chOff x="0" y="0"/>
          <a:chExt cx="0" cy="0"/>
        </a:xfrm>
      </p:grpSpPr>
      <p:sp>
        <p:nvSpPr>
          <p:cNvPr id="183" name="Google Shape;183;p59"/>
          <p:cNvSpPr>
            <a:spLocks noGrp="1"/>
          </p:cNvSpPr>
          <p:nvPr>
            <p:ph type="pic" idx="2"/>
          </p:nvPr>
        </p:nvSpPr>
        <p:spPr>
          <a:xfrm>
            <a:off x="0" y="0"/>
            <a:ext cx="13279983" cy="10288588"/>
          </a:xfrm>
          <a:prstGeom prst="rect">
            <a:avLst/>
          </a:prstGeom>
          <a:solidFill>
            <a:srgbClr val="353535">
              <a:alpha val="11372"/>
            </a:srgbClr>
          </a:solidFill>
          <a:ln>
            <a:noFill/>
          </a:ln>
        </p:spPr>
      </p:sp>
      <p:sp>
        <p:nvSpPr>
          <p:cNvPr id="184" name="Google Shape;184;p5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85" name="Google Shape;185;p5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6" name="Google Shape;186;p5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5868745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31">
  <p:cSld name="31">
    <p:spTree>
      <p:nvGrpSpPr>
        <p:cNvPr id="1" name="Shape 187"/>
        <p:cNvGrpSpPr/>
        <p:nvPr/>
      </p:nvGrpSpPr>
      <p:grpSpPr>
        <a:xfrm>
          <a:off x="0" y="0"/>
          <a:ext cx="0" cy="0"/>
          <a:chOff x="0" y="0"/>
          <a:chExt cx="0" cy="0"/>
        </a:xfrm>
      </p:grpSpPr>
      <p:sp>
        <p:nvSpPr>
          <p:cNvPr id="188" name="Google Shape;188;p60"/>
          <p:cNvSpPr>
            <a:spLocks noGrp="1"/>
          </p:cNvSpPr>
          <p:nvPr>
            <p:ph type="pic" idx="2"/>
          </p:nvPr>
        </p:nvSpPr>
        <p:spPr>
          <a:xfrm>
            <a:off x="5008008" y="0"/>
            <a:ext cx="13279991" cy="10288588"/>
          </a:xfrm>
          <a:prstGeom prst="rect">
            <a:avLst/>
          </a:prstGeom>
          <a:solidFill>
            <a:srgbClr val="353535">
              <a:alpha val="11372"/>
            </a:srgbClr>
          </a:solidFill>
          <a:ln>
            <a:noFill/>
          </a:ln>
        </p:spPr>
      </p:sp>
      <p:sp>
        <p:nvSpPr>
          <p:cNvPr id="189" name="Google Shape;189;p6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90" name="Google Shape;190;p6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1" name="Google Shape;191;p6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98526978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192"/>
        <p:cNvGrpSpPr/>
        <p:nvPr/>
      </p:nvGrpSpPr>
      <p:grpSpPr>
        <a:xfrm>
          <a:off x="0" y="0"/>
          <a:ext cx="0" cy="0"/>
          <a:chOff x="0" y="0"/>
          <a:chExt cx="0" cy="0"/>
        </a:xfrm>
      </p:grpSpPr>
      <p:sp>
        <p:nvSpPr>
          <p:cNvPr id="193" name="Google Shape;193;p61"/>
          <p:cNvSpPr>
            <a:spLocks noGrp="1"/>
          </p:cNvSpPr>
          <p:nvPr>
            <p:ph type="pic" idx="2"/>
          </p:nvPr>
        </p:nvSpPr>
        <p:spPr>
          <a:xfrm>
            <a:off x="-17244" y="0"/>
            <a:ext cx="16075035" cy="10288588"/>
          </a:xfrm>
          <a:prstGeom prst="rect">
            <a:avLst/>
          </a:prstGeom>
          <a:solidFill>
            <a:srgbClr val="353535">
              <a:alpha val="11372"/>
            </a:srgbClr>
          </a:solidFill>
          <a:ln>
            <a:noFill/>
          </a:ln>
        </p:spPr>
      </p:sp>
      <p:sp>
        <p:nvSpPr>
          <p:cNvPr id="194" name="Google Shape;194;p6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95" name="Google Shape;195;p6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6" name="Google Shape;196;p6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6436075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33">
  <p:cSld name="33">
    <p:spTree>
      <p:nvGrpSpPr>
        <p:cNvPr id="1" name="Shape 197"/>
        <p:cNvGrpSpPr/>
        <p:nvPr/>
      </p:nvGrpSpPr>
      <p:grpSpPr>
        <a:xfrm>
          <a:off x="0" y="0"/>
          <a:ext cx="0" cy="0"/>
          <a:chOff x="0" y="0"/>
          <a:chExt cx="0" cy="0"/>
        </a:xfrm>
      </p:grpSpPr>
      <p:sp>
        <p:nvSpPr>
          <p:cNvPr id="198" name="Google Shape;198;p62"/>
          <p:cNvSpPr>
            <a:spLocks noGrp="1"/>
          </p:cNvSpPr>
          <p:nvPr>
            <p:ph type="pic" idx="2"/>
          </p:nvPr>
        </p:nvSpPr>
        <p:spPr>
          <a:xfrm>
            <a:off x="4797506" y="0"/>
            <a:ext cx="16075035" cy="10288588"/>
          </a:xfrm>
          <a:prstGeom prst="rect">
            <a:avLst/>
          </a:prstGeom>
          <a:solidFill>
            <a:srgbClr val="353535">
              <a:alpha val="11372"/>
            </a:srgbClr>
          </a:solidFill>
          <a:ln>
            <a:noFill/>
          </a:ln>
        </p:spPr>
      </p:sp>
      <p:sp>
        <p:nvSpPr>
          <p:cNvPr id="199" name="Google Shape;199;p6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00" name="Google Shape;200;p6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1" name="Google Shape;201;p6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66753396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35">
  <p:cSld name="35">
    <p:spTree>
      <p:nvGrpSpPr>
        <p:cNvPr id="1" name="Shape 202"/>
        <p:cNvGrpSpPr/>
        <p:nvPr/>
      </p:nvGrpSpPr>
      <p:grpSpPr>
        <a:xfrm>
          <a:off x="0" y="0"/>
          <a:ext cx="0" cy="0"/>
          <a:chOff x="0" y="0"/>
          <a:chExt cx="0" cy="0"/>
        </a:xfrm>
      </p:grpSpPr>
      <p:sp>
        <p:nvSpPr>
          <p:cNvPr id="203" name="Google Shape;203;p63"/>
          <p:cNvSpPr>
            <a:spLocks noGrp="1"/>
          </p:cNvSpPr>
          <p:nvPr>
            <p:ph type="pic" idx="2"/>
          </p:nvPr>
        </p:nvSpPr>
        <p:spPr>
          <a:xfrm>
            <a:off x="1237024" y="1307392"/>
            <a:ext cx="7696540" cy="7673803"/>
          </a:xfrm>
          <a:prstGeom prst="rect">
            <a:avLst/>
          </a:prstGeom>
          <a:solidFill>
            <a:srgbClr val="353535">
              <a:alpha val="11372"/>
            </a:srgbClr>
          </a:solidFill>
          <a:ln>
            <a:noFill/>
          </a:ln>
        </p:spPr>
      </p:sp>
      <p:sp>
        <p:nvSpPr>
          <p:cNvPr id="204" name="Google Shape;204;p6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05" name="Google Shape;205;p6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6" name="Google Shape;206;p6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74704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08">
  <p:cSld name="08">
    <p:spTree>
      <p:nvGrpSpPr>
        <p:cNvPr id="1" name="Shape 85"/>
        <p:cNvGrpSpPr/>
        <p:nvPr/>
      </p:nvGrpSpPr>
      <p:grpSpPr>
        <a:xfrm>
          <a:off x="0" y="0"/>
          <a:ext cx="0" cy="0"/>
          <a:chOff x="0" y="0"/>
          <a:chExt cx="0" cy="0"/>
        </a:xfrm>
      </p:grpSpPr>
      <p:sp>
        <p:nvSpPr>
          <p:cNvPr id="86" name="Google Shape;86;p46"/>
          <p:cNvSpPr>
            <a:spLocks noGrp="1"/>
          </p:cNvSpPr>
          <p:nvPr>
            <p:ph type="pic" idx="2"/>
          </p:nvPr>
        </p:nvSpPr>
        <p:spPr>
          <a:xfrm>
            <a:off x="0" y="0"/>
            <a:ext cx="18288000" cy="10288588"/>
          </a:xfrm>
          <a:prstGeom prst="rect">
            <a:avLst/>
          </a:prstGeom>
          <a:solidFill>
            <a:srgbClr val="353535">
              <a:alpha val="11764"/>
            </a:srgbClr>
          </a:solidFill>
          <a:ln>
            <a:noFill/>
          </a:ln>
        </p:spPr>
      </p:sp>
      <p:sp>
        <p:nvSpPr>
          <p:cNvPr id="87" name="Google Shape;87;p46"/>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Arial"/>
              <a:sym typeface="Calibri"/>
            </a:endParaRPr>
          </a:p>
        </p:txBody>
      </p:sp>
      <p:sp>
        <p:nvSpPr>
          <p:cNvPr id="88" name="Google Shape;88;p46"/>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Arial"/>
              <a:sym typeface="Calibri"/>
            </a:endParaRPr>
          </a:p>
        </p:txBody>
      </p:sp>
      <p:pic>
        <p:nvPicPr>
          <p:cNvPr id="89" name="Google Shape;89;p4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90" name="Google Shape;90;p46"/>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1">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Arial"/>
                <a:sym typeface="Montserra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1" name="Google Shape;91;p46"/>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2400" b="1" i="0">
                <a:solidFill>
                  <a:srgbClr val="011E41"/>
                </a:solidFill>
                <a:latin typeface="Montserrat SemiBold"/>
                <a:ea typeface="Montserrat SemiBold"/>
                <a:cs typeface="Montserrat SemiBold"/>
                <a:sym typeface="Montserrat SemiBold"/>
              </a:rPr>
              <a:t>20 March 2022</a:t>
            </a:r>
            <a:endParaRPr sz="2400" b="1" i="0">
              <a:solidFill>
                <a:srgbClr val="011E41"/>
              </a:solidFill>
              <a:latin typeface="Montserrat SemiBold"/>
              <a:ea typeface="Montserrat SemiBold"/>
              <a:cs typeface="Arial"/>
              <a:sym typeface="Montserrat SemiBo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36">
  <p:cSld name="36">
    <p:spTree>
      <p:nvGrpSpPr>
        <p:cNvPr id="1" name="Shape 207"/>
        <p:cNvGrpSpPr/>
        <p:nvPr/>
      </p:nvGrpSpPr>
      <p:grpSpPr>
        <a:xfrm>
          <a:off x="0" y="0"/>
          <a:ext cx="0" cy="0"/>
          <a:chOff x="0" y="0"/>
          <a:chExt cx="0" cy="0"/>
        </a:xfrm>
      </p:grpSpPr>
      <p:sp>
        <p:nvSpPr>
          <p:cNvPr id="208" name="Google Shape;208;p64"/>
          <p:cNvSpPr>
            <a:spLocks noGrp="1"/>
          </p:cNvSpPr>
          <p:nvPr>
            <p:ph type="pic" idx="2"/>
          </p:nvPr>
        </p:nvSpPr>
        <p:spPr>
          <a:xfrm>
            <a:off x="9401366" y="1401961"/>
            <a:ext cx="7507277" cy="7518587"/>
          </a:xfrm>
          <a:prstGeom prst="rect">
            <a:avLst/>
          </a:prstGeom>
          <a:solidFill>
            <a:srgbClr val="353535">
              <a:alpha val="11372"/>
            </a:srgbClr>
          </a:solidFill>
          <a:ln>
            <a:noFill/>
          </a:ln>
        </p:spPr>
      </p:sp>
      <p:sp>
        <p:nvSpPr>
          <p:cNvPr id="209" name="Google Shape;209;p6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10" name="Google Shape;210;p6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1" name="Google Shape;211;p64"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75939921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38">
  <p:cSld name="38">
    <p:spTree>
      <p:nvGrpSpPr>
        <p:cNvPr id="1" name="Shape 212"/>
        <p:cNvGrpSpPr/>
        <p:nvPr/>
      </p:nvGrpSpPr>
      <p:grpSpPr>
        <a:xfrm>
          <a:off x="0" y="0"/>
          <a:ext cx="0" cy="0"/>
          <a:chOff x="0" y="0"/>
          <a:chExt cx="0" cy="0"/>
        </a:xfrm>
      </p:grpSpPr>
      <p:sp>
        <p:nvSpPr>
          <p:cNvPr id="213" name="Google Shape;213;p65"/>
          <p:cNvSpPr>
            <a:spLocks noGrp="1"/>
          </p:cNvSpPr>
          <p:nvPr>
            <p:ph type="pic" idx="2"/>
          </p:nvPr>
        </p:nvSpPr>
        <p:spPr>
          <a:xfrm>
            <a:off x="2188966" y="2589863"/>
            <a:ext cx="5107185" cy="5108862"/>
          </a:xfrm>
          <a:prstGeom prst="rect">
            <a:avLst/>
          </a:prstGeom>
          <a:solidFill>
            <a:srgbClr val="353535">
              <a:alpha val="11372"/>
            </a:srgbClr>
          </a:solidFill>
          <a:ln>
            <a:noFill/>
          </a:ln>
        </p:spPr>
      </p:sp>
      <p:sp>
        <p:nvSpPr>
          <p:cNvPr id="214" name="Google Shape;214;p6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15" name="Google Shape;215;p6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6" name="Google Shape;216;p6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3502615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217"/>
        <p:cNvGrpSpPr/>
        <p:nvPr/>
      </p:nvGrpSpPr>
      <p:grpSpPr>
        <a:xfrm>
          <a:off x="0" y="0"/>
          <a:ext cx="0" cy="0"/>
          <a:chOff x="0" y="0"/>
          <a:chExt cx="0" cy="0"/>
        </a:xfrm>
      </p:grpSpPr>
      <p:sp>
        <p:nvSpPr>
          <p:cNvPr id="218" name="Google Shape;218;p66"/>
          <p:cNvSpPr>
            <a:spLocks noGrp="1"/>
          </p:cNvSpPr>
          <p:nvPr>
            <p:ph type="pic" idx="2"/>
          </p:nvPr>
        </p:nvSpPr>
        <p:spPr>
          <a:xfrm>
            <a:off x="0" y="0"/>
            <a:ext cx="5144294" cy="5144294"/>
          </a:xfrm>
          <a:prstGeom prst="rect">
            <a:avLst/>
          </a:prstGeom>
          <a:solidFill>
            <a:srgbClr val="353535">
              <a:alpha val="11372"/>
            </a:srgbClr>
          </a:solidFill>
          <a:ln>
            <a:noFill/>
          </a:ln>
        </p:spPr>
      </p:sp>
      <p:sp>
        <p:nvSpPr>
          <p:cNvPr id="219" name="Google Shape;219;p66"/>
          <p:cNvSpPr>
            <a:spLocks noGrp="1"/>
          </p:cNvSpPr>
          <p:nvPr>
            <p:ph type="pic" idx="3"/>
          </p:nvPr>
        </p:nvSpPr>
        <p:spPr>
          <a:xfrm>
            <a:off x="0" y="5144294"/>
            <a:ext cx="5144294" cy="5144294"/>
          </a:xfrm>
          <a:prstGeom prst="rect">
            <a:avLst/>
          </a:prstGeom>
          <a:solidFill>
            <a:srgbClr val="353535">
              <a:alpha val="11372"/>
            </a:srgbClr>
          </a:solidFill>
          <a:ln>
            <a:noFill/>
          </a:ln>
        </p:spPr>
      </p:sp>
      <p:sp>
        <p:nvSpPr>
          <p:cNvPr id="220" name="Google Shape;220;p66"/>
          <p:cNvSpPr>
            <a:spLocks noGrp="1"/>
          </p:cNvSpPr>
          <p:nvPr>
            <p:ph type="pic" idx="4"/>
          </p:nvPr>
        </p:nvSpPr>
        <p:spPr>
          <a:xfrm>
            <a:off x="5144294" y="0"/>
            <a:ext cx="5144294" cy="5144294"/>
          </a:xfrm>
          <a:prstGeom prst="rect">
            <a:avLst/>
          </a:prstGeom>
          <a:solidFill>
            <a:srgbClr val="353535">
              <a:alpha val="11372"/>
            </a:srgbClr>
          </a:solidFill>
          <a:ln>
            <a:noFill/>
          </a:ln>
        </p:spPr>
      </p:sp>
      <p:sp>
        <p:nvSpPr>
          <p:cNvPr id="221" name="Google Shape;221;p66"/>
          <p:cNvSpPr>
            <a:spLocks noGrp="1"/>
          </p:cNvSpPr>
          <p:nvPr>
            <p:ph type="pic" idx="5"/>
          </p:nvPr>
        </p:nvSpPr>
        <p:spPr>
          <a:xfrm>
            <a:off x="5144294" y="5144294"/>
            <a:ext cx="5144294" cy="5144294"/>
          </a:xfrm>
          <a:prstGeom prst="rect">
            <a:avLst/>
          </a:prstGeom>
          <a:solidFill>
            <a:srgbClr val="353535">
              <a:alpha val="11372"/>
            </a:srgbClr>
          </a:solidFill>
          <a:ln>
            <a:noFill/>
          </a:ln>
        </p:spPr>
      </p:sp>
      <p:sp>
        <p:nvSpPr>
          <p:cNvPr id="222" name="Google Shape;222;p66"/>
          <p:cNvSpPr>
            <a:spLocks noGrp="1"/>
          </p:cNvSpPr>
          <p:nvPr>
            <p:ph type="pic" idx="6"/>
          </p:nvPr>
        </p:nvSpPr>
        <p:spPr>
          <a:xfrm>
            <a:off x="10288588" y="0"/>
            <a:ext cx="7999412" cy="5144294"/>
          </a:xfrm>
          <a:prstGeom prst="rect">
            <a:avLst/>
          </a:prstGeom>
          <a:solidFill>
            <a:srgbClr val="353535">
              <a:alpha val="11372"/>
            </a:srgbClr>
          </a:solidFill>
          <a:ln>
            <a:noFill/>
          </a:ln>
        </p:spPr>
      </p:sp>
      <p:sp>
        <p:nvSpPr>
          <p:cNvPr id="223" name="Google Shape;223;p6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24" name="Google Shape;224;p6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62245862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225"/>
        <p:cNvGrpSpPr/>
        <p:nvPr/>
      </p:nvGrpSpPr>
      <p:grpSpPr>
        <a:xfrm>
          <a:off x="0" y="0"/>
          <a:ext cx="0" cy="0"/>
          <a:chOff x="0" y="0"/>
          <a:chExt cx="0" cy="0"/>
        </a:xfrm>
      </p:grpSpPr>
      <p:sp>
        <p:nvSpPr>
          <p:cNvPr id="226" name="Google Shape;226;p67"/>
          <p:cNvSpPr/>
          <p:nvPr/>
        </p:nvSpPr>
        <p:spPr>
          <a:xfrm>
            <a:off x="360000" y="360056"/>
            <a:ext cx="17568000" cy="8583725"/>
          </a:xfrm>
          <a:prstGeom prst="rect">
            <a:avLst/>
          </a:prstGeom>
          <a:solidFill>
            <a:schemeClr val="lt2">
              <a:alpha val="49019"/>
            </a:schemeClr>
          </a:solidFill>
          <a:ln>
            <a:noFill/>
          </a:ln>
        </p:spPr>
        <p:txBody>
          <a:bodyPr spcFirstLastPara="1" wrap="square" lIns="137125" tIns="68550" rIns="137125" bIns="68550" anchor="ctr" anchorCtr="0">
            <a:noAutofit/>
          </a:bodyPr>
          <a:lstStyle/>
          <a:p>
            <a:pPr marL="0" marR="0" lvl="0" indent="0" algn="ctr" rtl="0">
              <a:lnSpc>
                <a:spcPct val="100000"/>
              </a:lnSpc>
              <a:spcBef>
                <a:spcPts val="0"/>
              </a:spcBef>
              <a:spcAft>
                <a:spcPts val="0"/>
              </a:spcAft>
              <a:buClr>
                <a:schemeClr val="dk1"/>
              </a:buClr>
              <a:buSzPts val="3600"/>
              <a:buFont typeface="Calibri"/>
              <a:buNone/>
            </a:pPr>
            <a:endParaRPr sz="3600" b="0" i="0" u="none" strike="noStrike" cap="none">
              <a:solidFill>
                <a:schemeClr val="lt1"/>
              </a:solidFill>
              <a:latin typeface="Calibri"/>
              <a:ea typeface="Calibri"/>
              <a:cs typeface="Arial"/>
              <a:sym typeface="Calibri"/>
            </a:endParaRPr>
          </a:p>
        </p:txBody>
      </p:sp>
      <p:sp>
        <p:nvSpPr>
          <p:cNvPr id="227" name="Google Shape;227;p67"/>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marR="0" lvl="0" algn="r" rtl="1">
              <a:lnSpc>
                <a:spcPct val="90000"/>
              </a:lnSpc>
              <a:spcBef>
                <a:spcPts val="0"/>
              </a:spcBef>
              <a:spcAft>
                <a:spcPts val="0"/>
              </a:spcAft>
              <a:buClr>
                <a:srgbClr val="009999"/>
              </a:buClr>
              <a:buSzPts val="4800"/>
              <a:buFont typeface="Roboto"/>
              <a:buNone/>
              <a:defRPr sz="7200" b="1" i="0" u="none" strike="noStrike" cap="none">
                <a:solidFill>
                  <a:schemeClr val="dk1"/>
                </a:solidFill>
                <a:latin typeface="Roboto"/>
                <a:ea typeface="Roboto"/>
                <a:cs typeface="Arial"/>
                <a:sym typeface="Roboto"/>
              </a:defRPr>
            </a:lvl1pPr>
            <a:lvl2pPr marR="0" lvl="1"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8" name="Google Shape;228;p67"/>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marR="0" lvl="0" algn="r" rtl="1">
              <a:lnSpc>
                <a:spcPct val="90000"/>
              </a:lnSpc>
              <a:spcBef>
                <a:spcPts val="1500"/>
              </a:spcBef>
              <a:spcAft>
                <a:spcPts val="0"/>
              </a:spcAft>
              <a:buClr>
                <a:schemeClr val="dk1"/>
              </a:buClr>
              <a:buSzPts val="3200"/>
              <a:buFont typeface="Arial"/>
              <a:buNone/>
              <a:defRPr sz="4800" b="0" i="0" u="none" strike="noStrike" cap="none">
                <a:solidFill>
                  <a:schemeClr val="dk1"/>
                </a:solidFill>
                <a:latin typeface="Roboto"/>
                <a:ea typeface="Roboto"/>
                <a:cs typeface="Arial"/>
                <a:sym typeface="Roboto"/>
              </a:defRPr>
            </a:lvl1pPr>
            <a:lvl2pPr marR="0" lvl="1" algn="ctr" rtl="1">
              <a:lnSpc>
                <a:spcPct val="90000"/>
              </a:lnSpc>
              <a:spcBef>
                <a:spcPts val="750"/>
              </a:spcBef>
              <a:spcAft>
                <a:spcPts val="0"/>
              </a:spcAft>
              <a:buClr>
                <a:srgbClr val="888888"/>
              </a:buClr>
              <a:buSzPts val="2400"/>
              <a:buFont typeface="Arial"/>
              <a:buNone/>
              <a:defRPr sz="3600" b="0" i="0" u="none" strike="noStrike" cap="none">
                <a:solidFill>
                  <a:srgbClr val="888888"/>
                </a:solidFill>
                <a:latin typeface="Calibri"/>
                <a:ea typeface="Calibri"/>
                <a:cs typeface="Arial"/>
                <a:sym typeface="Calibri"/>
              </a:defRPr>
            </a:lvl2pPr>
            <a:lvl3pPr marR="0" lvl="2" algn="ctr" rtl="1">
              <a:lnSpc>
                <a:spcPct val="90000"/>
              </a:lnSpc>
              <a:spcBef>
                <a:spcPts val="750"/>
              </a:spcBef>
              <a:spcAft>
                <a:spcPts val="0"/>
              </a:spcAft>
              <a:buClr>
                <a:srgbClr val="888888"/>
              </a:buClr>
              <a:buSzPts val="2000"/>
              <a:buFont typeface="Arial"/>
              <a:buNone/>
              <a:defRPr sz="3000" b="0" i="0" u="none" strike="noStrike" cap="none">
                <a:solidFill>
                  <a:srgbClr val="888888"/>
                </a:solidFill>
                <a:latin typeface="Calibri"/>
                <a:ea typeface="Calibri"/>
                <a:cs typeface="Arial"/>
                <a:sym typeface="Calibri"/>
              </a:defRPr>
            </a:lvl3pPr>
            <a:lvl4pPr marR="0" lvl="3"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4pPr>
            <a:lvl5pPr marR="0" lvl="4"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5pPr>
            <a:lvl6pPr marR="0" lvl="5"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6pPr>
            <a:lvl7pPr marR="0" lvl="6"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7pPr>
            <a:lvl8pPr marR="0" lvl="7"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8pPr>
            <a:lvl9pPr marR="0" lvl="8"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9pPr>
          </a:lstStyle>
          <a:p>
            <a:endParaRPr/>
          </a:p>
        </p:txBody>
      </p:sp>
    </p:spTree>
    <p:extLst>
      <p:ext uri="{BB962C8B-B14F-4D97-AF65-F5344CB8AC3E}">
        <p14:creationId xmlns:p14="http://schemas.microsoft.com/office/powerpoint/2010/main" val="376868456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1_Textslide">
  <p:cSld name="1_Textslide">
    <p:spTree>
      <p:nvGrpSpPr>
        <p:cNvPr id="1" name="Shape 229"/>
        <p:cNvGrpSpPr/>
        <p:nvPr/>
      </p:nvGrpSpPr>
      <p:grpSpPr>
        <a:xfrm>
          <a:off x="0" y="0"/>
          <a:ext cx="0" cy="0"/>
          <a:chOff x="0" y="0"/>
          <a:chExt cx="0" cy="0"/>
        </a:xfrm>
      </p:grpSpPr>
      <p:sp>
        <p:nvSpPr>
          <p:cNvPr id="230" name="Google Shape;230;p68"/>
          <p:cNvSpPr/>
          <p:nvPr/>
        </p:nvSpPr>
        <p:spPr>
          <a:xfrm>
            <a:off x="360000" y="360056"/>
            <a:ext cx="17568000" cy="8583725"/>
          </a:xfrm>
          <a:prstGeom prst="rect">
            <a:avLst/>
          </a:prstGeom>
          <a:solidFill>
            <a:schemeClr val="lt2">
              <a:alpha val="4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0" i="0" u="none" strike="noStrike" cap="none">
              <a:solidFill>
                <a:schemeClr val="lt1"/>
              </a:solidFill>
              <a:latin typeface="Calibri"/>
              <a:ea typeface="Calibri"/>
              <a:cs typeface="Arial"/>
              <a:sym typeface="Calibri"/>
            </a:endParaRPr>
          </a:p>
        </p:txBody>
      </p:sp>
      <p:sp>
        <p:nvSpPr>
          <p:cNvPr id="231" name="Google Shape;231;p68"/>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t" anchorCtr="0">
            <a:noAutofit/>
          </a:bodyPr>
          <a:lstStyle>
            <a:lvl1pPr marR="0" lvl="0" algn="r" rtl="1">
              <a:lnSpc>
                <a:spcPct val="90000"/>
              </a:lnSpc>
              <a:spcBef>
                <a:spcPts val="0"/>
              </a:spcBef>
              <a:spcAft>
                <a:spcPts val="0"/>
              </a:spcAft>
              <a:buClr>
                <a:schemeClr val="dk1"/>
              </a:buClr>
              <a:buSzPts val="7200"/>
              <a:buFont typeface="Roboto"/>
              <a:buNone/>
              <a:defRPr sz="7200" b="1" i="0" u="none" strike="noStrike" cap="none">
                <a:solidFill>
                  <a:schemeClr val="dk1"/>
                </a:solidFill>
                <a:latin typeface="Roboto"/>
                <a:ea typeface="Roboto"/>
                <a:cs typeface="Arial"/>
                <a:sym typeface="Roboto"/>
              </a:defRPr>
            </a:lvl1pPr>
            <a:lvl2pPr marR="0" lvl="1"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32" name="Google Shape;232;p68"/>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Autofit/>
          </a:bodyPr>
          <a:lstStyle>
            <a:lvl1pPr marR="0" lvl="0" algn="r" rtl="1">
              <a:lnSpc>
                <a:spcPct val="90000"/>
              </a:lnSpc>
              <a:spcBef>
                <a:spcPts val="1500"/>
              </a:spcBef>
              <a:spcAft>
                <a:spcPts val="0"/>
              </a:spcAft>
              <a:buClr>
                <a:schemeClr val="dk1"/>
              </a:buClr>
              <a:buSzPts val="4800"/>
              <a:buFont typeface="Arial"/>
              <a:buNone/>
              <a:defRPr sz="4800" b="0" i="0" u="none" strike="noStrike" cap="none">
                <a:solidFill>
                  <a:schemeClr val="dk1"/>
                </a:solidFill>
                <a:latin typeface="Roboto"/>
                <a:ea typeface="Roboto"/>
                <a:cs typeface="Arial"/>
                <a:sym typeface="Roboto"/>
              </a:defRPr>
            </a:lvl1pPr>
            <a:lvl2pPr marR="0" lvl="1" algn="ctr" rtl="1">
              <a:lnSpc>
                <a:spcPct val="90000"/>
              </a:lnSpc>
              <a:spcBef>
                <a:spcPts val="750"/>
              </a:spcBef>
              <a:spcAft>
                <a:spcPts val="0"/>
              </a:spcAft>
              <a:buClr>
                <a:srgbClr val="888888"/>
              </a:buClr>
              <a:buSzPts val="3600"/>
              <a:buFont typeface="Arial"/>
              <a:buNone/>
              <a:defRPr sz="3600" b="0" i="0" u="none" strike="noStrike" cap="none">
                <a:solidFill>
                  <a:srgbClr val="888888"/>
                </a:solidFill>
                <a:latin typeface="Calibri"/>
                <a:ea typeface="Calibri"/>
                <a:cs typeface="Arial"/>
                <a:sym typeface="Calibri"/>
              </a:defRPr>
            </a:lvl2pPr>
            <a:lvl3pPr marR="0" lvl="2" algn="ctr" rtl="1">
              <a:lnSpc>
                <a:spcPct val="90000"/>
              </a:lnSpc>
              <a:spcBef>
                <a:spcPts val="750"/>
              </a:spcBef>
              <a:spcAft>
                <a:spcPts val="0"/>
              </a:spcAft>
              <a:buClr>
                <a:srgbClr val="888888"/>
              </a:buClr>
              <a:buSzPts val="3000"/>
              <a:buFont typeface="Arial"/>
              <a:buNone/>
              <a:defRPr sz="3000" b="0" i="0" u="none" strike="noStrike" cap="none">
                <a:solidFill>
                  <a:srgbClr val="888888"/>
                </a:solidFill>
                <a:latin typeface="Calibri"/>
                <a:ea typeface="Calibri"/>
                <a:cs typeface="Arial"/>
                <a:sym typeface="Calibri"/>
              </a:defRPr>
            </a:lvl3pPr>
            <a:lvl4pPr marR="0" lvl="3"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4pPr>
            <a:lvl5pPr marR="0" lvl="4"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5pPr>
            <a:lvl6pPr marR="0" lvl="5"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6pPr>
            <a:lvl7pPr marR="0" lvl="6"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7pPr>
            <a:lvl8pPr marR="0" lvl="7"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8pPr>
            <a:lvl9pPr marR="0" lvl="8"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9pPr>
          </a:lstStyle>
          <a:p>
            <a:endParaRPr/>
          </a:p>
        </p:txBody>
      </p:sp>
    </p:spTree>
    <p:extLst>
      <p:ext uri="{BB962C8B-B14F-4D97-AF65-F5344CB8AC3E}">
        <p14:creationId xmlns:p14="http://schemas.microsoft.com/office/powerpoint/2010/main" val="389224888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530378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Blank">
    <p:bg>
      <p:bgPr>
        <a:solidFill>
          <a:srgbClr val="011E41"/>
        </a:solidFill>
        <a:effectLst/>
      </p:bgPr>
    </p:bg>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6B6DBBC3-86DC-5F4C-B2A9-988714CAC1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3426330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78AF54-799E-FA4D-8805-CF18392EBDE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C0D5169F-3487-C34A-8648-00A55A947DCB}"/>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98F6A8E8-A439-E242-A384-AA001F0C3AD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7385052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03">
    <p:bg>
      <p:bgPr>
        <a:solidFill>
          <a:srgbClr val="011E4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78AF54-799E-FA4D-8805-CF18392EBDE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solidFill>
                  <a:schemeClr val="bg2"/>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solidFill>
                <a:schemeClr val="bg2"/>
              </a:solidFill>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C0D5169F-3487-C34A-8648-00A55A947DCB}"/>
              </a:ext>
            </a:extLst>
          </p:cNvPr>
          <p:cNvCxnSpPr>
            <a:cxnSpLocks/>
          </p:cNvCxnSpPr>
          <p:nvPr userDrawn="1"/>
        </p:nvCxnSpPr>
        <p:spPr>
          <a:xfrm flipV="1">
            <a:off x="17568333" y="9352284"/>
            <a:ext cx="719667" cy="15389"/>
          </a:xfrm>
          <a:prstGeom prst="line">
            <a:avLst/>
          </a:prstGeom>
          <a:ln w="15875">
            <a:solidFill>
              <a:schemeClr val="bg2"/>
            </a:solidFill>
          </a:ln>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95CDBC43-5708-7542-AEBD-02E226C16C6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32171" y="0"/>
            <a:ext cx="2746587" cy="2683239"/>
          </a:xfrm>
          <a:prstGeom prst="rect">
            <a:avLst/>
          </a:prstGeom>
        </p:spPr>
      </p:pic>
    </p:spTree>
    <p:extLst>
      <p:ext uri="{BB962C8B-B14F-4D97-AF65-F5344CB8AC3E}">
        <p14:creationId xmlns:p14="http://schemas.microsoft.com/office/powerpoint/2010/main" val="366546978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939753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09">
  <p:cSld name="09">
    <p:bg>
      <p:bgPr>
        <a:solidFill>
          <a:srgbClr val="011E41"/>
        </a:solidFill>
        <a:effectLst/>
      </p:bgPr>
    </p:bg>
    <p:spTree>
      <p:nvGrpSpPr>
        <p:cNvPr id="1" name="Shape 92"/>
        <p:cNvGrpSpPr/>
        <p:nvPr/>
      </p:nvGrpSpPr>
      <p:grpSpPr>
        <a:xfrm>
          <a:off x="0" y="0"/>
          <a:ext cx="0" cy="0"/>
          <a:chOff x="0" y="0"/>
          <a:chExt cx="0" cy="0"/>
        </a:xfrm>
      </p:grpSpPr>
      <p:pic>
        <p:nvPicPr>
          <p:cNvPr id="93" name="Google Shape;93;p4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94" name="Google Shape;94;p47"/>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1">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Arial"/>
                <a:sym typeface="Montserra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5" name="Google Shape;95;p47"/>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2400" b="1" i="0">
                <a:solidFill>
                  <a:schemeClr val="lt2"/>
                </a:solidFill>
                <a:latin typeface="Montserrat SemiBold"/>
                <a:ea typeface="Montserrat SemiBold"/>
                <a:cs typeface="Montserrat SemiBold"/>
                <a:sym typeface="Montserrat SemiBold"/>
              </a:rPr>
              <a:t>20 March 2022</a:t>
            </a:r>
            <a:endParaRPr sz="2400" b="1" i="0">
              <a:solidFill>
                <a:schemeClr val="lt2"/>
              </a:solidFill>
              <a:latin typeface="Montserrat SemiBold"/>
              <a:ea typeface="Montserrat SemiBold"/>
              <a:cs typeface="Arial"/>
              <a:sym typeface="Montserrat SemiBo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TextBox 5">
            <a:extLst>
              <a:ext uri="{FF2B5EF4-FFF2-40B4-BE49-F238E27FC236}">
                <a16:creationId xmlns:a16="http://schemas.microsoft.com/office/drawing/2014/main" id="{9C0A2101-61D7-AF4B-A441-726BB399FFA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7" name="Straight Connector 6">
            <a:extLst>
              <a:ext uri="{FF2B5EF4-FFF2-40B4-BE49-F238E27FC236}">
                <a16:creationId xmlns:a16="http://schemas.microsoft.com/office/drawing/2014/main" id="{0096F9BB-D834-7942-914A-12A6278D671D}"/>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549EC8F4-17F2-E444-800B-3322C7DE1F2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96751978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08">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6" name="Rectangle 25">
            <a:extLst>
              <a:ext uri="{FF2B5EF4-FFF2-40B4-BE49-F238E27FC236}">
                <a16:creationId xmlns:a16="http://schemas.microsoft.com/office/drawing/2014/main" id="{A3AE113F-4104-7B4B-BCEC-32878E6D4279}"/>
              </a:ext>
            </a:extLst>
          </p:cNvPr>
          <p:cNvSpPr/>
          <p:nvPr userDrawn="1"/>
        </p:nvSpPr>
        <p:spPr>
          <a:xfrm rot="18900000">
            <a:off x="12735456" y="7087331"/>
            <a:ext cx="8322977" cy="4113339"/>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tangle 26">
            <a:extLst>
              <a:ext uri="{FF2B5EF4-FFF2-40B4-BE49-F238E27FC236}">
                <a16:creationId xmlns:a16="http://schemas.microsoft.com/office/drawing/2014/main" id="{A7C7D1C5-83E5-D540-89AF-855CAB1074D5}"/>
              </a:ext>
            </a:extLst>
          </p:cNvPr>
          <p:cNvSpPr/>
          <p:nvPr userDrawn="1"/>
        </p:nvSpPr>
        <p:spPr>
          <a:xfrm rot="18900000">
            <a:off x="-2493619" y="-545547"/>
            <a:ext cx="7580100" cy="3625588"/>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8" name="Picture 27" descr="A picture containing drawing&#10;&#10;Description automatically generated">
            <a:extLst>
              <a:ext uri="{FF2B5EF4-FFF2-40B4-BE49-F238E27FC236}">
                <a16:creationId xmlns:a16="http://schemas.microsoft.com/office/drawing/2014/main" id="{D007D238-3D96-9F43-BDAC-9FA1123FA7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
        <p:nvSpPr>
          <p:cNvPr id="29" name="Title 4">
            <a:extLst>
              <a:ext uri="{FF2B5EF4-FFF2-40B4-BE49-F238E27FC236}">
                <a16:creationId xmlns:a16="http://schemas.microsoft.com/office/drawing/2014/main" id="{9447A1D1-1B5C-E848-96B6-7F6C6F8B07E3}"/>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dirty="0"/>
              <a:t>CLICK TO EDIT: </a:t>
            </a:r>
            <a:br>
              <a:rPr lang="en-US" dirty="0"/>
            </a:br>
            <a:r>
              <a:rPr lang="en-US" dirty="0"/>
              <a:t>THE HEADLINE </a:t>
            </a:r>
            <a:br>
              <a:rPr lang="en-US" dirty="0"/>
            </a:br>
            <a:r>
              <a:rPr lang="en-US" dirty="0"/>
              <a:t>GOES HERE</a:t>
            </a:r>
          </a:p>
        </p:txBody>
      </p:sp>
      <p:sp>
        <p:nvSpPr>
          <p:cNvPr id="30" name="TextBox 29">
            <a:extLst>
              <a:ext uri="{FF2B5EF4-FFF2-40B4-BE49-F238E27FC236}">
                <a16:creationId xmlns:a16="http://schemas.microsoft.com/office/drawing/2014/main" id="{723D72ED-CD5D-C748-B94B-F037960A2C78}"/>
              </a:ext>
            </a:extLst>
          </p:cNvPr>
          <p:cNvSpPr txBox="1"/>
          <p:nvPr userDrawn="1"/>
        </p:nvSpPr>
        <p:spPr>
          <a:xfrm>
            <a:off x="11942955" y="9036862"/>
            <a:ext cx="5199258" cy="461665"/>
          </a:xfrm>
          <a:prstGeom prst="rect">
            <a:avLst/>
          </a:prstGeom>
          <a:noFill/>
        </p:spPr>
        <p:txBody>
          <a:bodyPr wrap="square" rtlCol="0">
            <a:spAutoFit/>
          </a:bodyPr>
          <a:lstStyle/>
          <a:p>
            <a:pPr algn="r"/>
            <a:fld id="{CEE42E42-3F74-A040-9795-FDEDABB6AC51}" type="datetime3">
              <a:rPr lang="en-US" sz="2400" b="1" i="0" smtClean="0">
                <a:solidFill>
                  <a:srgbClr val="011E41"/>
                </a:solidFill>
                <a:latin typeface="Montserrat SemiBold" pitchFamily="2" charset="77"/>
                <a:ea typeface="Open Sans" panose="020B0606030504020204" pitchFamily="34" charset="0"/>
                <a:cs typeface="Open Sans" panose="020B0606030504020204" pitchFamily="34" charset="0"/>
              </a:rPr>
              <a:t>19 March 2025</a:t>
            </a:fld>
            <a:endParaRPr lang="en-US" sz="2400" b="1" i="0" dirty="0">
              <a:solidFill>
                <a:srgbClr val="011E41"/>
              </a:solidFill>
              <a:latin typeface="Montserrat SemiBold" pitchFamily="2" charset="77"/>
              <a:ea typeface="Open Sans" panose="020B0606030504020204" pitchFamily="34" charset="0"/>
              <a:cs typeface="Arial" panose="020B0606030504020204" pitchFamily="34" charset="0"/>
            </a:endParaRPr>
          </a:p>
        </p:txBody>
      </p:sp>
    </p:spTree>
    <p:extLst>
      <p:ext uri="{BB962C8B-B14F-4D97-AF65-F5344CB8AC3E}">
        <p14:creationId xmlns:p14="http://schemas.microsoft.com/office/powerpoint/2010/main" val="319013387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09">
    <p:bg>
      <p:bgPr>
        <a:solidFill>
          <a:srgbClr val="011E41"/>
        </a:solidFill>
        <a:effectLst/>
      </p:bgPr>
    </p:bg>
    <p:spTree>
      <p:nvGrpSpPr>
        <p:cNvPr id="1" name=""/>
        <p:cNvGrpSpPr/>
        <p:nvPr/>
      </p:nvGrpSpPr>
      <p:grpSpPr>
        <a:xfrm>
          <a:off x="0" y="0"/>
          <a:ext cx="0" cy="0"/>
          <a:chOff x="0" y="0"/>
          <a:chExt cx="0" cy="0"/>
        </a:xfrm>
      </p:grpSpPr>
      <p:pic>
        <p:nvPicPr>
          <p:cNvPr id="19" name="Picture 18" descr="A picture containing drawing&#10;&#10;Description automatically generated">
            <a:extLst>
              <a:ext uri="{FF2B5EF4-FFF2-40B4-BE49-F238E27FC236}">
                <a16:creationId xmlns:a16="http://schemas.microsoft.com/office/drawing/2014/main" id="{33AB59D8-6DBE-8341-B46F-0D6FE024177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
        <p:nvSpPr>
          <p:cNvPr id="20" name="Title 4">
            <a:extLst>
              <a:ext uri="{FF2B5EF4-FFF2-40B4-BE49-F238E27FC236}">
                <a16:creationId xmlns:a16="http://schemas.microsoft.com/office/drawing/2014/main" id="{0F5EFF66-D2D9-684B-8ED9-238F84164B95}"/>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dirty="0"/>
              <a:t>CLICK TO EDIT: </a:t>
            </a:r>
            <a:br>
              <a:rPr lang="en-US" dirty="0"/>
            </a:br>
            <a:r>
              <a:rPr lang="en-US" dirty="0"/>
              <a:t>THE HEADLINE </a:t>
            </a:r>
            <a:br>
              <a:rPr lang="en-US" dirty="0"/>
            </a:br>
            <a:r>
              <a:rPr lang="en-US" dirty="0"/>
              <a:t>GOES HERE</a:t>
            </a:r>
          </a:p>
        </p:txBody>
      </p:sp>
      <p:sp>
        <p:nvSpPr>
          <p:cNvPr id="21" name="TextBox 20">
            <a:extLst>
              <a:ext uri="{FF2B5EF4-FFF2-40B4-BE49-F238E27FC236}">
                <a16:creationId xmlns:a16="http://schemas.microsoft.com/office/drawing/2014/main" id="{623881EF-09C3-3C4E-B7E9-9F9B004EE7D2}"/>
              </a:ext>
            </a:extLst>
          </p:cNvPr>
          <p:cNvSpPr txBox="1"/>
          <p:nvPr userDrawn="1"/>
        </p:nvSpPr>
        <p:spPr>
          <a:xfrm>
            <a:off x="11942955" y="9036862"/>
            <a:ext cx="5199258" cy="461665"/>
          </a:xfrm>
          <a:prstGeom prst="rect">
            <a:avLst/>
          </a:prstGeom>
          <a:noFill/>
        </p:spPr>
        <p:txBody>
          <a:bodyPr wrap="square" rtlCol="0">
            <a:spAutoFit/>
          </a:bodyPr>
          <a:lstStyle/>
          <a:p>
            <a:pPr algn="r"/>
            <a:fld id="{CEE42E42-3F74-A040-9795-FDEDABB6AC51}" type="datetime3">
              <a:rPr lang="en-US" sz="2400" b="1" i="0" smtClean="0">
                <a:solidFill>
                  <a:schemeClr val="bg2"/>
                </a:solidFill>
                <a:latin typeface="Montserrat SemiBold" pitchFamily="2" charset="77"/>
                <a:ea typeface="Open Sans" panose="020B0606030504020204" pitchFamily="34" charset="0"/>
                <a:cs typeface="Open Sans" panose="020B0606030504020204" pitchFamily="34" charset="0"/>
              </a:rPr>
              <a:t>19 March 2025</a:t>
            </a:fld>
            <a:endParaRPr lang="en-US" sz="2400" b="1" i="0" dirty="0">
              <a:solidFill>
                <a:schemeClr val="bg2"/>
              </a:solidFill>
              <a:latin typeface="Montserrat SemiBold" pitchFamily="2" charset="77"/>
              <a:ea typeface="Open Sans" panose="020B0606030504020204" pitchFamily="34" charset="0"/>
              <a:cs typeface="Arial" panose="020B0606030504020204" pitchFamily="34" charset="0"/>
            </a:endParaRPr>
          </a:p>
        </p:txBody>
      </p:sp>
    </p:spTree>
    <p:extLst>
      <p:ext uri="{BB962C8B-B14F-4D97-AF65-F5344CB8AC3E}">
        <p14:creationId xmlns:p14="http://schemas.microsoft.com/office/powerpoint/2010/main" val="18617566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07">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2" name="Rectangle 11">
            <a:extLst>
              <a:ext uri="{FF2B5EF4-FFF2-40B4-BE49-F238E27FC236}">
                <a16:creationId xmlns:a16="http://schemas.microsoft.com/office/drawing/2014/main" id="{B4C3F4D2-F875-BD4F-B83B-F27A931894EA}"/>
              </a:ext>
            </a:extLst>
          </p:cNvPr>
          <p:cNvSpPr/>
          <p:nvPr userDrawn="1"/>
        </p:nvSpPr>
        <p:spPr>
          <a:xfrm rot="18900000">
            <a:off x="-4975069" y="2029188"/>
            <a:ext cx="17752544" cy="3778950"/>
          </a:xfrm>
          <a:prstGeom prst="rect">
            <a:avLst/>
          </a:prstGeom>
          <a:solidFill>
            <a:srgbClr val="011E4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tangle 10">
            <a:extLst>
              <a:ext uri="{FF2B5EF4-FFF2-40B4-BE49-F238E27FC236}">
                <a16:creationId xmlns:a16="http://schemas.microsoft.com/office/drawing/2014/main" id="{EE2A73C6-B9A2-AA43-88BA-C71C35C4D30B}"/>
              </a:ext>
            </a:extLst>
          </p:cNvPr>
          <p:cNvSpPr/>
          <p:nvPr userDrawn="1"/>
        </p:nvSpPr>
        <p:spPr>
          <a:xfrm rot="18900000">
            <a:off x="12735456" y="7087331"/>
            <a:ext cx="8322977" cy="4113339"/>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 name="Picture 2" descr="A sign in the dark&#10;&#10;Description automatically generated">
            <a:extLst>
              <a:ext uri="{FF2B5EF4-FFF2-40B4-BE49-F238E27FC236}">
                <a16:creationId xmlns:a16="http://schemas.microsoft.com/office/drawing/2014/main" id="{FF205456-8ECD-194C-AC27-FA37AF6AB2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5378" y="-7435166"/>
            <a:ext cx="20236810" cy="20236810"/>
          </a:xfrm>
          <a:prstGeom prst="rect">
            <a:avLst/>
          </a:prstGeom>
        </p:spPr>
      </p:pic>
      <p:sp>
        <p:nvSpPr>
          <p:cNvPr id="5" name="Rectangle 4">
            <a:extLst>
              <a:ext uri="{FF2B5EF4-FFF2-40B4-BE49-F238E27FC236}">
                <a16:creationId xmlns:a16="http://schemas.microsoft.com/office/drawing/2014/main" id="{98A4BE0A-2405-3B4D-B459-F6467825FC42}"/>
              </a:ext>
            </a:extLst>
          </p:cNvPr>
          <p:cNvSpPr/>
          <p:nvPr userDrawn="1"/>
        </p:nvSpPr>
        <p:spPr>
          <a:xfrm rot="18900000">
            <a:off x="-2493619" y="-545547"/>
            <a:ext cx="7580100" cy="3625588"/>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Picture 5" descr="A picture containing drawing&#10;&#10;Description automatically generated">
            <a:extLst>
              <a:ext uri="{FF2B5EF4-FFF2-40B4-BE49-F238E27FC236}">
                <a16:creationId xmlns:a16="http://schemas.microsoft.com/office/drawing/2014/main" id="{CC7E1DF3-B6FE-1646-9E74-487807C74FA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
        <p:nvSpPr>
          <p:cNvPr id="20" name="Title 4">
            <a:extLst>
              <a:ext uri="{FF2B5EF4-FFF2-40B4-BE49-F238E27FC236}">
                <a16:creationId xmlns:a16="http://schemas.microsoft.com/office/drawing/2014/main" id="{0DCCA5A1-56F4-3C48-9CEB-BC2BDF118AC7}"/>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dirty="0"/>
              <a:t>CLICK TO EDIT: </a:t>
            </a:r>
            <a:br>
              <a:rPr lang="en-US" dirty="0"/>
            </a:br>
            <a:r>
              <a:rPr lang="en-US" dirty="0"/>
              <a:t>THE HEADLINE </a:t>
            </a:r>
            <a:br>
              <a:rPr lang="en-US" dirty="0"/>
            </a:br>
            <a:r>
              <a:rPr lang="en-US" dirty="0"/>
              <a:t>GOES HERE</a:t>
            </a:r>
          </a:p>
        </p:txBody>
      </p:sp>
      <p:sp>
        <p:nvSpPr>
          <p:cNvPr id="19" name="TextBox 18">
            <a:extLst>
              <a:ext uri="{FF2B5EF4-FFF2-40B4-BE49-F238E27FC236}">
                <a16:creationId xmlns:a16="http://schemas.microsoft.com/office/drawing/2014/main" id="{32F001F5-B0A3-2746-A0C0-5F5B163A1380}"/>
              </a:ext>
            </a:extLst>
          </p:cNvPr>
          <p:cNvSpPr txBox="1"/>
          <p:nvPr userDrawn="1"/>
        </p:nvSpPr>
        <p:spPr>
          <a:xfrm>
            <a:off x="11942955" y="9036862"/>
            <a:ext cx="5199258" cy="461665"/>
          </a:xfrm>
          <a:prstGeom prst="rect">
            <a:avLst/>
          </a:prstGeom>
          <a:noFill/>
        </p:spPr>
        <p:txBody>
          <a:bodyPr wrap="square" rtlCol="0">
            <a:spAutoFit/>
          </a:bodyPr>
          <a:lstStyle/>
          <a:p>
            <a:pPr algn="r"/>
            <a:fld id="{CEE42E42-3F74-A040-9795-FDEDABB6AC51}" type="datetime3">
              <a:rPr lang="en-US" sz="2400" b="1" i="0" smtClean="0">
                <a:solidFill>
                  <a:srgbClr val="011E41"/>
                </a:solidFill>
                <a:latin typeface="Montserrat SemiBold" pitchFamily="2" charset="77"/>
                <a:ea typeface="Open Sans" panose="020B0606030504020204" pitchFamily="34" charset="0"/>
                <a:cs typeface="Open Sans" panose="020B0606030504020204" pitchFamily="34" charset="0"/>
              </a:rPr>
              <a:t>19 March 2025</a:t>
            </a:fld>
            <a:endParaRPr lang="en-US" sz="2400" b="1" i="0" dirty="0">
              <a:solidFill>
                <a:srgbClr val="011E41"/>
              </a:solidFill>
              <a:latin typeface="Montserrat SemiBold" pitchFamily="2" charset="77"/>
              <a:ea typeface="Open Sans" panose="020B0606030504020204" pitchFamily="34" charset="0"/>
              <a:cs typeface="Arial" panose="020B0606030504020204" pitchFamily="34" charset="0"/>
            </a:endParaRPr>
          </a:p>
        </p:txBody>
      </p:sp>
    </p:spTree>
    <p:extLst>
      <p:ext uri="{BB962C8B-B14F-4D97-AF65-F5344CB8AC3E}">
        <p14:creationId xmlns:p14="http://schemas.microsoft.com/office/powerpoint/2010/main" val="217542515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0">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383056" y="338143"/>
            <a:ext cx="17521895" cy="9625008"/>
          </a:xfrm>
          <a:custGeom>
            <a:avLst/>
            <a:gdLst>
              <a:gd name="connsiteX0" fmla="*/ 11029406 w 17521894"/>
              <a:gd name="connsiteY0" fmla="*/ 8664710 h 9625007"/>
              <a:gd name="connsiteX1" fmla="*/ 12012778 w 17521894"/>
              <a:gd name="connsiteY1" fmla="*/ 8664710 h 9625007"/>
              <a:gd name="connsiteX2" fmla="*/ 12012778 w 17521894"/>
              <a:gd name="connsiteY2" fmla="*/ 9625007 h 9625007"/>
              <a:gd name="connsiteX3" fmla="*/ 11029406 w 17521894"/>
              <a:gd name="connsiteY3" fmla="*/ 9625007 h 9625007"/>
              <a:gd name="connsiteX4" fmla="*/ 7732871 w 17521894"/>
              <a:gd name="connsiteY4" fmla="*/ 8664710 h 9625007"/>
              <a:gd name="connsiteX5" fmla="*/ 8716243 w 17521894"/>
              <a:gd name="connsiteY5" fmla="*/ 8664710 h 9625007"/>
              <a:gd name="connsiteX6" fmla="*/ 8716243 w 17521894"/>
              <a:gd name="connsiteY6" fmla="*/ 9625007 h 9625007"/>
              <a:gd name="connsiteX7" fmla="*/ 7732871 w 17521894"/>
              <a:gd name="connsiteY7" fmla="*/ 9625007 h 9625007"/>
              <a:gd name="connsiteX8" fmla="*/ 3307702 w 17521894"/>
              <a:gd name="connsiteY8" fmla="*/ 8664710 h 9625007"/>
              <a:gd name="connsiteX9" fmla="*/ 4291075 w 17521894"/>
              <a:gd name="connsiteY9" fmla="*/ 8664710 h 9625007"/>
              <a:gd name="connsiteX10" fmla="*/ 4291075 w 17521894"/>
              <a:gd name="connsiteY10" fmla="*/ 9625007 h 9625007"/>
              <a:gd name="connsiteX11" fmla="*/ 3307702 w 17521894"/>
              <a:gd name="connsiteY11" fmla="*/ 9625007 h 9625007"/>
              <a:gd name="connsiteX12" fmla="*/ 22341 w 17521894"/>
              <a:gd name="connsiteY12" fmla="*/ 8664710 h 9625007"/>
              <a:gd name="connsiteX13" fmla="*/ 994541 w 17521894"/>
              <a:gd name="connsiteY13" fmla="*/ 8664710 h 9625007"/>
              <a:gd name="connsiteX14" fmla="*/ 994541 w 17521894"/>
              <a:gd name="connsiteY14" fmla="*/ 9625007 h 9625007"/>
              <a:gd name="connsiteX15" fmla="*/ 22341 w 17521894"/>
              <a:gd name="connsiteY15" fmla="*/ 9625007 h 9625007"/>
              <a:gd name="connsiteX16" fmla="*/ 16538522 w 17521894"/>
              <a:gd name="connsiteY16" fmla="*/ 8653670 h 9625007"/>
              <a:gd name="connsiteX17" fmla="*/ 17510722 w 17521894"/>
              <a:gd name="connsiteY17" fmla="*/ 8653670 h 9625007"/>
              <a:gd name="connsiteX18" fmla="*/ 17510722 w 17521894"/>
              <a:gd name="connsiteY18" fmla="*/ 9613967 h 9625007"/>
              <a:gd name="connsiteX19" fmla="*/ 16538522 w 17521894"/>
              <a:gd name="connsiteY19" fmla="*/ 9613967 h 9625007"/>
              <a:gd name="connsiteX20" fmla="*/ 15432232 w 17521894"/>
              <a:gd name="connsiteY20" fmla="*/ 8653670 h 9625007"/>
              <a:gd name="connsiteX21" fmla="*/ 16415604 w 17521894"/>
              <a:gd name="connsiteY21" fmla="*/ 8653670 h 9625007"/>
              <a:gd name="connsiteX22" fmla="*/ 16415604 w 17521894"/>
              <a:gd name="connsiteY22" fmla="*/ 9613967 h 9625007"/>
              <a:gd name="connsiteX23" fmla="*/ 15432232 w 17521894"/>
              <a:gd name="connsiteY23" fmla="*/ 9613967 h 9625007"/>
              <a:gd name="connsiteX24" fmla="*/ 14314763 w 17521894"/>
              <a:gd name="connsiteY24" fmla="*/ 8653670 h 9625007"/>
              <a:gd name="connsiteX25" fmla="*/ 15298135 w 17521894"/>
              <a:gd name="connsiteY25" fmla="*/ 8653670 h 9625007"/>
              <a:gd name="connsiteX26" fmla="*/ 15298135 w 17521894"/>
              <a:gd name="connsiteY26" fmla="*/ 9613967 h 9625007"/>
              <a:gd name="connsiteX27" fmla="*/ 14314763 w 17521894"/>
              <a:gd name="connsiteY27" fmla="*/ 9613967 h 9625007"/>
              <a:gd name="connsiteX28" fmla="*/ 13219644 w 17521894"/>
              <a:gd name="connsiteY28" fmla="*/ 8653670 h 9625007"/>
              <a:gd name="connsiteX29" fmla="*/ 14203016 w 17521894"/>
              <a:gd name="connsiteY29" fmla="*/ 8653670 h 9625007"/>
              <a:gd name="connsiteX30" fmla="*/ 14203016 w 17521894"/>
              <a:gd name="connsiteY30" fmla="*/ 9613967 h 9625007"/>
              <a:gd name="connsiteX31" fmla="*/ 13219644 w 17521894"/>
              <a:gd name="connsiteY31" fmla="*/ 9613967 h 9625007"/>
              <a:gd name="connsiteX32" fmla="*/ 12124526 w 17521894"/>
              <a:gd name="connsiteY32" fmla="*/ 8653670 h 9625007"/>
              <a:gd name="connsiteX33" fmla="*/ 13107898 w 17521894"/>
              <a:gd name="connsiteY33" fmla="*/ 8653670 h 9625007"/>
              <a:gd name="connsiteX34" fmla="*/ 13107898 w 17521894"/>
              <a:gd name="connsiteY34" fmla="*/ 9613967 h 9625007"/>
              <a:gd name="connsiteX35" fmla="*/ 12124526 w 17521894"/>
              <a:gd name="connsiteY35" fmla="*/ 9613967 h 9625007"/>
              <a:gd name="connsiteX36" fmla="*/ 9934287 w 17521894"/>
              <a:gd name="connsiteY36" fmla="*/ 8653670 h 9625007"/>
              <a:gd name="connsiteX37" fmla="*/ 10906488 w 17521894"/>
              <a:gd name="connsiteY37" fmla="*/ 8653670 h 9625007"/>
              <a:gd name="connsiteX38" fmla="*/ 10906488 w 17521894"/>
              <a:gd name="connsiteY38" fmla="*/ 9613967 h 9625007"/>
              <a:gd name="connsiteX39" fmla="*/ 9934287 w 17521894"/>
              <a:gd name="connsiteY39" fmla="*/ 9613967 h 9625007"/>
              <a:gd name="connsiteX40" fmla="*/ 8827991 w 17521894"/>
              <a:gd name="connsiteY40" fmla="*/ 8653670 h 9625007"/>
              <a:gd name="connsiteX41" fmla="*/ 9811363 w 17521894"/>
              <a:gd name="connsiteY41" fmla="*/ 8653670 h 9625007"/>
              <a:gd name="connsiteX42" fmla="*/ 9811363 w 17521894"/>
              <a:gd name="connsiteY42" fmla="*/ 9613967 h 9625007"/>
              <a:gd name="connsiteX43" fmla="*/ 8827991 w 17521894"/>
              <a:gd name="connsiteY43" fmla="*/ 9613967 h 9625007"/>
              <a:gd name="connsiteX44" fmla="*/ 6604234 w 17521894"/>
              <a:gd name="connsiteY44" fmla="*/ 8653670 h 9625007"/>
              <a:gd name="connsiteX45" fmla="*/ 7576436 w 17521894"/>
              <a:gd name="connsiteY45" fmla="*/ 8653670 h 9625007"/>
              <a:gd name="connsiteX46" fmla="*/ 7576436 w 17521894"/>
              <a:gd name="connsiteY46" fmla="*/ 9613967 h 9625007"/>
              <a:gd name="connsiteX47" fmla="*/ 6604234 w 17521894"/>
              <a:gd name="connsiteY47" fmla="*/ 9613967 h 9625007"/>
              <a:gd name="connsiteX48" fmla="*/ 5509117 w 17521894"/>
              <a:gd name="connsiteY48" fmla="*/ 8653670 h 9625007"/>
              <a:gd name="connsiteX49" fmla="*/ 6481318 w 17521894"/>
              <a:gd name="connsiteY49" fmla="*/ 8653670 h 9625007"/>
              <a:gd name="connsiteX50" fmla="*/ 6481318 w 17521894"/>
              <a:gd name="connsiteY50" fmla="*/ 9613967 h 9625007"/>
              <a:gd name="connsiteX51" fmla="*/ 5509117 w 17521894"/>
              <a:gd name="connsiteY51" fmla="*/ 9613967 h 9625007"/>
              <a:gd name="connsiteX52" fmla="*/ 4402819 w 17521894"/>
              <a:gd name="connsiteY52" fmla="*/ 8653670 h 9625007"/>
              <a:gd name="connsiteX53" fmla="*/ 5386192 w 17521894"/>
              <a:gd name="connsiteY53" fmla="*/ 8653670 h 9625007"/>
              <a:gd name="connsiteX54" fmla="*/ 5386192 w 17521894"/>
              <a:gd name="connsiteY54" fmla="*/ 9613967 h 9625007"/>
              <a:gd name="connsiteX55" fmla="*/ 4402819 w 17521894"/>
              <a:gd name="connsiteY55" fmla="*/ 9613967 h 9625007"/>
              <a:gd name="connsiteX56" fmla="*/ 2212579 w 17521894"/>
              <a:gd name="connsiteY56" fmla="*/ 8653670 h 9625007"/>
              <a:gd name="connsiteX57" fmla="*/ 3195951 w 17521894"/>
              <a:gd name="connsiteY57" fmla="*/ 8653670 h 9625007"/>
              <a:gd name="connsiteX58" fmla="*/ 3195951 w 17521894"/>
              <a:gd name="connsiteY58" fmla="*/ 9613967 h 9625007"/>
              <a:gd name="connsiteX59" fmla="*/ 2212579 w 17521894"/>
              <a:gd name="connsiteY59" fmla="*/ 9613967 h 9625007"/>
              <a:gd name="connsiteX60" fmla="*/ 1117460 w 17521894"/>
              <a:gd name="connsiteY60" fmla="*/ 8653670 h 9625007"/>
              <a:gd name="connsiteX61" fmla="*/ 2100832 w 17521894"/>
              <a:gd name="connsiteY61" fmla="*/ 8653670 h 9625007"/>
              <a:gd name="connsiteX62" fmla="*/ 2100832 w 17521894"/>
              <a:gd name="connsiteY62" fmla="*/ 9613967 h 9625007"/>
              <a:gd name="connsiteX63" fmla="*/ 1117460 w 17521894"/>
              <a:gd name="connsiteY63" fmla="*/ 9613967 h 9625007"/>
              <a:gd name="connsiteX64" fmla="*/ 15432232 w 17521894"/>
              <a:gd name="connsiteY64" fmla="*/ 7583002 h 9625007"/>
              <a:gd name="connsiteX65" fmla="*/ 16415604 w 17521894"/>
              <a:gd name="connsiteY65" fmla="*/ 7583002 h 9625007"/>
              <a:gd name="connsiteX66" fmla="*/ 16415604 w 17521894"/>
              <a:gd name="connsiteY66" fmla="*/ 8543299 h 9625007"/>
              <a:gd name="connsiteX67" fmla="*/ 15432232 w 17521894"/>
              <a:gd name="connsiteY67" fmla="*/ 8543299 h 9625007"/>
              <a:gd name="connsiteX68" fmla="*/ 13219644 w 17521894"/>
              <a:gd name="connsiteY68" fmla="*/ 7583002 h 9625007"/>
              <a:gd name="connsiteX69" fmla="*/ 14203016 w 17521894"/>
              <a:gd name="connsiteY69" fmla="*/ 7583002 h 9625007"/>
              <a:gd name="connsiteX70" fmla="*/ 14203016 w 17521894"/>
              <a:gd name="connsiteY70" fmla="*/ 8543299 h 9625007"/>
              <a:gd name="connsiteX71" fmla="*/ 13219644 w 17521894"/>
              <a:gd name="connsiteY71" fmla="*/ 8543299 h 9625007"/>
              <a:gd name="connsiteX72" fmla="*/ 5509118 w 17521894"/>
              <a:gd name="connsiteY72" fmla="*/ 7583002 h 9625007"/>
              <a:gd name="connsiteX73" fmla="*/ 6481320 w 17521894"/>
              <a:gd name="connsiteY73" fmla="*/ 7583002 h 9625007"/>
              <a:gd name="connsiteX74" fmla="*/ 6481320 w 17521894"/>
              <a:gd name="connsiteY74" fmla="*/ 8543299 h 9625007"/>
              <a:gd name="connsiteX75" fmla="*/ 5509118 w 17521894"/>
              <a:gd name="connsiteY75" fmla="*/ 8543299 h 9625007"/>
              <a:gd name="connsiteX76" fmla="*/ 16538522 w 17521894"/>
              <a:gd name="connsiteY76" fmla="*/ 7571960 h 9625007"/>
              <a:gd name="connsiteX77" fmla="*/ 17510722 w 17521894"/>
              <a:gd name="connsiteY77" fmla="*/ 7571960 h 9625007"/>
              <a:gd name="connsiteX78" fmla="*/ 17510722 w 17521894"/>
              <a:gd name="connsiteY78" fmla="*/ 8532257 h 9625007"/>
              <a:gd name="connsiteX79" fmla="*/ 16538522 w 17521894"/>
              <a:gd name="connsiteY79" fmla="*/ 8532257 h 9625007"/>
              <a:gd name="connsiteX80" fmla="*/ 14314763 w 17521894"/>
              <a:gd name="connsiteY80" fmla="*/ 7571960 h 9625007"/>
              <a:gd name="connsiteX81" fmla="*/ 15298135 w 17521894"/>
              <a:gd name="connsiteY81" fmla="*/ 7571960 h 9625007"/>
              <a:gd name="connsiteX82" fmla="*/ 15298135 w 17521894"/>
              <a:gd name="connsiteY82" fmla="*/ 8532257 h 9625007"/>
              <a:gd name="connsiteX83" fmla="*/ 14314763 w 17521894"/>
              <a:gd name="connsiteY83" fmla="*/ 8532257 h 9625007"/>
              <a:gd name="connsiteX84" fmla="*/ 12124526 w 17521894"/>
              <a:gd name="connsiteY84" fmla="*/ 7571960 h 9625007"/>
              <a:gd name="connsiteX85" fmla="*/ 13107898 w 17521894"/>
              <a:gd name="connsiteY85" fmla="*/ 7571960 h 9625007"/>
              <a:gd name="connsiteX86" fmla="*/ 13107898 w 17521894"/>
              <a:gd name="connsiteY86" fmla="*/ 8532257 h 9625007"/>
              <a:gd name="connsiteX87" fmla="*/ 12124526 w 17521894"/>
              <a:gd name="connsiteY87" fmla="*/ 8532257 h 9625007"/>
              <a:gd name="connsiteX88" fmla="*/ 11029406 w 17521894"/>
              <a:gd name="connsiteY88" fmla="*/ 7571960 h 9625007"/>
              <a:gd name="connsiteX89" fmla="*/ 12012778 w 17521894"/>
              <a:gd name="connsiteY89" fmla="*/ 7571960 h 9625007"/>
              <a:gd name="connsiteX90" fmla="*/ 12012778 w 17521894"/>
              <a:gd name="connsiteY90" fmla="*/ 8532257 h 9625007"/>
              <a:gd name="connsiteX91" fmla="*/ 11029406 w 17521894"/>
              <a:gd name="connsiteY91" fmla="*/ 8532257 h 9625007"/>
              <a:gd name="connsiteX92" fmla="*/ 9934287 w 17521894"/>
              <a:gd name="connsiteY92" fmla="*/ 7571960 h 9625007"/>
              <a:gd name="connsiteX93" fmla="*/ 10906488 w 17521894"/>
              <a:gd name="connsiteY93" fmla="*/ 7571960 h 9625007"/>
              <a:gd name="connsiteX94" fmla="*/ 10906488 w 17521894"/>
              <a:gd name="connsiteY94" fmla="*/ 8532257 h 9625007"/>
              <a:gd name="connsiteX95" fmla="*/ 9934287 w 17521894"/>
              <a:gd name="connsiteY95" fmla="*/ 8532257 h 9625007"/>
              <a:gd name="connsiteX96" fmla="*/ 8827991 w 17521894"/>
              <a:gd name="connsiteY96" fmla="*/ 7571960 h 9625007"/>
              <a:gd name="connsiteX97" fmla="*/ 9811363 w 17521894"/>
              <a:gd name="connsiteY97" fmla="*/ 7571960 h 9625007"/>
              <a:gd name="connsiteX98" fmla="*/ 9811363 w 17521894"/>
              <a:gd name="connsiteY98" fmla="*/ 8532257 h 9625007"/>
              <a:gd name="connsiteX99" fmla="*/ 8827991 w 17521894"/>
              <a:gd name="connsiteY99" fmla="*/ 8532257 h 9625007"/>
              <a:gd name="connsiteX100" fmla="*/ 7732872 w 17521894"/>
              <a:gd name="connsiteY100" fmla="*/ 7571960 h 9625007"/>
              <a:gd name="connsiteX101" fmla="*/ 8716243 w 17521894"/>
              <a:gd name="connsiteY101" fmla="*/ 7571960 h 9625007"/>
              <a:gd name="connsiteX102" fmla="*/ 8716243 w 17521894"/>
              <a:gd name="connsiteY102" fmla="*/ 8532257 h 9625007"/>
              <a:gd name="connsiteX103" fmla="*/ 7732872 w 17521894"/>
              <a:gd name="connsiteY103" fmla="*/ 8532257 h 9625007"/>
              <a:gd name="connsiteX104" fmla="*/ 6604242 w 17521894"/>
              <a:gd name="connsiteY104" fmla="*/ 7571960 h 9625007"/>
              <a:gd name="connsiteX105" fmla="*/ 7576440 w 17521894"/>
              <a:gd name="connsiteY105" fmla="*/ 7571960 h 9625007"/>
              <a:gd name="connsiteX106" fmla="*/ 7576440 w 17521894"/>
              <a:gd name="connsiteY106" fmla="*/ 8532257 h 9625007"/>
              <a:gd name="connsiteX107" fmla="*/ 6604242 w 17521894"/>
              <a:gd name="connsiteY107" fmla="*/ 8532257 h 9625007"/>
              <a:gd name="connsiteX108" fmla="*/ 4402819 w 17521894"/>
              <a:gd name="connsiteY108" fmla="*/ 7571960 h 9625007"/>
              <a:gd name="connsiteX109" fmla="*/ 5386192 w 17521894"/>
              <a:gd name="connsiteY109" fmla="*/ 7571960 h 9625007"/>
              <a:gd name="connsiteX110" fmla="*/ 5386192 w 17521894"/>
              <a:gd name="connsiteY110" fmla="*/ 8532257 h 9625007"/>
              <a:gd name="connsiteX111" fmla="*/ 4402819 w 17521894"/>
              <a:gd name="connsiteY111" fmla="*/ 8532257 h 9625007"/>
              <a:gd name="connsiteX112" fmla="*/ 3307702 w 17521894"/>
              <a:gd name="connsiteY112" fmla="*/ 7571960 h 9625007"/>
              <a:gd name="connsiteX113" fmla="*/ 4291075 w 17521894"/>
              <a:gd name="connsiteY113" fmla="*/ 7571960 h 9625007"/>
              <a:gd name="connsiteX114" fmla="*/ 4291075 w 17521894"/>
              <a:gd name="connsiteY114" fmla="*/ 8532257 h 9625007"/>
              <a:gd name="connsiteX115" fmla="*/ 3307702 w 17521894"/>
              <a:gd name="connsiteY115" fmla="*/ 8532257 h 9625007"/>
              <a:gd name="connsiteX116" fmla="*/ 2212585 w 17521894"/>
              <a:gd name="connsiteY116" fmla="*/ 7571960 h 9625007"/>
              <a:gd name="connsiteX117" fmla="*/ 3195957 w 17521894"/>
              <a:gd name="connsiteY117" fmla="*/ 7571960 h 9625007"/>
              <a:gd name="connsiteX118" fmla="*/ 3195957 w 17521894"/>
              <a:gd name="connsiteY118" fmla="*/ 8532257 h 9625007"/>
              <a:gd name="connsiteX119" fmla="*/ 2212585 w 17521894"/>
              <a:gd name="connsiteY119" fmla="*/ 8532257 h 9625007"/>
              <a:gd name="connsiteX120" fmla="*/ 1117465 w 17521894"/>
              <a:gd name="connsiteY120" fmla="*/ 7571960 h 9625007"/>
              <a:gd name="connsiteX121" fmla="*/ 2100838 w 17521894"/>
              <a:gd name="connsiteY121" fmla="*/ 7571960 h 9625007"/>
              <a:gd name="connsiteX122" fmla="*/ 2100838 w 17521894"/>
              <a:gd name="connsiteY122" fmla="*/ 8532257 h 9625007"/>
              <a:gd name="connsiteX123" fmla="*/ 1117465 w 17521894"/>
              <a:gd name="connsiteY123" fmla="*/ 8532257 h 9625007"/>
              <a:gd name="connsiteX124" fmla="*/ 22341 w 17521894"/>
              <a:gd name="connsiteY124" fmla="*/ 7571960 h 9625007"/>
              <a:gd name="connsiteX125" fmla="*/ 994542 w 17521894"/>
              <a:gd name="connsiteY125" fmla="*/ 7571960 h 9625007"/>
              <a:gd name="connsiteX126" fmla="*/ 994542 w 17521894"/>
              <a:gd name="connsiteY126" fmla="*/ 8532257 h 9625007"/>
              <a:gd name="connsiteX127" fmla="*/ 22341 w 17521894"/>
              <a:gd name="connsiteY127" fmla="*/ 8532257 h 9625007"/>
              <a:gd name="connsiteX128" fmla="*/ 12124526 w 17521894"/>
              <a:gd name="connsiteY128" fmla="*/ 3245137 h 9625007"/>
              <a:gd name="connsiteX129" fmla="*/ 13107898 w 17521894"/>
              <a:gd name="connsiteY129" fmla="*/ 3245137 h 9625007"/>
              <a:gd name="connsiteX130" fmla="*/ 13107898 w 17521894"/>
              <a:gd name="connsiteY130" fmla="*/ 4205420 h 9625007"/>
              <a:gd name="connsiteX131" fmla="*/ 12124526 w 17521894"/>
              <a:gd name="connsiteY131" fmla="*/ 4205420 h 9625007"/>
              <a:gd name="connsiteX132" fmla="*/ 4402839 w 17521894"/>
              <a:gd name="connsiteY132" fmla="*/ 3245137 h 9625007"/>
              <a:gd name="connsiteX133" fmla="*/ 5386215 w 17521894"/>
              <a:gd name="connsiteY133" fmla="*/ 3245137 h 9625007"/>
              <a:gd name="connsiteX134" fmla="*/ 5386215 w 17521894"/>
              <a:gd name="connsiteY134" fmla="*/ 4205420 h 9625007"/>
              <a:gd name="connsiteX135" fmla="*/ 4402839 w 17521894"/>
              <a:gd name="connsiteY135" fmla="*/ 4205420 h 9625007"/>
              <a:gd name="connsiteX136" fmla="*/ 8827991 w 17521894"/>
              <a:gd name="connsiteY136" fmla="*/ 3245132 h 9625007"/>
              <a:gd name="connsiteX137" fmla="*/ 9811363 w 17521894"/>
              <a:gd name="connsiteY137" fmla="*/ 3245132 h 9625007"/>
              <a:gd name="connsiteX138" fmla="*/ 9811363 w 17521894"/>
              <a:gd name="connsiteY138" fmla="*/ 4205420 h 9625007"/>
              <a:gd name="connsiteX139" fmla="*/ 8827991 w 17521894"/>
              <a:gd name="connsiteY139" fmla="*/ 4205420 h 9625007"/>
              <a:gd name="connsiteX140" fmla="*/ 1117470 w 17521894"/>
              <a:gd name="connsiteY140" fmla="*/ 3245132 h 9625007"/>
              <a:gd name="connsiteX141" fmla="*/ 2100843 w 17521894"/>
              <a:gd name="connsiteY141" fmla="*/ 3245132 h 9625007"/>
              <a:gd name="connsiteX142" fmla="*/ 2100843 w 17521894"/>
              <a:gd name="connsiteY142" fmla="*/ 4205420 h 9625007"/>
              <a:gd name="connsiteX143" fmla="*/ 1117470 w 17521894"/>
              <a:gd name="connsiteY143" fmla="*/ 4205420 h 9625007"/>
              <a:gd name="connsiteX144" fmla="*/ 2212592 w 17521894"/>
              <a:gd name="connsiteY144" fmla="*/ 3234100 h 9625007"/>
              <a:gd name="connsiteX145" fmla="*/ 3195965 w 17521894"/>
              <a:gd name="connsiteY145" fmla="*/ 3234100 h 9625007"/>
              <a:gd name="connsiteX146" fmla="*/ 3195965 w 17521894"/>
              <a:gd name="connsiteY146" fmla="*/ 4205420 h 9625007"/>
              <a:gd name="connsiteX147" fmla="*/ 2212592 w 17521894"/>
              <a:gd name="connsiteY147" fmla="*/ 4205420 h 9625007"/>
              <a:gd name="connsiteX148" fmla="*/ 13219644 w 17521894"/>
              <a:gd name="connsiteY148" fmla="*/ 3234099 h 9625007"/>
              <a:gd name="connsiteX149" fmla="*/ 14203016 w 17521894"/>
              <a:gd name="connsiteY149" fmla="*/ 3234099 h 9625007"/>
              <a:gd name="connsiteX150" fmla="*/ 14203016 w 17521894"/>
              <a:gd name="connsiteY150" fmla="*/ 4205420 h 9625007"/>
              <a:gd name="connsiteX151" fmla="*/ 13219644 w 17521894"/>
              <a:gd name="connsiteY151" fmla="*/ 4205420 h 9625007"/>
              <a:gd name="connsiteX152" fmla="*/ 9934287 w 17521894"/>
              <a:gd name="connsiteY152" fmla="*/ 3234099 h 9625007"/>
              <a:gd name="connsiteX153" fmla="*/ 10906488 w 17521894"/>
              <a:gd name="connsiteY153" fmla="*/ 3234099 h 9625007"/>
              <a:gd name="connsiteX154" fmla="*/ 10906488 w 17521894"/>
              <a:gd name="connsiteY154" fmla="*/ 4205420 h 9625007"/>
              <a:gd name="connsiteX155" fmla="*/ 9934287 w 17521894"/>
              <a:gd name="connsiteY155" fmla="*/ 4205420 h 9625007"/>
              <a:gd name="connsiteX156" fmla="*/ 5509130 w 17521894"/>
              <a:gd name="connsiteY156" fmla="*/ 3234099 h 9625007"/>
              <a:gd name="connsiteX157" fmla="*/ 6481328 w 17521894"/>
              <a:gd name="connsiteY157" fmla="*/ 3234099 h 9625007"/>
              <a:gd name="connsiteX158" fmla="*/ 6481328 w 17521894"/>
              <a:gd name="connsiteY158" fmla="*/ 4205420 h 9625007"/>
              <a:gd name="connsiteX159" fmla="*/ 5509130 w 17521894"/>
              <a:gd name="connsiteY159" fmla="*/ 4205420 h 9625007"/>
              <a:gd name="connsiteX160" fmla="*/ 15432232 w 17521894"/>
              <a:gd name="connsiteY160" fmla="*/ 3234098 h 9625007"/>
              <a:gd name="connsiteX161" fmla="*/ 16415604 w 17521894"/>
              <a:gd name="connsiteY161" fmla="*/ 3234098 h 9625007"/>
              <a:gd name="connsiteX162" fmla="*/ 16415604 w 17521894"/>
              <a:gd name="connsiteY162" fmla="*/ 4205420 h 9625007"/>
              <a:gd name="connsiteX163" fmla="*/ 15432232 w 17521894"/>
              <a:gd name="connsiteY163" fmla="*/ 4205420 h 9625007"/>
              <a:gd name="connsiteX164" fmla="*/ 22350 w 17521894"/>
              <a:gd name="connsiteY164" fmla="*/ 3234097 h 9625007"/>
              <a:gd name="connsiteX165" fmla="*/ 994550 w 17521894"/>
              <a:gd name="connsiteY165" fmla="*/ 3234097 h 9625007"/>
              <a:gd name="connsiteX166" fmla="*/ 994550 w 17521894"/>
              <a:gd name="connsiteY166" fmla="*/ 4205420 h 9625007"/>
              <a:gd name="connsiteX167" fmla="*/ 22350 w 17521894"/>
              <a:gd name="connsiteY167" fmla="*/ 4205420 h 9625007"/>
              <a:gd name="connsiteX168" fmla="*/ 11029406 w 17521894"/>
              <a:gd name="connsiteY168" fmla="*/ 3234096 h 9625007"/>
              <a:gd name="connsiteX169" fmla="*/ 12012778 w 17521894"/>
              <a:gd name="connsiteY169" fmla="*/ 3234096 h 9625007"/>
              <a:gd name="connsiteX170" fmla="*/ 12012778 w 17521894"/>
              <a:gd name="connsiteY170" fmla="*/ 4205420 h 9625007"/>
              <a:gd name="connsiteX171" fmla="*/ 11029406 w 17521894"/>
              <a:gd name="connsiteY171" fmla="*/ 4205420 h 9625007"/>
              <a:gd name="connsiteX172" fmla="*/ 7732881 w 17521894"/>
              <a:gd name="connsiteY172" fmla="*/ 3234096 h 9625007"/>
              <a:gd name="connsiteX173" fmla="*/ 8716243 w 17521894"/>
              <a:gd name="connsiteY173" fmla="*/ 3234096 h 9625007"/>
              <a:gd name="connsiteX174" fmla="*/ 8716243 w 17521894"/>
              <a:gd name="connsiteY174" fmla="*/ 4205420 h 9625007"/>
              <a:gd name="connsiteX175" fmla="*/ 7732881 w 17521894"/>
              <a:gd name="connsiteY175" fmla="*/ 4205420 h 9625007"/>
              <a:gd name="connsiteX176" fmla="*/ 3307705 w 17521894"/>
              <a:gd name="connsiteY176" fmla="*/ 3234096 h 9625007"/>
              <a:gd name="connsiteX177" fmla="*/ 4291078 w 17521894"/>
              <a:gd name="connsiteY177" fmla="*/ 3234096 h 9625007"/>
              <a:gd name="connsiteX178" fmla="*/ 4291078 w 17521894"/>
              <a:gd name="connsiteY178" fmla="*/ 4205420 h 9625007"/>
              <a:gd name="connsiteX179" fmla="*/ 3307705 w 17521894"/>
              <a:gd name="connsiteY179" fmla="*/ 4205420 h 9625007"/>
              <a:gd name="connsiteX180" fmla="*/ 16538522 w 17521894"/>
              <a:gd name="connsiteY180" fmla="*/ 3234095 h 9625007"/>
              <a:gd name="connsiteX181" fmla="*/ 17510722 w 17521894"/>
              <a:gd name="connsiteY181" fmla="*/ 3234095 h 9625007"/>
              <a:gd name="connsiteX182" fmla="*/ 17510722 w 17521894"/>
              <a:gd name="connsiteY182" fmla="*/ 4205420 h 9625007"/>
              <a:gd name="connsiteX183" fmla="*/ 16538522 w 17521894"/>
              <a:gd name="connsiteY183" fmla="*/ 4205420 h 9625007"/>
              <a:gd name="connsiteX184" fmla="*/ 14314763 w 17521894"/>
              <a:gd name="connsiteY184" fmla="*/ 3234095 h 9625007"/>
              <a:gd name="connsiteX185" fmla="*/ 15298135 w 17521894"/>
              <a:gd name="connsiteY185" fmla="*/ 3234095 h 9625007"/>
              <a:gd name="connsiteX186" fmla="*/ 15298135 w 17521894"/>
              <a:gd name="connsiteY186" fmla="*/ 4205420 h 9625007"/>
              <a:gd name="connsiteX187" fmla="*/ 14314763 w 17521894"/>
              <a:gd name="connsiteY187" fmla="*/ 4205420 h 9625007"/>
              <a:gd name="connsiteX188" fmla="*/ 6604243 w 17521894"/>
              <a:gd name="connsiteY188" fmla="*/ 3234095 h 9625007"/>
              <a:gd name="connsiteX189" fmla="*/ 7576442 w 17521894"/>
              <a:gd name="connsiteY189" fmla="*/ 3234095 h 9625007"/>
              <a:gd name="connsiteX190" fmla="*/ 7576442 w 17521894"/>
              <a:gd name="connsiteY190" fmla="*/ 4205420 h 9625007"/>
              <a:gd name="connsiteX191" fmla="*/ 6604243 w 17521894"/>
              <a:gd name="connsiteY191" fmla="*/ 4205420 h 9625007"/>
              <a:gd name="connsiteX192" fmla="*/ 7732898 w 17521894"/>
              <a:gd name="connsiteY192" fmla="*/ 2163430 h 9625007"/>
              <a:gd name="connsiteX193" fmla="*/ 8716243 w 17521894"/>
              <a:gd name="connsiteY193" fmla="*/ 2163430 h 9625007"/>
              <a:gd name="connsiteX194" fmla="*/ 8716243 w 17521894"/>
              <a:gd name="connsiteY194" fmla="*/ 3123724 h 9625007"/>
              <a:gd name="connsiteX195" fmla="*/ 7732898 w 17521894"/>
              <a:gd name="connsiteY195" fmla="*/ 3123724 h 9625007"/>
              <a:gd name="connsiteX196" fmla="*/ 22364 w 17521894"/>
              <a:gd name="connsiteY196" fmla="*/ 2163430 h 9625007"/>
              <a:gd name="connsiteX197" fmla="*/ 994564 w 17521894"/>
              <a:gd name="connsiteY197" fmla="*/ 2163430 h 9625007"/>
              <a:gd name="connsiteX198" fmla="*/ 994564 w 17521894"/>
              <a:gd name="connsiteY198" fmla="*/ 3123724 h 9625007"/>
              <a:gd name="connsiteX199" fmla="*/ 22364 w 17521894"/>
              <a:gd name="connsiteY199" fmla="*/ 3123724 h 9625007"/>
              <a:gd name="connsiteX200" fmla="*/ 12124526 w 17521894"/>
              <a:gd name="connsiteY200" fmla="*/ 2163429 h 9625007"/>
              <a:gd name="connsiteX201" fmla="*/ 13107898 w 17521894"/>
              <a:gd name="connsiteY201" fmla="*/ 2163429 h 9625007"/>
              <a:gd name="connsiteX202" fmla="*/ 13107898 w 17521894"/>
              <a:gd name="connsiteY202" fmla="*/ 3123723 h 9625007"/>
              <a:gd name="connsiteX203" fmla="*/ 12124526 w 17521894"/>
              <a:gd name="connsiteY203" fmla="*/ 3123723 h 9625007"/>
              <a:gd name="connsiteX204" fmla="*/ 9934287 w 17521894"/>
              <a:gd name="connsiteY204" fmla="*/ 2163429 h 9625007"/>
              <a:gd name="connsiteX205" fmla="*/ 10906488 w 17521894"/>
              <a:gd name="connsiteY205" fmla="*/ 2163429 h 9625007"/>
              <a:gd name="connsiteX206" fmla="*/ 10906488 w 17521894"/>
              <a:gd name="connsiteY206" fmla="*/ 3123724 h 9625007"/>
              <a:gd name="connsiteX207" fmla="*/ 9934287 w 17521894"/>
              <a:gd name="connsiteY207" fmla="*/ 3123724 h 9625007"/>
              <a:gd name="connsiteX208" fmla="*/ 4402840 w 17521894"/>
              <a:gd name="connsiteY208" fmla="*/ 2163429 h 9625007"/>
              <a:gd name="connsiteX209" fmla="*/ 5386215 w 17521894"/>
              <a:gd name="connsiteY209" fmla="*/ 2163429 h 9625007"/>
              <a:gd name="connsiteX210" fmla="*/ 5386215 w 17521894"/>
              <a:gd name="connsiteY210" fmla="*/ 3123723 h 9625007"/>
              <a:gd name="connsiteX211" fmla="*/ 4402840 w 17521894"/>
              <a:gd name="connsiteY211" fmla="*/ 3123723 h 9625007"/>
              <a:gd name="connsiteX212" fmla="*/ 2212602 w 17521894"/>
              <a:gd name="connsiteY212" fmla="*/ 2163429 h 9625007"/>
              <a:gd name="connsiteX213" fmla="*/ 3195974 w 17521894"/>
              <a:gd name="connsiteY213" fmla="*/ 2163429 h 9625007"/>
              <a:gd name="connsiteX214" fmla="*/ 3195974 w 17521894"/>
              <a:gd name="connsiteY214" fmla="*/ 3123724 h 9625007"/>
              <a:gd name="connsiteX215" fmla="*/ 2212602 w 17521894"/>
              <a:gd name="connsiteY215" fmla="*/ 3123724 h 9625007"/>
              <a:gd name="connsiteX216" fmla="*/ 15432232 w 17521894"/>
              <a:gd name="connsiteY216" fmla="*/ 2163428 h 9625007"/>
              <a:gd name="connsiteX217" fmla="*/ 16415604 w 17521894"/>
              <a:gd name="connsiteY217" fmla="*/ 2163428 h 9625007"/>
              <a:gd name="connsiteX218" fmla="*/ 16415604 w 17521894"/>
              <a:gd name="connsiteY218" fmla="*/ 3123722 h 9625007"/>
              <a:gd name="connsiteX219" fmla="*/ 15432232 w 17521894"/>
              <a:gd name="connsiteY219" fmla="*/ 3123722 h 9625007"/>
              <a:gd name="connsiteX220" fmla="*/ 13219644 w 17521894"/>
              <a:gd name="connsiteY220" fmla="*/ 2163428 h 9625007"/>
              <a:gd name="connsiteX221" fmla="*/ 14203016 w 17521894"/>
              <a:gd name="connsiteY221" fmla="*/ 2163428 h 9625007"/>
              <a:gd name="connsiteX222" fmla="*/ 14203016 w 17521894"/>
              <a:gd name="connsiteY222" fmla="*/ 3123722 h 9625007"/>
              <a:gd name="connsiteX223" fmla="*/ 13219644 w 17521894"/>
              <a:gd name="connsiteY223" fmla="*/ 3123722 h 9625007"/>
              <a:gd name="connsiteX224" fmla="*/ 11029406 w 17521894"/>
              <a:gd name="connsiteY224" fmla="*/ 2163428 h 9625007"/>
              <a:gd name="connsiteX225" fmla="*/ 12012778 w 17521894"/>
              <a:gd name="connsiteY225" fmla="*/ 2163428 h 9625007"/>
              <a:gd name="connsiteX226" fmla="*/ 12012778 w 17521894"/>
              <a:gd name="connsiteY226" fmla="*/ 3123722 h 9625007"/>
              <a:gd name="connsiteX227" fmla="*/ 11029406 w 17521894"/>
              <a:gd name="connsiteY227" fmla="*/ 3123722 h 9625007"/>
              <a:gd name="connsiteX228" fmla="*/ 6604257 w 17521894"/>
              <a:gd name="connsiteY228" fmla="*/ 2163428 h 9625007"/>
              <a:gd name="connsiteX229" fmla="*/ 7576456 w 17521894"/>
              <a:gd name="connsiteY229" fmla="*/ 2163428 h 9625007"/>
              <a:gd name="connsiteX230" fmla="*/ 7576456 w 17521894"/>
              <a:gd name="connsiteY230" fmla="*/ 3123722 h 9625007"/>
              <a:gd name="connsiteX231" fmla="*/ 6604257 w 17521894"/>
              <a:gd name="connsiteY231" fmla="*/ 3123722 h 9625007"/>
              <a:gd name="connsiteX232" fmla="*/ 5509136 w 17521894"/>
              <a:gd name="connsiteY232" fmla="*/ 2163428 h 9625007"/>
              <a:gd name="connsiteX233" fmla="*/ 6481338 w 17521894"/>
              <a:gd name="connsiteY233" fmla="*/ 2163428 h 9625007"/>
              <a:gd name="connsiteX234" fmla="*/ 6481338 w 17521894"/>
              <a:gd name="connsiteY234" fmla="*/ 3123722 h 9625007"/>
              <a:gd name="connsiteX235" fmla="*/ 5509136 w 17521894"/>
              <a:gd name="connsiteY235" fmla="*/ 3123722 h 9625007"/>
              <a:gd name="connsiteX236" fmla="*/ 3307717 w 17521894"/>
              <a:gd name="connsiteY236" fmla="*/ 2163428 h 9625007"/>
              <a:gd name="connsiteX237" fmla="*/ 4291092 w 17521894"/>
              <a:gd name="connsiteY237" fmla="*/ 2163428 h 9625007"/>
              <a:gd name="connsiteX238" fmla="*/ 4291092 w 17521894"/>
              <a:gd name="connsiteY238" fmla="*/ 3123722 h 9625007"/>
              <a:gd name="connsiteX239" fmla="*/ 3307717 w 17521894"/>
              <a:gd name="connsiteY239" fmla="*/ 3123722 h 9625007"/>
              <a:gd name="connsiteX240" fmla="*/ 16538522 w 17521894"/>
              <a:gd name="connsiteY240" fmla="*/ 2163427 h 9625007"/>
              <a:gd name="connsiteX241" fmla="*/ 17510722 w 17521894"/>
              <a:gd name="connsiteY241" fmla="*/ 2163427 h 9625007"/>
              <a:gd name="connsiteX242" fmla="*/ 17510722 w 17521894"/>
              <a:gd name="connsiteY242" fmla="*/ 3123722 h 9625007"/>
              <a:gd name="connsiteX243" fmla="*/ 16538522 w 17521894"/>
              <a:gd name="connsiteY243" fmla="*/ 3123722 h 9625007"/>
              <a:gd name="connsiteX244" fmla="*/ 14314763 w 17521894"/>
              <a:gd name="connsiteY244" fmla="*/ 2163427 h 9625007"/>
              <a:gd name="connsiteX245" fmla="*/ 15298135 w 17521894"/>
              <a:gd name="connsiteY245" fmla="*/ 2163427 h 9625007"/>
              <a:gd name="connsiteX246" fmla="*/ 15298135 w 17521894"/>
              <a:gd name="connsiteY246" fmla="*/ 3123722 h 9625007"/>
              <a:gd name="connsiteX247" fmla="*/ 14314763 w 17521894"/>
              <a:gd name="connsiteY247" fmla="*/ 3123722 h 9625007"/>
              <a:gd name="connsiteX248" fmla="*/ 8827991 w 17521894"/>
              <a:gd name="connsiteY248" fmla="*/ 2163424 h 9625007"/>
              <a:gd name="connsiteX249" fmla="*/ 9811363 w 17521894"/>
              <a:gd name="connsiteY249" fmla="*/ 2163424 h 9625007"/>
              <a:gd name="connsiteX250" fmla="*/ 9811363 w 17521894"/>
              <a:gd name="connsiteY250" fmla="*/ 3123719 h 9625007"/>
              <a:gd name="connsiteX251" fmla="*/ 8827991 w 17521894"/>
              <a:gd name="connsiteY251" fmla="*/ 3123719 h 9625007"/>
              <a:gd name="connsiteX252" fmla="*/ 1117470 w 17521894"/>
              <a:gd name="connsiteY252" fmla="*/ 2163424 h 9625007"/>
              <a:gd name="connsiteX253" fmla="*/ 2100843 w 17521894"/>
              <a:gd name="connsiteY253" fmla="*/ 2163424 h 9625007"/>
              <a:gd name="connsiteX254" fmla="*/ 2100843 w 17521894"/>
              <a:gd name="connsiteY254" fmla="*/ 3123720 h 9625007"/>
              <a:gd name="connsiteX255" fmla="*/ 1117470 w 17521894"/>
              <a:gd name="connsiteY255" fmla="*/ 3123720 h 9625007"/>
              <a:gd name="connsiteX256" fmla="*/ 8827991 w 17521894"/>
              <a:gd name="connsiteY256" fmla="*/ 1081717 h 9625007"/>
              <a:gd name="connsiteX257" fmla="*/ 9811363 w 17521894"/>
              <a:gd name="connsiteY257" fmla="*/ 1081717 h 9625007"/>
              <a:gd name="connsiteX258" fmla="*/ 9811363 w 17521894"/>
              <a:gd name="connsiteY258" fmla="*/ 2042017 h 9625007"/>
              <a:gd name="connsiteX259" fmla="*/ 8827991 w 17521894"/>
              <a:gd name="connsiteY259" fmla="*/ 2042017 h 9625007"/>
              <a:gd name="connsiteX260" fmla="*/ 1117480 w 17521894"/>
              <a:gd name="connsiteY260" fmla="*/ 1081717 h 9625007"/>
              <a:gd name="connsiteX261" fmla="*/ 2100854 w 17521894"/>
              <a:gd name="connsiteY261" fmla="*/ 1081717 h 9625007"/>
              <a:gd name="connsiteX262" fmla="*/ 2100854 w 17521894"/>
              <a:gd name="connsiteY262" fmla="*/ 2042017 h 9625007"/>
              <a:gd name="connsiteX263" fmla="*/ 1117480 w 17521894"/>
              <a:gd name="connsiteY263" fmla="*/ 2042017 h 9625007"/>
              <a:gd name="connsiteX264" fmla="*/ 14314763 w 17521894"/>
              <a:gd name="connsiteY264" fmla="*/ 1081715 h 9625007"/>
              <a:gd name="connsiteX265" fmla="*/ 15298135 w 17521894"/>
              <a:gd name="connsiteY265" fmla="*/ 1081715 h 9625007"/>
              <a:gd name="connsiteX266" fmla="*/ 15298135 w 17521894"/>
              <a:gd name="connsiteY266" fmla="*/ 2042015 h 9625007"/>
              <a:gd name="connsiteX267" fmla="*/ 14314763 w 17521894"/>
              <a:gd name="connsiteY267" fmla="*/ 2042015 h 9625007"/>
              <a:gd name="connsiteX268" fmla="*/ 6604256 w 17521894"/>
              <a:gd name="connsiteY268" fmla="*/ 1081715 h 9625007"/>
              <a:gd name="connsiteX269" fmla="*/ 7576454 w 17521894"/>
              <a:gd name="connsiteY269" fmla="*/ 1081715 h 9625007"/>
              <a:gd name="connsiteX270" fmla="*/ 7576454 w 17521894"/>
              <a:gd name="connsiteY270" fmla="*/ 2042015 h 9625007"/>
              <a:gd name="connsiteX271" fmla="*/ 6604256 w 17521894"/>
              <a:gd name="connsiteY271" fmla="*/ 2042015 h 9625007"/>
              <a:gd name="connsiteX272" fmla="*/ 16538522 w 17521894"/>
              <a:gd name="connsiteY272" fmla="*/ 1081714 h 9625007"/>
              <a:gd name="connsiteX273" fmla="*/ 17510722 w 17521894"/>
              <a:gd name="connsiteY273" fmla="*/ 1081714 h 9625007"/>
              <a:gd name="connsiteX274" fmla="*/ 17510722 w 17521894"/>
              <a:gd name="connsiteY274" fmla="*/ 2042015 h 9625007"/>
              <a:gd name="connsiteX275" fmla="*/ 16538522 w 17521894"/>
              <a:gd name="connsiteY275" fmla="*/ 2042015 h 9625007"/>
              <a:gd name="connsiteX276" fmla="*/ 5509135 w 17521894"/>
              <a:gd name="connsiteY276" fmla="*/ 1081714 h 9625007"/>
              <a:gd name="connsiteX277" fmla="*/ 6481334 w 17521894"/>
              <a:gd name="connsiteY277" fmla="*/ 1081714 h 9625007"/>
              <a:gd name="connsiteX278" fmla="*/ 6481334 w 17521894"/>
              <a:gd name="connsiteY278" fmla="*/ 2042015 h 9625007"/>
              <a:gd name="connsiteX279" fmla="*/ 5509135 w 17521894"/>
              <a:gd name="connsiteY279" fmla="*/ 2042015 h 9625007"/>
              <a:gd name="connsiteX280" fmla="*/ 15432232 w 17521894"/>
              <a:gd name="connsiteY280" fmla="*/ 1081714 h 9625007"/>
              <a:gd name="connsiteX281" fmla="*/ 16415604 w 17521894"/>
              <a:gd name="connsiteY281" fmla="*/ 1081714 h 9625007"/>
              <a:gd name="connsiteX282" fmla="*/ 16415604 w 17521894"/>
              <a:gd name="connsiteY282" fmla="*/ 2042015 h 9625007"/>
              <a:gd name="connsiteX283" fmla="*/ 15432232 w 17521894"/>
              <a:gd name="connsiteY283" fmla="*/ 2042015 h 9625007"/>
              <a:gd name="connsiteX284" fmla="*/ 13219644 w 17521894"/>
              <a:gd name="connsiteY284" fmla="*/ 1081714 h 9625007"/>
              <a:gd name="connsiteX285" fmla="*/ 14203016 w 17521894"/>
              <a:gd name="connsiteY285" fmla="*/ 1081714 h 9625007"/>
              <a:gd name="connsiteX286" fmla="*/ 14203016 w 17521894"/>
              <a:gd name="connsiteY286" fmla="*/ 2042015 h 9625007"/>
              <a:gd name="connsiteX287" fmla="*/ 13219644 w 17521894"/>
              <a:gd name="connsiteY287" fmla="*/ 2042015 h 9625007"/>
              <a:gd name="connsiteX288" fmla="*/ 12135697 w 17521894"/>
              <a:gd name="connsiteY288" fmla="*/ 1081714 h 9625007"/>
              <a:gd name="connsiteX289" fmla="*/ 13119069 w 17521894"/>
              <a:gd name="connsiteY289" fmla="*/ 1081714 h 9625007"/>
              <a:gd name="connsiteX290" fmla="*/ 13119069 w 17521894"/>
              <a:gd name="connsiteY290" fmla="*/ 2042014 h 9625007"/>
              <a:gd name="connsiteX291" fmla="*/ 12135697 w 17521894"/>
              <a:gd name="connsiteY291" fmla="*/ 2042014 h 9625007"/>
              <a:gd name="connsiteX292" fmla="*/ 11029406 w 17521894"/>
              <a:gd name="connsiteY292" fmla="*/ 1081714 h 9625007"/>
              <a:gd name="connsiteX293" fmla="*/ 12012778 w 17521894"/>
              <a:gd name="connsiteY293" fmla="*/ 1081714 h 9625007"/>
              <a:gd name="connsiteX294" fmla="*/ 12012778 w 17521894"/>
              <a:gd name="connsiteY294" fmla="*/ 2042014 h 9625007"/>
              <a:gd name="connsiteX295" fmla="*/ 11029406 w 17521894"/>
              <a:gd name="connsiteY295" fmla="*/ 2042014 h 9625007"/>
              <a:gd name="connsiteX296" fmla="*/ 4414012 w 17521894"/>
              <a:gd name="connsiteY296" fmla="*/ 1081714 h 9625007"/>
              <a:gd name="connsiteX297" fmla="*/ 5397385 w 17521894"/>
              <a:gd name="connsiteY297" fmla="*/ 1081714 h 9625007"/>
              <a:gd name="connsiteX298" fmla="*/ 5397385 w 17521894"/>
              <a:gd name="connsiteY298" fmla="*/ 2042014 h 9625007"/>
              <a:gd name="connsiteX299" fmla="*/ 4414012 w 17521894"/>
              <a:gd name="connsiteY299" fmla="*/ 2042014 h 9625007"/>
              <a:gd name="connsiteX300" fmla="*/ 3307713 w 17521894"/>
              <a:gd name="connsiteY300" fmla="*/ 1081714 h 9625007"/>
              <a:gd name="connsiteX301" fmla="*/ 4291088 w 17521894"/>
              <a:gd name="connsiteY301" fmla="*/ 1081714 h 9625007"/>
              <a:gd name="connsiteX302" fmla="*/ 4291088 w 17521894"/>
              <a:gd name="connsiteY302" fmla="*/ 2042014 h 9625007"/>
              <a:gd name="connsiteX303" fmla="*/ 3307713 w 17521894"/>
              <a:gd name="connsiteY303" fmla="*/ 2042014 h 9625007"/>
              <a:gd name="connsiteX304" fmla="*/ 9934287 w 17521894"/>
              <a:gd name="connsiteY304" fmla="*/ 1081711 h 9625007"/>
              <a:gd name="connsiteX305" fmla="*/ 10906488 w 17521894"/>
              <a:gd name="connsiteY305" fmla="*/ 1081711 h 9625007"/>
              <a:gd name="connsiteX306" fmla="*/ 10906488 w 17521894"/>
              <a:gd name="connsiteY306" fmla="*/ 2042012 h 9625007"/>
              <a:gd name="connsiteX307" fmla="*/ 9934287 w 17521894"/>
              <a:gd name="connsiteY307" fmla="*/ 2042012 h 9625007"/>
              <a:gd name="connsiteX308" fmla="*/ 2212590 w 17521894"/>
              <a:gd name="connsiteY308" fmla="*/ 1081711 h 9625007"/>
              <a:gd name="connsiteX309" fmla="*/ 3195962 w 17521894"/>
              <a:gd name="connsiteY309" fmla="*/ 1081711 h 9625007"/>
              <a:gd name="connsiteX310" fmla="*/ 3195962 w 17521894"/>
              <a:gd name="connsiteY310" fmla="*/ 2042012 h 9625007"/>
              <a:gd name="connsiteX311" fmla="*/ 2212590 w 17521894"/>
              <a:gd name="connsiteY311" fmla="*/ 2042012 h 9625007"/>
              <a:gd name="connsiteX312" fmla="*/ 7732898 w 17521894"/>
              <a:gd name="connsiteY312" fmla="*/ 1070681 h 9625007"/>
              <a:gd name="connsiteX313" fmla="*/ 8716243 w 17521894"/>
              <a:gd name="connsiteY313" fmla="*/ 1070681 h 9625007"/>
              <a:gd name="connsiteX314" fmla="*/ 8716243 w 17521894"/>
              <a:gd name="connsiteY314" fmla="*/ 2030981 h 9625007"/>
              <a:gd name="connsiteX315" fmla="*/ 7732898 w 17521894"/>
              <a:gd name="connsiteY315" fmla="*/ 2030981 h 9625007"/>
              <a:gd name="connsiteX316" fmla="*/ 22364 w 17521894"/>
              <a:gd name="connsiteY316" fmla="*/ 1070681 h 9625007"/>
              <a:gd name="connsiteX317" fmla="*/ 994563 w 17521894"/>
              <a:gd name="connsiteY317" fmla="*/ 1070681 h 9625007"/>
              <a:gd name="connsiteX318" fmla="*/ 994563 w 17521894"/>
              <a:gd name="connsiteY318" fmla="*/ 2030981 h 9625007"/>
              <a:gd name="connsiteX319" fmla="*/ 22364 w 17521894"/>
              <a:gd name="connsiteY319" fmla="*/ 2030981 h 9625007"/>
              <a:gd name="connsiteX320" fmla="*/ 3307713 w 17521894"/>
              <a:gd name="connsiteY320" fmla="*/ 4 h 9625007"/>
              <a:gd name="connsiteX321" fmla="*/ 4291086 w 17521894"/>
              <a:gd name="connsiteY321" fmla="*/ 4 h 9625007"/>
              <a:gd name="connsiteX322" fmla="*/ 4291086 w 17521894"/>
              <a:gd name="connsiteY322" fmla="*/ 960300 h 9625007"/>
              <a:gd name="connsiteX323" fmla="*/ 3307713 w 17521894"/>
              <a:gd name="connsiteY323" fmla="*/ 960300 h 9625007"/>
              <a:gd name="connsiteX324" fmla="*/ 11029406 w 17521894"/>
              <a:gd name="connsiteY324" fmla="*/ 4 h 9625007"/>
              <a:gd name="connsiteX325" fmla="*/ 12012778 w 17521894"/>
              <a:gd name="connsiteY325" fmla="*/ 4 h 9625007"/>
              <a:gd name="connsiteX326" fmla="*/ 12012778 w 17521894"/>
              <a:gd name="connsiteY326" fmla="*/ 960300 h 9625007"/>
              <a:gd name="connsiteX327" fmla="*/ 11029406 w 17521894"/>
              <a:gd name="connsiteY327" fmla="*/ 960300 h 9625007"/>
              <a:gd name="connsiteX328" fmla="*/ 4402834 w 17521894"/>
              <a:gd name="connsiteY328" fmla="*/ 4 h 9625007"/>
              <a:gd name="connsiteX329" fmla="*/ 5386206 w 17521894"/>
              <a:gd name="connsiteY329" fmla="*/ 4 h 9625007"/>
              <a:gd name="connsiteX330" fmla="*/ 5386206 w 17521894"/>
              <a:gd name="connsiteY330" fmla="*/ 960300 h 9625007"/>
              <a:gd name="connsiteX331" fmla="*/ 4402834 w 17521894"/>
              <a:gd name="connsiteY331" fmla="*/ 960300 h 9625007"/>
              <a:gd name="connsiteX332" fmla="*/ 12124526 w 17521894"/>
              <a:gd name="connsiteY332" fmla="*/ 4 h 9625007"/>
              <a:gd name="connsiteX333" fmla="*/ 13107898 w 17521894"/>
              <a:gd name="connsiteY333" fmla="*/ 4 h 9625007"/>
              <a:gd name="connsiteX334" fmla="*/ 13107898 w 17521894"/>
              <a:gd name="connsiteY334" fmla="*/ 960300 h 9625007"/>
              <a:gd name="connsiteX335" fmla="*/ 12124526 w 17521894"/>
              <a:gd name="connsiteY335" fmla="*/ 960300 h 9625007"/>
              <a:gd name="connsiteX336" fmla="*/ 5509132 w 17521894"/>
              <a:gd name="connsiteY336" fmla="*/ 4 h 9625007"/>
              <a:gd name="connsiteX337" fmla="*/ 6481332 w 17521894"/>
              <a:gd name="connsiteY337" fmla="*/ 4 h 9625007"/>
              <a:gd name="connsiteX338" fmla="*/ 6481332 w 17521894"/>
              <a:gd name="connsiteY338" fmla="*/ 960300 h 9625007"/>
              <a:gd name="connsiteX339" fmla="*/ 5509132 w 17521894"/>
              <a:gd name="connsiteY339" fmla="*/ 960300 h 9625007"/>
              <a:gd name="connsiteX340" fmla="*/ 13219644 w 17521894"/>
              <a:gd name="connsiteY340" fmla="*/ 3 h 9625007"/>
              <a:gd name="connsiteX341" fmla="*/ 14203016 w 17521894"/>
              <a:gd name="connsiteY341" fmla="*/ 3 h 9625007"/>
              <a:gd name="connsiteX342" fmla="*/ 14203016 w 17521894"/>
              <a:gd name="connsiteY342" fmla="*/ 960300 h 9625007"/>
              <a:gd name="connsiteX343" fmla="*/ 13219644 w 17521894"/>
              <a:gd name="connsiteY343" fmla="*/ 960300 h 9625007"/>
              <a:gd name="connsiteX344" fmla="*/ 15432232 w 17521894"/>
              <a:gd name="connsiteY344" fmla="*/ 3 h 9625007"/>
              <a:gd name="connsiteX345" fmla="*/ 16415604 w 17521894"/>
              <a:gd name="connsiteY345" fmla="*/ 3 h 9625007"/>
              <a:gd name="connsiteX346" fmla="*/ 16415604 w 17521894"/>
              <a:gd name="connsiteY346" fmla="*/ 960299 h 9625007"/>
              <a:gd name="connsiteX347" fmla="*/ 15432232 w 17521894"/>
              <a:gd name="connsiteY347" fmla="*/ 960299 h 9625007"/>
              <a:gd name="connsiteX348" fmla="*/ 6615422 w 17521894"/>
              <a:gd name="connsiteY348" fmla="*/ 3 h 9625007"/>
              <a:gd name="connsiteX349" fmla="*/ 7587621 w 17521894"/>
              <a:gd name="connsiteY349" fmla="*/ 3 h 9625007"/>
              <a:gd name="connsiteX350" fmla="*/ 7587621 w 17521894"/>
              <a:gd name="connsiteY350" fmla="*/ 960299 h 9625007"/>
              <a:gd name="connsiteX351" fmla="*/ 6615422 w 17521894"/>
              <a:gd name="connsiteY351" fmla="*/ 960299 h 9625007"/>
              <a:gd name="connsiteX352" fmla="*/ 14325934 w 17521894"/>
              <a:gd name="connsiteY352" fmla="*/ 3 h 9625007"/>
              <a:gd name="connsiteX353" fmla="*/ 15309306 w 17521894"/>
              <a:gd name="connsiteY353" fmla="*/ 3 h 9625007"/>
              <a:gd name="connsiteX354" fmla="*/ 15309306 w 17521894"/>
              <a:gd name="connsiteY354" fmla="*/ 960299 h 9625007"/>
              <a:gd name="connsiteX355" fmla="*/ 14325934 w 17521894"/>
              <a:gd name="connsiteY355" fmla="*/ 960299 h 9625007"/>
              <a:gd name="connsiteX356" fmla="*/ 16538522 w 17521894"/>
              <a:gd name="connsiteY356" fmla="*/ 3 h 9625007"/>
              <a:gd name="connsiteX357" fmla="*/ 17521894 w 17521894"/>
              <a:gd name="connsiteY357" fmla="*/ 3 h 9625007"/>
              <a:gd name="connsiteX358" fmla="*/ 17521894 w 17521894"/>
              <a:gd name="connsiteY358" fmla="*/ 960299 h 9625007"/>
              <a:gd name="connsiteX359" fmla="*/ 16538522 w 17521894"/>
              <a:gd name="connsiteY359" fmla="*/ 960299 h 9625007"/>
              <a:gd name="connsiteX360" fmla="*/ 2212590 w 17521894"/>
              <a:gd name="connsiteY360" fmla="*/ 1 h 9625007"/>
              <a:gd name="connsiteX361" fmla="*/ 3195962 w 17521894"/>
              <a:gd name="connsiteY361" fmla="*/ 1 h 9625007"/>
              <a:gd name="connsiteX362" fmla="*/ 3195962 w 17521894"/>
              <a:gd name="connsiteY362" fmla="*/ 960298 h 9625007"/>
              <a:gd name="connsiteX363" fmla="*/ 2212590 w 17521894"/>
              <a:gd name="connsiteY363" fmla="*/ 960298 h 9625007"/>
              <a:gd name="connsiteX364" fmla="*/ 9934287 w 17521894"/>
              <a:gd name="connsiteY364" fmla="*/ 1 h 9625007"/>
              <a:gd name="connsiteX365" fmla="*/ 10906488 w 17521894"/>
              <a:gd name="connsiteY365" fmla="*/ 1 h 9625007"/>
              <a:gd name="connsiteX366" fmla="*/ 10906488 w 17521894"/>
              <a:gd name="connsiteY366" fmla="*/ 960297 h 9625007"/>
              <a:gd name="connsiteX367" fmla="*/ 9934287 w 17521894"/>
              <a:gd name="connsiteY367" fmla="*/ 960297 h 9625007"/>
              <a:gd name="connsiteX368" fmla="*/ 1106297 w 17521894"/>
              <a:gd name="connsiteY368" fmla="*/ 1 h 9625007"/>
              <a:gd name="connsiteX369" fmla="*/ 2089670 w 17521894"/>
              <a:gd name="connsiteY369" fmla="*/ 1 h 9625007"/>
              <a:gd name="connsiteX370" fmla="*/ 2089670 w 17521894"/>
              <a:gd name="connsiteY370" fmla="*/ 960297 h 9625007"/>
              <a:gd name="connsiteX371" fmla="*/ 1106297 w 17521894"/>
              <a:gd name="connsiteY371" fmla="*/ 960297 h 9625007"/>
              <a:gd name="connsiteX372" fmla="*/ 8827991 w 17521894"/>
              <a:gd name="connsiteY372" fmla="*/ 1 h 9625007"/>
              <a:gd name="connsiteX373" fmla="*/ 9800192 w 17521894"/>
              <a:gd name="connsiteY373" fmla="*/ 1 h 9625007"/>
              <a:gd name="connsiteX374" fmla="*/ 9800192 w 17521894"/>
              <a:gd name="connsiteY374" fmla="*/ 960297 h 9625007"/>
              <a:gd name="connsiteX375" fmla="*/ 8827991 w 17521894"/>
              <a:gd name="connsiteY375" fmla="*/ 960297 h 9625007"/>
              <a:gd name="connsiteX376" fmla="*/ 0 w 17521894"/>
              <a:gd name="connsiteY376" fmla="*/ 1 h 9625007"/>
              <a:gd name="connsiteX377" fmla="*/ 983372 w 17521894"/>
              <a:gd name="connsiteY377" fmla="*/ 1 h 9625007"/>
              <a:gd name="connsiteX378" fmla="*/ 983372 w 17521894"/>
              <a:gd name="connsiteY378" fmla="*/ 960297 h 9625007"/>
              <a:gd name="connsiteX379" fmla="*/ 0 w 17521894"/>
              <a:gd name="connsiteY379" fmla="*/ 960297 h 9625007"/>
              <a:gd name="connsiteX380" fmla="*/ 7721711 w 17521894"/>
              <a:gd name="connsiteY380" fmla="*/ 0 h 9625007"/>
              <a:gd name="connsiteX381" fmla="*/ 8693901 w 17521894"/>
              <a:gd name="connsiteY381" fmla="*/ 0 h 9625007"/>
              <a:gd name="connsiteX382" fmla="*/ 8693901 w 17521894"/>
              <a:gd name="connsiteY382" fmla="*/ 960297 h 9625007"/>
              <a:gd name="connsiteX383" fmla="*/ 7721711 w 17521894"/>
              <a:gd name="connsiteY383" fmla="*/ 960297 h 962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17521894" h="9625007">
                <a:moveTo>
                  <a:pt x="11029406" y="8664710"/>
                </a:moveTo>
                <a:lnTo>
                  <a:pt x="12012778" y="8664710"/>
                </a:lnTo>
                <a:lnTo>
                  <a:pt x="12012778" y="9625007"/>
                </a:lnTo>
                <a:lnTo>
                  <a:pt x="11029406" y="9625007"/>
                </a:lnTo>
                <a:close/>
                <a:moveTo>
                  <a:pt x="7732871" y="8664710"/>
                </a:moveTo>
                <a:lnTo>
                  <a:pt x="8716243" y="8664710"/>
                </a:lnTo>
                <a:lnTo>
                  <a:pt x="8716243" y="9625007"/>
                </a:lnTo>
                <a:lnTo>
                  <a:pt x="7732871" y="9625007"/>
                </a:lnTo>
                <a:close/>
                <a:moveTo>
                  <a:pt x="3307702" y="8664710"/>
                </a:moveTo>
                <a:lnTo>
                  <a:pt x="4291075" y="8664710"/>
                </a:lnTo>
                <a:lnTo>
                  <a:pt x="4291075" y="9625007"/>
                </a:lnTo>
                <a:lnTo>
                  <a:pt x="3307702" y="9625007"/>
                </a:lnTo>
                <a:close/>
                <a:moveTo>
                  <a:pt x="22341" y="8664710"/>
                </a:moveTo>
                <a:lnTo>
                  <a:pt x="994541" y="8664710"/>
                </a:lnTo>
                <a:lnTo>
                  <a:pt x="994541" y="9625007"/>
                </a:lnTo>
                <a:lnTo>
                  <a:pt x="22341" y="9625007"/>
                </a:lnTo>
                <a:close/>
                <a:moveTo>
                  <a:pt x="16538522" y="8653670"/>
                </a:moveTo>
                <a:lnTo>
                  <a:pt x="17510722" y="8653670"/>
                </a:lnTo>
                <a:lnTo>
                  <a:pt x="17510722" y="9613967"/>
                </a:lnTo>
                <a:lnTo>
                  <a:pt x="16538522" y="9613967"/>
                </a:lnTo>
                <a:close/>
                <a:moveTo>
                  <a:pt x="15432232" y="8653670"/>
                </a:moveTo>
                <a:lnTo>
                  <a:pt x="16415604" y="8653670"/>
                </a:lnTo>
                <a:lnTo>
                  <a:pt x="16415604" y="9613967"/>
                </a:lnTo>
                <a:lnTo>
                  <a:pt x="15432232" y="9613967"/>
                </a:lnTo>
                <a:close/>
                <a:moveTo>
                  <a:pt x="14314763" y="8653670"/>
                </a:moveTo>
                <a:lnTo>
                  <a:pt x="15298135" y="8653670"/>
                </a:lnTo>
                <a:lnTo>
                  <a:pt x="15298135" y="9613967"/>
                </a:lnTo>
                <a:lnTo>
                  <a:pt x="14314763" y="9613967"/>
                </a:lnTo>
                <a:close/>
                <a:moveTo>
                  <a:pt x="13219644" y="8653670"/>
                </a:moveTo>
                <a:lnTo>
                  <a:pt x="14203016" y="8653670"/>
                </a:lnTo>
                <a:lnTo>
                  <a:pt x="14203016" y="9613967"/>
                </a:lnTo>
                <a:lnTo>
                  <a:pt x="13219644" y="9613967"/>
                </a:lnTo>
                <a:close/>
                <a:moveTo>
                  <a:pt x="12124526" y="8653670"/>
                </a:moveTo>
                <a:lnTo>
                  <a:pt x="13107898" y="8653670"/>
                </a:lnTo>
                <a:lnTo>
                  <a:pt x="13107898" y="9613967"/>
                </a:lnTo>
                <a:lnTo>
                  <a:pt x="12124526" y="9613967"/>
                </a:lnTo>
                <a:close/>
                <a:moveTo>
                  <a:pt x="9934287" y="8653670"/>
                </a:moveTo>
                <a:lnTo>
                  <a:pt x="10906488" y="8653670"/>
                </a:lnTo>
                <a:lnTo>
                  <a:pt x="10906488" y="9613967"/>
                </a:lnTo>
                <a:lnTo>
                  <a:pt x="9934287" y="9613967"/>
                </a:lnTo>
                <a:close/>
                <a:moveTo>
                  <a:pt x="8827991" y="8653670"/>
                </a:moveTo>
                <a:lnTo>
                  <a:pt x="9811363" y="8653670"/>
                </a:lnTo>
                <a:lnTo>
                  <a:pt x="9811363" y="9613967"/>
                </a:lnTo>
                <a:lnTo>
                  <a:pt x="8827991" y="9613967"/>
                </a:lnTo>
                <a:close/>
                <a:moveTo>
                  <a:pt x="6604234" y="8653670"/>
                </a:moveTo>
                <a:lnTo>
                  <a:pt x="7576436" y="8653670"/>
                </a:lnTo>
                <a:lnTo>
                  <a:pt x="7576436" y="9613967"/>
                </a:lnTo>
                <a:lnTo>
                  <a:pt x="6604234" y="9613967"/>
                </a:lnTo>
                <a:close/>
                <a:moveTo>
                  <a:pt x="5509117" y="8653670"/>
                </a:moveTo>
                <a:lnTo>
                  <a:pt x="6481318" y="8653670"/>
                </a:lnTo>
                <a:lnTo>
                  <a:pt x="6481318" y="9613967"/>
                </a:lnTo>
                <a:lnTo>
                  <a:pt x="5509117" y="9613967"/>
                </a:lnTo>
                <a:close/>
                <a:moveTo>
                  <a:pt x="4402819" y="8653670"/>
                </a:moveTo>
                <a:lnTo>
                  <a:pt x="5386192" y="8653670"/>
                </a:lnTo>
                <a:lnTo>
                  <a:pt x="5386192" y="9613967"/>
                </a:lnTo>
                <a:lnTo>
                  <a:pt x="4402819" y="9613967"/>
                </a:lnTo>
                <a:close/>
                <a:moveTo>
                  <a:pt x="2212579" y="8653670"/>
                </a:moveTo>
                <a:lnTo>
                  <a:pt x="3195951" y="8653670"/>
                </a:lnTo>
                <a:lnTo>
                  <a:pt x="3195951" y="9613967"/>
                </a:lnTo>
                <a:lnTo>
                  <a:pt x="2212579" y="9613967"/>
                </a:lnTo>
                <a:close/>
                <a:moveTo>
                  <a:pt x="1117460" y="8653670"/>
                </a:moveTo>
                <a:lnTo>
                  <a:pt x="2100832" y="8653670"/>
                </a:lnTo>
                <a:lnTo>
                  <a:pt x="2100832" y="9613967"/>
                </a:lnTo>
                <a:lnTo>
                  <a:pt x="1117460" y="9613967"/>
                </a:lnTo>
                <a:close/>
                <a:moveTo>
                  <a:pt x="15432232" y="7583002"/>
                </a:moveTo>
                <a:lnTo>
                  <a:pt x="16415604" y="7583002"/>
                </a:lnTo>
                <a:lnTo>
                  <a:pt x="16415604" y="8543299"/>
                </a:lnTo>
                <a:lnTo>
                  <a:pt x="15432232" y="8543299"/>
                </a:lnTo>
                <a:close/>
                <a:moveTo>
                  <a:pt x="13219644" y="7583002"/>
                </a:moveTo>
                <a:lnTo>
                  <a:pt x="14203016" y="7583002"/>
                </a:lnTo>
                <a:lnTo>
                  <a:pt x="14203016" y="8543299"/>
                </a:lnTo>
                <a:lnTo>
                  <a:pt x="13219644" y="8543299"/>
                </a:lnTo>
                <a:close/>
                <a:moveTo>
                  <a:pt x="5509118" y="7583002"/>
                </a:moveTo>
                <a:lnTo>
                  <a:pt x="6481320" y="7583002"/>
                </a:lnTo>
                <a:lnTo>
                  <a:pt x="6481320" y="8543299"/>
                </a:lnTo>
                <a:lnTo>
                  <a:pt x="5509118" y="8543299"/>
                </a:lnTo>
                <a:close/>
                <a:moveTo>
                  <a:pt x="16538522" y="7571960"/>
                </a:moveTo>
                <a:lnTo>
                  <a:pt x="17510722" y="7571960"/>
                </a:lnTo>
                <a:lnTo>
                  <a:pt x="17510722" y="8532257"/>
                </a:lnTo>
                <a:lnTo>
                  <a:pt x="16538522" y="8532257"/>
                </a:lnTo>
                <a:close/>
                <a:moveTo>
                  <a:pt x="14314763" y="7571960"/>
                </a:moveTo>
                <a:lnTo>
                  <a:pt x="15298135" y="7571960"/>
                </a:lnTo>
                <a:lnTo>
                  <a:pt x="15298135" y="8532257"/>
                </a:lnTo>
                <a:lnTo>
                  <a:pt x="14314763" y="8532257"/>
                </a:lnTo>
                <a:close/>
                <a:moveTo>
                  <a:pt x="12124526" y="7571960"/>
                </a:moveTo>
                <a:lnTo>
                  <a:pt x="13107898" y="7571960"/>
                </a:lnTo>
                <a:lnTo>
                  <a:pt x="13107898" y="8532257"/>
                </a:lnTo>
                <a:lnTo>
                  <a:pt x="12124526" y="8532257"/>
                </a:lnTo>
                <a:close/>
                <a:moveTo>
                  <a:pt x="11029406" y="7571960"/>
                </a:moveTo>
                <a:lnTo>
                  <a:pt x="12012778" y="7571960"/>
                </a:lnTo>
                <a:lnTo>
                  <a:pt x="12012778" y="8532257"/>
                </a:lnTo>
                <a:lnTo>
                  <a:pt x="11029406" y="8532257"/>
                </a:lnTo>
                <a:close/>
                <a:moveTo>
                  <a:pt x="9934287" y="7571960"/>
                </a:moveTo>
                <a:lnTo>
                  <a:pt x="10906488" y="7571960"/>
                </a:lnTo>
                <a:lnTo>
                  <a:pt x="10906488" y="8532257"/>
                </a:lnTo>
                <a:lnTo>
                  <a:pt x="9934287" y="8532257"/>
                </a:lnTo>
                <a:close/>
                <a:moveTo>
                  <a:pt x="8827991" y="7571960"/>
                </a:moveTo>
                <a:lnTo>
                  <a:pt x="9811363" y="7571960"/>
                </a:lnTo>
                <a:lnTo>
                  <a:pt x="9811363" y="8532257"/>
                </a:lnTo>
                <a:lnTo>
                  <a:pt x="8827991" y="8532257"/>
                </a:lnTo>
                <a:close/>
                <a:moveTo>
                  <a:pt x="7732872" y="7571960"/>
                </a:moveTo>
                <a:lnTo>
                  <a:pt x="8716243" y="7571960"/>
                </a:lnTo>
                <a:lnTo>
                  <a:pt x="8716243" y="8532257"/>
                </a:lnTo>
                <a:lnTo>
                  <a:pt x="7732872" y="8532257"/>
                </a:lnTo>
                <a:close/>
                <a:moveTo>
                  <a:pt x="6604242" y="7571960"/>
                </a:moveTo>
                <a:lnTo>
                  <a:pt x="7576440" y="7571960"/>
                </a:lnTo>
                <a:lnTo>
                  <a:pt x="7576440" y="8532257"/>
                </a:lnTo>
                <a:lnTo>
                  <a:pt x="6604242" y="8532257"/>
                </a:lnTo>
                <a:close/>
                <a:moveTo>
                  <a:pt x="4402819" y="7571960"/>
                </a:moveTo>
                <a:lnTo>
                  <a:pt x="5386192" y="7571960"/>
                </a:lnTo>
                <a:lnTo>
                  <a:pt x="5386192" y="8532257"/>
                </a:lnTo>
                <a:lnTo>
                  <a:pt x="4402819" y="8532257"/>
                </a:lnTo>
                <a:close/>
                <a:moveTo>
                  <a:pt x="3307702" y="7571960"/>
                </a:moveTo>
                <a:lnTo>
                  <a:pt x="4291075" y="7571960"/>
                </a:lnTo>
                <a:lnTo>
                  <a:pt x="4291075" y="8532257"/>
                </a:lnTo>
                <a:lnTo>
                  <a:pt x="3307702" y="8532257"/>
                </a:lnTo>
                <a:close/>
                <a:moveTo>
                  <a:pt x="2212585" y="7571960"/>
                </a:moveTo>
                <a:lnTo>
                  <a:pt x="3195957" y="7571960"/>
                </a:lnTo>
                <a:lnTo>
                  <a:pt x="3195957" y="8532257"/>
                </a:lnTo>
                <a:lnTo>
                  <a:pt x="2212585" y="8532257"/>
                </a:lnTo>
                <a:close/>
                <a:moveTo>
                  <a:pt x="1117465" y="7571960"/>
                </a:moveTo>
                <a:lnTo>
                  <a:pt x="2100838" y="7571960"/>
                </a:lnTo>
                <a:lnTo>
                  <a:pt x="2100838" y="8532257"/>
                </a:lnTo>
                <a:lnTo>
                  <a:pt x="1117465" y="8532257"/>
                </a:lnTo>
                <a:close/>
                <a:moveTo>
                  <a:pt x="22341" y="7571960"/>
                </a:moveTo>
                <a:lnTo>
                  <a:pt x="994542" y="7571960"/>
                </a:lnTo>
                <a:lnTo>
                  <a:pt x="994542" y="8532257"/>
                </a:lnTo>
                <a:lnTo>
                  <a:pt x="22341" y="8532257"/>
                </a:lnTo>
                <a:close/>
                <a:moveTo>
                  <a:pt x="12124526" y="3245137"/>
                </a:moveTo>
                <a:lnTo>
                  <a:pt x="13107898" y="3245137"/>
                </a:lnTo>
                <a:lnTo>
                  <a:pt x="13107898" y="4205420"/>
                </a:lnTo>
                <a:lnTo>
                  <a:pt x="12124526" y="4205420"/>
                </a:lnTo>
                <a:close/>
                <a:moveTo>
                  <a:pt x="4402839" y="3245137"/>
                </a:moveTo>
                <a:lnTo>
                  <a:pt x="5386215" y="3245137"/>
                </a:lnTo>
                <a:lnTo>
                  <a:pt x="5386215" y="4205420"/>
                </a:lnTo>
                <a:lnTo>
                  <a:pt x="4402839" y="4205420"/>
                </a:lnTo>
                <a:close/>
                <a:moveTo>
                  <a:pt x="8827991" y="3245132"/>
                </a:moveTo>
                <a:lnTo>
                  <a:pt x="9811363" y="3245132"/>
                </a:lnTo>
                <a:lnTo>
                  <a:pt x="9811363" y="4205420"/>
                </a:lnTo>
                <a:lnTo>
                  <a:pt x="8827991" y="4205420"/>
                </a:lnTo>
                <a:close/>
                <a:moveTo>
                  <a:pt x="1117470" y="3245132"/>
                </a:moveTo>
                <a:lnTo>
                  <a:pt x="2100843" y="3245132"/>
                </a:lnTo>
                <a:lnTo>
                  <a:pt x="2100843" y="4205420"/>
                </a:lnTo>
                <a:lnTo>
                  <a:pt x="1117470" y="4205420"/>
                </a:lnTo>
                <a:close/>
                <a:moveTo>
                  <a:pt x="2212592" y="3234100"/>
                </a:moveTo>
                <a:lnTo>
                  <a:pt x="3195965" y="3234100"/>
                </a:lnTo>
                <a:lnTo>
                  <a:pt x="3195965" y="4205420"/>
                </a:lnTo>
                <a:lnTo>
                  <a:pt x="2212592" y="4205420"/>
                </a:lnTo>
                <a:close/>
                <a:moveTo>
                  <a:pt x="13219644" y="3234099"/>
                </a:moveTo>
                <a:lnTo>
                  <a:pt x="14203016" y="3234099"/>
                </a:lnTo>
                <a:lnTo>
                  <a:pt x="14203016" y="4205420"/>
                </a:lnTo>
                <a:lnTo>
                  <a:pt x="13219644" y="4205420"/>
                </a:lnTo>
                <a:close/>
                <a:moveTo>
                  <a:pt x="9934287" y="3234099"/>
                </a:moveTo>
                <a:lnTo>
                  <a:pt x="10906488" y="3234099"/>
                </a:lnTo>
                <a:lnTo>
                  <a:pt x="10906488" y="4205420"/>
                </a:lnTo>
                <a:lnTo>
                  <a:pt x="9934287" y="4205420"/>
                </a:lnTo>
                <a:close/>
                <a:moveTo>
                  <a:pt x="5509130" y="3234099"/>
                </a:moveTo>
                <a:lnTo>
                  <a:pt x="6481328" y="3234099"/>
                </a:lnTo>
                <a:lnTo>
                  <a:pt x="6481328" y="4205420"/>
                </a:lnTo>
                <a:lnTo>
                  <a:pt x="5509130" y="4205420"/>
                </a:lnTo>
                <a:close/>
                <a:moveTo>
                  <a:pt x="15432232" y="3234098"/>
                </a:moveTo>
                <a:lnTo>
                  <a:pt x="16415604" y="3234098"/>
                </a:lnTo>
                <a:lnTo>
                  <a:pt x="16415604" y="4205420"/>
                </a:lnTo>
                <a:lnTo>
                  <a:pt x="15432232" y="4205420"/>
                </a:lnTo>
                <a:close/>
                <a:moveTo>
                  <a:pt x="22350" y="3234097"/>
                </a:moveTo>
                <a:lnTo>
                  <a:pt x="994550" y="3234097"/>
                </a:lnTo>
                <a:lnTo>
                  <a:pt x="994550" y="4205420"/>
                </a:lnTo>
                <a:lnTo>
                  <a:pt x="22350" y="4205420"/>
                </a:lnTo>
                <a:close/>
                <a:moveTo>
                  <a:pt x="11029406" y="3234096"/>
                </a:moveTo>
                <a:lnTo>
                  <a:pt x="12012778" y="3234096"/>
                </a:lnTo>
                <a:lnTo>
                  <a:pt x="12012778" y="4205420"/>
                </a:lnTo>
                <a:lnTo>
                  <a:pt x="11029406" y="4205420"/>
                </a:lnTo>
                <a:close/>
                <a:moveTo>
                  <a:pt x="7732881" y="3234096"/>
                </a:moveTo>
                <a:lnTo>
                  <a:pt x="8716243" y="3234096"/>
                </a:lnTo>
                <a:lnTo>
                  <a:pt x="8716243" y="4205420"/>
                </a:lnTo>
                <a:lnTo>
                  <a:pt x="7732881" y="4205420"/>
                </a:lnTo>
                <a:close/>
                <a:moveTo>
                  <a:pt x="3307705" y="3234096"/>
                </a:moveTo>
                <a:lnTo>
                  <a:pt x="4291078" y="3234096"/>
                </a:lnTo>
                <a:lnTo>
                  <a:pt x="4291078" y="4205420"/>
                </a:lnTo>
                <a:lnTo>
                  <a:pt x="3307705" y="4205420"/>
                </a:lnTo>
                <a:close/>
                <a:moveTo>
                  <a:pt x="16538522" y="3234095"/>
                </a:moveTo>
                <a:lnTo>
                  <a:pt x="17510722" y="3234095"/>
                </a:lnTo>
                <a:lnTo>
                  <a:pt x="17510722" y="4205420"/>
                </a:lnTo>
                <a:lnTo>
                  <a:pt x="16538522" y="4205420"/>
                </a:lnTo>
                <a:close/>
                <a:moveTo>
                  <a:pt x="14314763" y="3234095"/>
                </a:moveTo>
                <a:lnTo>
                  <a:pt x="15298135" y="3234095"/>
                </a:lnTo>
                <a:lnTo>
                  <a:pt x="15298135" y="4205420"/>
                </a:lnTo>
                <a:lnTo>
                  <a:pt x="14314763" y="4205420"/>
                </a:lnTo>
                <a:close/>
                <a:moveTo>
                  <a:pt x="6604243" y="3234095"/>
                </a:moveTo>
                <a:lnTo>
                  <a:pt x="7576442" y="3234095"/>
                </a:lnTo>
                <a:lnTo>
                  <a:pt x="7576442" y="4205420"/>
                </a:lnTo>
                <a:lnTo>
                  <a:pt x="6604243" y="4205420"/>
                </a:lnTo>
                <a:close/>
                <a:moveTo>
                  <a:pt x="7732898" y="2163430"/>
                </a:moveTo>
                <a:lnTo>
                  <a:pt x="8716243" y="2163430"/>
                </a:lnTo>
                <a:lnTo>
                  <a:pt x="8716243" y="3123724"/>
                </a:lnTo>
                <a:lnTo>
                  <a:pt x="7732898" y="3123724"/>
                </a:lnTo>
                <a:close/>
                <a:moveTo>
                  <a:pt x="22364" y="2163430"/>
                </a:moveTo>
                <a:lnTo>
                  <a:pt x="994564" y="2163430"/>
                </a:lnTo>
                <a:lnTo>
                  <a:pt x="994564" y="3123724"/>
                </a:lnTo>
                <a:lnTo>
                  <a:pt x="22364" y="3123724"/>
                </a:lnTo>
                <a:close/>
                <a:moveTo>
                  <a:pt x="12124526" y="2163429"/>
                </a:moveTo>
                <a:lnTo>
                  <a:pt x="13107898" y="2163429"/>
                </a:lnTo>
                <a:lnTo>
                  <a:pt x="13107898" y="3123723"/>
                </a:lnTo>
                <a:lnTo>
                  <a:pt x="12124526" y="3123723"/>
                </a:lnTo>
                <a:close/>
                <a:moveTo>
                  <a:pt x="9934287" y="2163429"/>
                </a:moveTo>
                <a:lnTo>
                  <a:pt x="10906488" y="2163429"/>
                </a:lnTo>
                <a:lnTo>
                  <a:pt x="10906488" y="3123724"/>
                </a:lnTo>
                <a:lnTo>
                  <a:pt x="9934287" y="3123724"/>
                </a:lnTo>
                <a:close/>
                <a:moveTo>
                  <a:pt x="4402840" y="2163429"/>
                </a:moveTo>
                <a:lnTo>
                  <a:pt x="5386215" y="2163429"/>
                </a:lnTo>
                <a:lnTo>
                  <a:pt x="5386215" y="3123723"/>
                </a:lnTo>
                <a:lnTo>
                  <a:pt x="4402840" y="3123723"/>
                </a:lnTo>
                <a:close/>
                <a:moveTo>
                  <a:pt x="2212602" y="2163429"/>
                </a:moveTo>
                <a:lnTo>
                  <a:pt x="3195974" y="2163429"/>
                </a:lnTo>
                <a:lnTo>
                  <a:pt x="3195974" y="3123724"/>
                </a:lnTo>
                <a:lnTo>
                  <a:pt x="2212602" y="3123724"/>
                </a:lnTo>
                <a:close/>
                <a:moveTo>
                  <a:pt x="15432232" y="2163428"/>
                </a:moveTo>
                <a:lnTo>
                  <a:pt x="16415604" y="2163428"/>
                </a:lnTo>
                <a:lnTo>
                  <a:pt x="16415604" y="3123722"/>
                </a:lnTo>
                <a:lnTo>
                  <a:pt x="15432232" y="3123722"/>
                </a:lnTo>
                <a:close/>
                <a:moveTo>
                  <a:pt x="13219644" y="2163428"/>
                </a:moveTo>
                <a:lnTo>
                  <a:pt x="14203016" y="2163428"/>
                </a:lnTo>
                <a:lnTo>
                  <a:pt x="14203016" y="3123722"/>
                </a:lnTo>
                <a:lnTo>
                  <a:pt x="13219644" y="3123722"/>
                </a:lnTo>
                <a:close/>
                <a:moveTo>
                  <a:pt x="11029406" y="2163428"/>
                </a:moveTo>
                <a:lnTo>
                  <a:pt x="12012778" y="2163428"/>
                </a:lnTo>
                <a:lnTo>
                  <a:pt x="12012778" y="3123722"/>
                </a:lnTo>
                <a:lnTo>
                  <a:pt x="11029406" y="3123722"/>
                </a:lnTo>
                <a:close/>
                <a:moveTo>
                  <a:pt x="6604257" y="2163428"/>
                </a:moveTo>
                <a:lnTo>
                  <a:pt x="7576456" y="2163428"/>
                </a:lnTo>
                <a:lnTo>
                  <a:pt x="7576456" y="3123722"/>
                </a:lnTo>
                <a:lnTo>
                  <a:pt x="6604257" y="3123722"/>
                </a:lnTo>
                <a:close/>
                <a:moveTo>
                  <a:pt x="5509136" y="2163428"/>
                </a:moveTo>
                <a:lnTo>
                  <a:pt x="6481338" y="2163428"/>
                </a:lnTo>
                <a:lnTo>
                  <a:pt x="6481338" y="3123722"/>
                </a:lnTo>
                <a:lnTo>
                  <a:pt x="5509136" y="3123722"/>
                </a:lnTo>
                <a:close/>
                <a:moveTo>
                  <a:pt x="3307717" y="2163428"/>
                </a:moveTo>
                <a:lnTo>
                  <a:pt x="4291092" y="2163428"/>
                </a:lnTo>
                <a:lnTo>
                  <a:pt x="4291092" y="3123722"/>
                </a:lnTo>
                <a:lnTo>
                  <a:pt x="3307717" y="3123722"/>
                </a:lnTo>
                <a:close/>
                <a:moveTo>
                  <a:pt x="16538522" y="2163427"/>
                </a:moveTo>
                <a:lnTo>
                  <a:pt x="17510722" y="2163427"/>
                </a:lnTo>
                <a:lnTo>
                  <a:pt x="17510722" y="3123722"/>
                </a:lnTo>
                <a:lnTo>
                  <a:pt x="16538522" y="3123722"/>
                </a:lnTo>
                <a:close/>
                <a:moveTo>
                  <a:pt x="14314763" y="2163427"/>
                </a:moveTo>
                <a:lnTo>
                  <a:pt x="15298135" y="2163427"/>
                </a:lnTo>
                <a:lnTo>
                  <a:pt x="15298135" y="3123722"/>
                </a:lnTo>
                <a:lnTo>
                  <a:pt x="14314763" y="3123722"/>
                </a:lnTo>
                <a:close/>
                <a:moveTo>
                  <a:pt x="8827991" y="2163424"/>
                </a:moveTo>
                <a:lnTo>
                  <a:pt x="9811363" y="2163424"/>
                </a:lnTo>
                <a:lnTo>
                  <a:pt x="9811363" y="3123719"/>
                </a:lnTo>
                <a:lnTo>
                  <a:pt x="8827991" y="3123719"/>
                </a:lnTo>
                <a:close/>
                <a:moveTo>
                  <a:pt x="1117470" y="2163424"/>
                </a:moveTo>
                <a:lnTo>
                  <a:pt x="2100843" y="2163424"/>
                </a:lnTo>
                <a:lnTo>
                  <a:pt x="2100843" y="3123720"/>
                </a:lnTo>
                <a:lnTo>
                  <a:pt x="1117470" y="3123720"/>
                </a:lnTo>
                <a:close/>
                <a:moveTo>
                  <a:pt x="8827991" y="1081717"/>
                </a:moveTo>
                <a:lnTo>
                  <a:pt x="9811363" y="1081717"/>
                </a:lnTo>
                <a:lnTo>
                  <a:pt x="9811363" y="2042017"/>
                </a:lnTo>
                <a:lnTo>
                  <a:pt x="8827991" y="2042017"/>
                </a:lnTo>
                <a:close/>
                <a:moveTo>
                  <a:pt x="1117480" y="1081717"/>
                </a:moveTo>
                <a:lnTo>
                  <a:pt x="2100854" y="1081717"/>
                </a:lnTo>
                <a:lnTo>
                  <a:pt x="2100854" y="2042017"/>
                </a:lnTo>
                <a:lnTo>
                  <a:pt x="1117480" y="2042017"/>
                </a:lnTo>
                <a:close/>
                <a:moveTo>
                  <a:pt x="14314763" y="1081715"/>
                </a:moveTo>
                <a:lnTo>
                  <a:pt x="15298135" y="1081715"/>
                </a:lnTo>
                <a:lnTo>
                  <a:pt x="15298135" y="2042015"/>
                </a:lnTo>
                <a:lnTo>
                  <a:pt x="14314763" y="2042015"/>
                </a:lnTo>
                <a:close/>
                <a:moveTo>
                  <a:pt x="6604256" y="1081715"/>
                </a:moveTo>
                <a:lnTo>
                  <a:pt x="7576454" y="1081715"/>
                </a:lnTo>
                <a:lnTo>
                  <a:pt x="7576454" y="2042015"/>
                </a:lnTo>
                <a:lnTo>
                  <a:pt x="6604256" y="2042015"/>
                </a:lnTo>
                <a:close/>
                <a:moveTo>
                  <a:pt x="16538522" y="1081714"/>
                </a:moveTo>
                <a:lnTo>
                  <a:pt x="17510722" y="1081714"/>
                </a:lnTo>
                <a:lnTo>
                  <a:pt x="17510722" y="2042015"/>
                </a:lnTo>
                <a:lnTo>
                  <a:pt x="16538522" y="2042015"/>
                </a:lnTo>
                <a:close/>
                <a:moveTo>
                  <a:pt x="5509135" y="1081714"/>
                </a:moveTo>
                <a:lnTo>
                  <a:pt x="6481334" y="1081714"/>
                </a:lnTo>
                <a:lnTo>
                  <a:pt x="6481334" y="2042015"/>
                </a:lnTo>
                <a:lnTo>
                  <a:pt x="5509135" y="2042015"/>
                </a:lnTo>
                <a:close/>
                <a:moveTo>
                  <a:pt x="15432232" y="1081714"/>
                </a:moveTo>
                <a:lnTo>
                  <a:pt x="16415604" y="1081714"/>
                </a:lnTo>
                <a:lnTo>
                  <a:pt x="16415604" y="2042015"/>
                </a:lnTo>
                <a:lnTo>
                  <a:pt x="15432232" y="2042015"/>
                </a:lnTo>
                <a:close/>
                <a:moveTo>
                  <a:pt x="13219644" y="1081714"/>
                </a:moveTo>
                <a:lnTo>
                  <a:pt x="14203016" y="1081714"/>
                </a:lnTo>
                <a:lnTo>
                  <a:pt x="14203016" y="2042015"/>
                </a:lnTo>
                <a:lnTo>
                  <a:pt x="13219644" y="2042015"/>
                </a:lnTo>
                <a:close/>
                <a:moveTo>
                  <a:pt x="12135697" y="1081714"/>
                </a:moveTo>
                <a:lnTo>
                  <a:pt x="13119069" y="1081714"/>
                </a:lnTo>
                <a:lnTo>
                  <a:pt x="13119069" y="2042014"/>
                </a:lnTo>
                <a:lnTo>
                  <a:pt x="12135697" y="2042014"/>
                </a:lnTo>
                <a:close/>
                <a:moveTo>
                  <a:pt x="11029406" y="1081714"/>
                </a:moveTo>
                <a:lnTo>
                  <a:pt x="12012778" y="1081714"/>
                </a:lnTo>
                <a:lnTo>
                  <a:pt x="12012778" y="2042014"/>
                </a:lnTo>
                <a:lnTo>
                  <a:pt x="11029406" y="2042014"/>
                </a:lnTo>
                <a:close/>
                <a:moveTo>
                  <a:pt x="4414012" y="1081714"/>
                </a:moveTo>
                <a:lnTo>
                  <a:pt x="5397385" y="1081714"/>
                </a:lnTo>
                <a:lnTo>
                  <a:pt x="5397385" y="2042014"/>
                </a:lnTo>
                <a:lnTo>
                  <a:pt x="4414012" y="2042014"/>
                </a:lnTo>
                <a:close/>
                <a:moveTo>
                  <a:pt x="3307713" y="1081714"/>
                </a:moveTo>
                <a:lnTo>
                  <a:pt x="4291088" y="1081714"/>
                </a:lnTo>
                <a:lnTo>
                  <a:pt x="4291088" y="2042014"/>
                </a:lnTo>
                <a:lnTo>
                  <a:pt x="3307713" y="2042014"/>
                </a:lnTo>
                <a:close/>
                <a:moveTo>
                  <a:pt x="9934287" y="1081711"/>
                </a:moveTo>
                <a:lnTo>
                  <a:pt x="10906488" y="1081711"/>
                </a:lnTo>
                <a:lnTo>
                  <a:pt x="10906488" y="2042012"/>
                </a:lnTo>
                <a:lnTo>
                  <a:pt x="9934287" y="2042012"/>
                </a:lnTo>
                <a:close/>
                <a:moveTo>
                  <a:pt x="2212590" y="1081711"/>
                </a:moveTo>
                <a:lnTo>
                  <a:pt x="3195962" y="1081711"/>
                </a:lnTo>
                <a:lnTo>
                  <a:pt x="3195962" y="2042012"/>
                </a:lnTo>
                <a:lnTo>
                  <a:pt x="2212590" y="2042012"/>
                </a:lnTo>
                <a:close/>
                <a:moveTo>
                  <a:pt x="7732898" y="1070681"/>
                </a:moveTo>
                <a:lnTo>
                  <a:pt x="8716243" y="1070681"/>
                </a:lnTo>
                <a:lnTo>
                  <a:pt x="8716243" y="2030981"/>
                </a:lnTo>
                <a:lnTo>
                  <a:pt x="7732898" y="2030981"/>
                </a:lnTo>
                <a:close/>
                <a:moveTo>
                  <a:pt x="22364" y="1070681"/>
                </a:moveTo>
                <a:lnTo>
                  <a:pt x="994563" y="1070681"/>
                </a:lnTo>
                <a:lnTo>
                  <a:pt x="994563" y="2030981"/>
                </a:lnTo>
                <a:lnTo>
                  <a:pt x="22364" y="2030981"/>
                </a:lnTo>
                <a:close/>
                <a:moveTo>
                  <a:pt x="3307713" y="4"/>
                </a:moveTo>
                <a:lnTo>
                  <a:pt x="4291086" y="4"/>
                </a:lnTo>
                <a:lnTo>
                  <a:pt x="4291086" y="960300"/>
                </a:lnTo>
                <a:lnTo>
                  <a:pt x="3307713" y="960300"/>
                </a:lnTo>
                <a:close/>
                <a:moveTo>
                  <a:pt x="11029406" y="4"/>
                </a:moveTo>
                <a:lnTo>
                  <a:pt x="12012778" y="4"/>
                </a:lnTo>
                <a:lnTo>
                  <a:pt x="12012778" y="960300"/>
                </a:lnTo>
                <a:lnTo>
                  <a:pt x="11029406" y="960300"/>
                </a:lnTo>
                <a:close/>
                <a:moveTo>
                  <a:pt x="4402834" y="4"/>
                </a:moveTo>
                <a:lnTo>
                  <a:pt x="5386206" y="4"/>
                </a:lnTo>
                <a:lnTo>
                  <a:pt x="5386206" y="960300"/>
                </a:lnTo>
                <a:lnTo>
                  <a:pt x="4402834" y="960300"/>
                </a:lnTo>
                <a:close/>
                <a:moveTo>
                  <a:pt x="12124526" y="4"/>
                </a:moveTo>
                <a:lnTo>
                  <a:pt x="13107898" y="4"/>
                </a:lnTo>
                <a:lnTo>
                  <a:pt x="13107898" y="960300"/>
                </a:lnTo>
                <a:lnTo>
                  <a:pt x="12124526" y="960300"/>
                </a:lnTo>
                <a:close/>
                <a:moveTo>
                  <a:pt x="5509132" y="4"/>
                </a:moveTo>
                <a:lnTo>
                  <a:pt x="6481332" y="4"/>
                </a:lnTo>
                <a:lnTo>
                  <a:pt x="6481332" y="960300"/>
                </a:lnTo>
                <a:lnTo>
                  <a:pt x="5509132" y="960300"/>
                </a:lnTo>
                <a:close/>
                <a:moveTo>
                  <a:pt x="13219644" y="3"/>
                </a:moveTo>
                <a:lnTo>
                  <a:pt x="14203016" y="3"/>
                </a:lnTo>
                <a:lnTo>
                  <a:pt x="14203016" y="960300"/>
                </a:lnTo>
                <a:lnTo>
                  <a:pt x="13219644" y="960300"/>
                </a:lnTo>
                <a:close/>
                <a:moveTo>
                  <a:pt x="15432232" y="3"/>
                </a:moveTo>
                <a:lnTo>
                  <a:pt x="16415604" y="3"/>
                </a:lnTo>
                <a:lnTo>
                  <a:pt x="16415604" y="960299"/>
                </a:lnTo>
                <a:lnTo>
                  <a:pt x="15432232" y="960299"/>
                </a:lnTo>
                <a:close/>
                <a:moveTo>
                  <a:pt x="6615422" y="3"/>
                </a:moveTo>
                <a:lnTo>
                  <a:pt x="7587621" y="3"/>
                </a:lnTo>
                <a:lnTo>
                  <a:pt x="7587621" y="960299"/>
                </a:lnTo>
                <a:lnTo>
                  <a:pt x="6615422" y="960299"/>
                </a:lnTo>
                <a:close/>
                <a:moveTo>
                  <a:pt x="14325934" y="3"/>
                </a:moveTo>
                <a:lnTo>
                  <a:pt x="15309306" y="3"/>
                </a:lnTo>
                <a:lnTo>
                  <a:pt x="15309306" y="960299"/>
                </a:lnTo>
                <a:lnTo>
                  <a:pt x="14325934" y="960299"/>
                </a:lnTo>
                <a:close/>
                <a:moveTo>
                  <a:pt x="16538522" y="3"/>
                </a:moveTo>
                <a:lnTo>
                  <a:pt x="17521894" y="3"/>
                </a:lnTo>
                <a:lnTo>
                  <a:pt x="17521894" y="960299"/>
                </a:lnTo>
                <a:lnTo>
                  <a:pt x="16538522" y="960299"/>
                </a:lnTo>
                <a:close/>
                <a:moveTo>
                  <a:pt x="2212590" y="1"/>
                </a:moveTo>
                <a:lnTo>
                  <a:pt x="3195962" y="1"/>
                </a:lnTo>
                <a:lnTo>
                  <a:pt x="3195962" y="960298"/>
                </a:lnTo>
                <a:lnTo>
                  <a:pt x="2212590" y="960298"/>
                </a:lnTo>
                <a:close/>
                <a:moveTo>
                  <a:pt x="9934287" y="1"/>
                </a:moveTo>
                <a:lnTo>
                  <a:pt x="10906488" y="1"/>
                </a:lnTo>
                <a:lnTo>
                  <a:pt x="10906488" y="960297"/>
                </a:lnTo>
                <a:lnTo>
                  <a:pt x="9934287" y="960297"/>
                </a:lnTo>
                <a:close/>
                <a:moveTo>
                  <a:pt x="1106297" y="1"/>
                </a:moveTo>
                <a:lnTo>
                  <a:pt x="2089670" y="1"/>
                </a:lnTo>
                <a:lnTo>
                  <a:pt x="2089670" y="960297"/>
                </a:lnTo>
                <a:lnTo>
                  <a:pt x="1106297" y="960297"/>
                </a:lnTo>
                <a:close/>
                <a:moveTo>
                  <a:pt x="8827991" y="1"/>
                </a:moveTo>
                <a:lnTo>
                  <a:pt x="9800192" y="1"/>
                </a:lnTo>
                <a:lnTo>
                  <a:pt x="9800192" y="960297"/>
                </a:lnTo>
                <a:lnTo>
                  <a:pt x="8827991" y="960297"/>
                </a:lnTo>
                <a:close/>
                <a:moveTo>
                  <a:pt x="0" y="1"/>
                </a:moveTo>
                <a:lnTo>
                  <a:pt x="983372" y="1"/>
                </a:lnTo>
                <a:lnTo>
                  <a:pt x="983372" y="960297"/>
                </a:lnTo>
                <a:lnTo>
                  <a:pt x="0" y="960297"/>
                </a:lnTo>
                <a:close/>
                <a:moveTo>
                  <a:pt x="7721711" y="0"/>
                </a:moveTo>
                <a:lnTo>
                  <a:pt x="8693901" y="0"/>
                </a:lnTo>
                <a:lnTo>
                  <a:pt x="8693901" y="960297"/>
                </a:lnTo>
                <a:lnTo>
                  <a:pt x="7721711" y="960297"/>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08383886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1">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1935145" y="3120406"/>
            <a:ext cx="5715000" cy="5715000"/>
          </a:xfrm>
          <a:custGeom>
            <a:avLst/>
            <a:gdLst>
              <a:gd name="connsiteX0" fmla="*/ 2857500 w 5715000"/>
              <a:gd name="connsiteY0" fmla="*/ 1598631 h 5715000"/>
              <a:gd name="connsiteX1" fmla="*/ 4116369 w 5715000"/>
              <a:gd name="connsiteY1" fmla="*/ 2857500 h 5715000"/>
              <a:gd name="connsiteX2" fmla="*/ 2857500 w 5715000"/>
              <a:gd name="connsiteY2" fmla="*/ 4116369 h 5715000"/>
              <a:gd name="connsiteX3" fmla="*/ 1598631 w 5715000"/>
              <a:gd name="connsiteY3" fmla="*/ 2857500 h 5715000"/>
              <a:gd name="connsiteX4" fmla="*/ 2857500 w 5715000"/>
              <a:gd name="connsiteY4" fmla="*/ 1598631 h 5715000"/>
              <a:gd name="connsiteX5" fmla="*/ 2857500 w 5715000"/>
              <a:gd name="connsiteY5" fmla="*/ 1477944 h 5715000"/>
              <a:gd name="connsiteX6" fmla="*/ 1477944 w 5715000"/>
              <a:gd name="connsiteY6" fmla="*/ 2857500 h 5715000"/>
              <a:gd name="connsiteX7" fmla="*/ 2857500 w 5715000"/>
              <a:gd name="connsiteY7" fmla="*/ 4237056 h 5715000"/>
              <a:gd name="connsiteX8" fmla="*/ 4237056 w 5715000"/>
              <a:gd name="connsiteY8" fmla="*/ 2857500 h 5715000"/>
              <a:gd name="connsiteX9" fmla="*/ 2857500 w 5715000"/>
              <a:gd name="connsiteY9" fmla="*/ 1477944 h 5715000"/>
              <a:gd name="connsiteX10" fmla="*/ 2857500 w 5715000"/>
              <a:gd name="connsiteY10" fmla="*/ 0 h 5715000"/>
              <a:gd name="connsiteX11" fmla="*/ 5715000 w 5715000"/>
              <a:gd name="connsiteY11" fmla="*/ 2857500 h 5715000"/>
              <a:gd name="connsiteX12" fmla="*/ 2857500 w 5715000"/>
              <a:gd name="connsiteY12" fmla="*/ 5715000 h 5715000"/>
              <a:gd name="connsiteX13" fmla="*/ 0 w 5715000"/>
              <a:gd name="connsiteY13" fmla="*/ 2857500 h 5715000"/>
              <a:gd name="connsiteX14" fmla="*/ 2857500 w 5715000"/>
              <a:gd name="connsiteY14" fmla="*/ 0 h 571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715000" h="5715000">
                <a:moveTo>
                  <a:pt x="2857500" y="1598631"/>
                </a:moveTo>
                <a:cubicBezTo>
                  <a:pt x="3552754" y="1598631"/>
                  <a:pt x="4116369" y="2162246"/>
                  <a:pt x="4116369" y="2857500"/>
                </a:cubicBezTo>
                <a:cubicBezTo>
                  <a:pt x="4116369" y="3552754"/>
                  <a:pt x="3552754" y="4116369"/>
                  <a:pt x="2857500" y="4116369"/>
                </a:cubicBezTo>
                <a:cubicBezTo>
                  <a:pt x="2162246" y="4116369"/>
                  <a:pt x="1598631" y="3552754"/>
                  <a:pt x="1598631" y="2857500"/>
                </a:cubicBezTo>
                <a:cubicBezTo>
                  <a:pt x="1598631" y="2162246"/>
                  <a:pt x="2162246" y="1598631"/>
                  <a:pt x="2857500" y="1598631"/>
                </a:cubicBezTo>
                <a:close/>
                <a:moveTo>
                  <a:pt x="2857500" y="1477944"/>
                </a:moveTo>
                <a:cubicBezTo>
                  <a:pt x="2095592" y="1477944"/>
                  <a:pt x="1477944" y="2095592"/>
                  <a:pt x="1477944" y="2857500"/>
                </a:cubicBezTo>
                <a:cubicBezTo>
                  <a:pt x="1477944" y="3619408"/>
                  <a:pt x="2095592" y="4237056"/>
                  <a:pt x="2857500" y="4237056"/>
                </a:cubicBezTo>
                <a:cubicBezTo>
                  <a:pt x="3619408" y="4237056"/>
                  <a:pt x="4237056" y="3619408"/>
                  <a:pt x="4237056" y="2857500"/>
                </a:cubicBezTo>
                <a:cubicBezTo>
                  <a:pt x="4237056" y="2095592"/>
                  <a:pt x="3619408" y="1477944"/>
                  <a:pt x="2857500" y="1477944"/>
                </a:cubicBezTo>
                <a:close/>
                <a:moveTo>
                  <a:pt x="2857500" y="0"/>
                </a:moveTo>
                <a:cubicBezTo>
                  <a:pt x="4435654" y="0"/>
                  <a:pt x="5715000" y="1279346"/>
                  <a:pt x="5715000" y="2857500"/>
                </a:cubicBezTo>
                <a:cubicBezTo>
                  <a:pt x="5715000" y="4435654"/>
                  <a:pt x="4435654" y="5715000"/>
                  <a:pt x="2857500" y="5715000"/>
                </a:cubicBezTo>
                <a:cubicBezTo>
                  <a:pt x="1279346" y="5715000"/>
                  <a:pt x="0" y="4435654"/>
                  <a:pt x="0" y="2857500"/>
                </a:cubicBezTo>
                <a:cubicBezTo>
                  <a:pt x="0" y="1279346"/>
                  <a:pt x="1279346" y="0"/>
                  <a:pt x="2857500"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a:p>
        </p:txBody>
      </p:sp>
      <p:sp>
        <p:nvSpPr>
          <p:cNvPr id="5" name="TextBox 4">
            <a:extLst>
              <a:ext uri="{FF2B5EF4-FFF2-40B4-BE49-F238E27FC236}">
                <a16:creationId xmlns:a16="http://schemas.microsoft.com/office/drawing/2014/main" id="{0A3DA177-AAA6-C747-A532-94EF5F52383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80DA256F-1B39-D84D-ADC2-E026A1B4146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C6CE324C-3444-A14E-9C65-A01E60CA6D9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17876077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3" name="Freeform 9"/>
          <p:cNvSpPr>
            <a:spLocks noGrp="1" noEditPoints="1"/>
          </p:cNvSpPr>
          <p:nvPr>
            <p:ph type="pic" sz="quarter" idx="10"/>
          </p:nvPr>
        </p:nvSpPr>
        <p:spPr bwMode="auto">
          <a:xfrm>
            <a:off x="1610782" y="2576586"/>
            <a:ext cx="6363725" cy="6363727"/>
          </a:xfrm>
          <a:custGeom>
            <a:avLst/>
            <a:gdLst>
              <a:gd name="T0" fmla="*/ 1402 w 2805"/>
              <a:gd name="T1" fmla="*/ 0 h 2803"/>
              <a:gd name="T2" fmla="*/ 2805 w 2805"/>
              <a:gd name="T3" fmla="*/ 1401 h 2803"/>
              <a:gd name="T4" fmla="*/ 1402 w 2805"/>
              <a:gd name="T5" fmla="*/ 2803 h 2803"/>
              <a:gd name="T6" fmla="*/ 0 w 2805"/>
              <a:gd name="T7" fmla="*/ 1401 h 2803"/>
              <a:gd name="T8" fmla="*/ 1402 w 2805"/>
              <a:gd name="T9" fmla="*/ 0 h 2803"/>
              <a:gd name="T10" fmla="*/ 1402 w 2805"/>
              <a:gd name="T11" fmla="*/ 740 h 2803"/>
              <a:gd name="T12" fmla="*/ 2065 w 2805"/>
              <a:gd name="T13" fmla="*/ 1401 h 2803"/>
              <a:gd name="T14" fmla="*/ 1402 w 2805"/>
              <a:gd name="T15" fmla="*/ 2063 h 2803"/>
              <a:gd name="T16" fmla="*/ 741 w 2805"/>
              <a:gd name="T17" fmla="*/ 1401 h 2803"/>
              <a:gd name="T18" fmla="*/ 1402 w 2805"/>
              <a:gd name="T19" fmla="*/ 740 h 2803"/>
              <a:gd name="T20" fmla="*/ 1402 w 2805"/>
              <a:gd name="T21" fmla="*/ 655 h 2803"/>
              <a:gd name="T22" fmla="*/ 2150 w 2805"/>
              <a:gd name="T23" fmla="*/ 1401 h 2803"/>
              <a:gd name="T24" fmla="*/ 1402 w 2805"/>
              <a:gd name="T25" fmla="*/ 2148 h 2803"/>
              <a:gd name="T26" fmla="*/ 655 w 2805"/>
              <a:gd name="T27" fmla="*/ 1401 h 2803"/>
              <a:gd name="T28" fmla="*/ 1402 w 2805"/>
              <a:gd name="T29" fmla="*/ 655 h 2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05" h="2803">
                <a:moveTo>
                  <a:pt x="1402" y="0"/>
                </a:moveTo>
                <a:lnTo>
                  <a:pt x="2805" y="1401"/>
                </a:lnTo>
                <a:lnTo>
                  <a:pt x="1402" y="2803"/>
                </a:lnTo>
                <a:lnTo>
                  <a:pt x="0" y="1401"/>
                </a:lnTo>
                <a:lnTo>
                  <a:pt x="1402" y="0"/>
                </a:lnTo>
                <a:close/>
                <a:moveTo>
                  <a:pt x="1402" y="740"/>
                </a:moveTo>
                <a:lnTo>
                  <a:pt x="2065" y="1401"/>
                </a:lnTo>
                <a:lnTo>
                  <a:pt x="1402" y="2063"/>
                </a:lnTo>
                <a:lnTo>
                  <a:pt x="741" y="1401"/>
                </a:lnTo>
                <a:lnTo>
                  <a:pt x="1402" y="740"/>
                </a:lnTo>
                <a:close/>
                <a:moveTo>
                  <a:pt x="1402" y="655"/>
                </a:moveTo>
                <a:lnTo>
                  <a:pt x="2150" y="1401"/>
                </a:lnTo>
                <a:lnTo>
                  <a:pt x="1402" y="2148"/>
                </a:lnTo>
                <a:lnTo>
                  <a:pt x="655" y="1401"/>
                </a:lnTo>
                <a:lnTo>
                  <a:pt x="1402" y="655"/>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50858493-6897-1548-907D-4D138968EF4C}"/>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6DAFBB9B-B0AC-454F-8BB0-5BE56A30B5C9}"/>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591715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3">
    <p:spTree>
      <p:nvGrpSpPr>
        <p:cNvPr id="1" name=""/>
        <p:cNvGrpSpPr/>
        <p:nvPr/>
      </p:nvGrpSpPr>
      <p:grpSpPr>
        <a:xfrm>
          <a:off x="0" y="0"/>
          <a:ext cx="0" cy="0"/>
          <a:chOff x="0" y="0"/>
          <a:chExt cx="0" cy="0"/>
        </a:xfrm>
      </p:grpSpPr>
      <p:sp>
        <p:nvSpPr>
          <p:cNvPr id="3" name="Freeform 10"/>
          <p:cNvSpPr>
            <a:spLocks noGrp="1" noChangeAspect="1" noEditPoints="1"/>
          </p:cNvSpPr>
          <p:nvPr>
            <p:ph type="pic" sz="quarter" idx="10"/>
          </p:nvPr>
        </p:nvSpPr>
        <p:spPr bwMode="auto">
          <a:xfrm flipH="1">
            <a:off x="-1" y="0"/>
            <a:ext cx="14712019" cy="4511040"/>
          </a:xfrm>
          <a:custGeom>
            <a:avLst/>
            <a:gdLst>
              <a:gd name="T0" fmla="*/ 6457 w 7550"/>
              <a:gd name="T1" fmla="*/ 903 h 2315"/>
              <a:gd name="T2" fmla="*/ 6417 w 7550"/>
              <a:gd name="T3" fmla="*/ 1027 h 2315"/>
              <a:gd name="T4" fmla="*/ 6432 w 7550"/>
              <a:gd name="T5" fmla="*/ 1156 h 2315"/>
              <a:gd name="T6" fmla="*/ 6503 w 7550"/>
              <a:gd name="T7" fmla="*/ 1270 h 2315"/>
              <a:gd name="T8" fmla="*/ 6617 w 7550"/>
              <a:gd name="T9" fmla="*/ 1341 h 2315"/>
              <a:gd name="T10" fmla="*/ 6746 w 7550"/>
              <a:gd name="T11" fmla="*/ 1356 h 2315"/>
              <a:gd name="T12" fmla="*/ 6871 w 7550"/>
              <a:gd name="T13" fmla="*/ 1316 h 2315"/>
              <a:gd name="T14" fmla="*/ 4907 w 7550"/>
              <a:gd name="T15" fmla="*/ 1501 h 2315"/>
              <a:gd name="T16" fmla="*/ 4836 w 7550"/>
              <a:gd name="T17" fmla="*/ 1615 h 2315"/>
              <a:gd name="T18" fmla="*/ 4821 w 7550"/>
              <a:gd name="T19" fmla="*/ 1745 h 2315"/>
              <a:gd name="T20" fmla="*/ 4861 w 7550"/>
              <a:gd name="T21" fmla="*/ 1870 h 2315"/>
              <a:gd name="T22" fmla="*/ 4955 w 7550"/>
              <a:gd name="T23" fmla="*/ 1968 h 2315"/>
              <a:gd name="T24" fmla="*/ 5078 w 7550"/>
              <a:gd name="T25" fmla="*/ 2014 h 2315"/>
              <a:gd name="T26" fmla="*/ 5207 w 7550"/>
              <a:gd name="T27" fmla="*/ 2004 h 2315"/>
              <a:gd name="T28" fmla="*/ 5324 w 7550"/>
              <a:gd name="T29" fmla="*/ 1940 h 2315"/>
              <a:gd name="T30" fmla="*/ 3635 w 7550"/>
              <a:gd name="T31" fmla="*/ 1847 h 2315"/>
              <a:gd name="T32" fmla="*/ 3588 w 7550"/>
              <a:gd name="T33" fmla="*/ 1970 h 2315"/>
              <a:gd name="T34" fmla="*/ 3597 w 7550"/>
              <a:gd name="T35" fmla="*/ 2100 h 2315"/>
              <a:gd name="T36" fmla="*/ 3663 w 7550"/>
              <a:gd name="T37" fmla="*/ 2216 h 2315"/>
              <a:gd name="T38" fmla="*/ 3773 w 7550"/>
              <a:gd name="T39" fmla="*/ 2293 h 2315"/>
              <a:gd name="T40" fmla="*/ 3901 w 7550"/>
              <a:gd name="T41" fmla="*/ 2315 h 2315"/>
              <a:gd name="T42" fmla="*/ 4028 w 7550"/>
              <a:gd name="T43" fmla="*/ 2281 h 2315"/>
              <a:gd name="T44" fmla="*/ 4538 w 7550"/>
              <a:gd name="T45" fmla="*/ 0 h 2315"/>
              <a:gd name="T46" fmla="*/ 3395 w 7550"/>
              <a:gd name="T47" fmla="*/ 1176 h 2315"/>
              <a:gd name="T48" fmla="*/ 3373 w 7550"/>
              <a:gd name="T49" fmla="*/ 1305 h 2315"/>
              <a:gd name="T50" fmla="*/ 3407 w 7550"/>
              <a:gd name="T51" fmla="*/ 1431 h 2315"/>
              <a:gd name="T52" fmla="*/ 3496 w 7550"/>
              <a:gd name="T53" fmla="*/ 1535 h 2315"/>
              <a:gd name="T54" fmla="*/ 3616 w 7550"/>
              <a:gd name="T55" fmla="*/ 1587 h 2315"/>
              <a:gd name="T56" fmla="*/ 3747 w 7550"/>
              <a:gd name="T57" fmla="*/ 1584 h 2315"/>
              <a:gd name="T58" fmla="*/ 3866 w 7550"/>
              <a:gd name="T59" fmla="*/ 1525 h 2315"/>
              <a:gd name="T60" fmla="*/ 2175 w 7550"/>
              <a:gd name="T61" fmla="*/ 1432 h 2315"/>
              <a:gd name="T62" fmla="*/ 2122 w 7550"/>
              <a:gd name="T63" fmla="*/ 1553 h 2315"/>
              <a:gd name="T64" fmla="*/ 2125 w 7550"/>
              <a:gd name="T65" fmla="*/ 1682 h 2315"/>
              <a:gd name="T66" fmla="*/ 2184 w 7550"/>
              <a:gd name="T67" fmla="*/ 1801 h 2315"/>
              <a:gd name="T68" fmla="*/ 2291 w 7550"/>
              <a:gd name="T69" fmla="*/ 1885 h 2315"/>
              <a:gd name="T70" fmla="*/ 2418 w 7550"/>
              <a:gd name="T71" fmla="*/ 1913 h 2315"/>
              <a:gd name="T72" fmla="*/ 2546 w 7550"/>
              <a:gd name="T73" fmla="*/ 1885 h 2315"/>
              <a:gd name="T74" fmla="*/ 3522 w 7550"/>
              <a:gd name="T75" fmla="*/ 0 h 2315"/>
              <a:gd name="T76" fmla="*/ 1012 w 7550"/>
              <a:gd name="T77" fmla="*/ 1680 h 2315"/>
              <a:gd name="T78" fmla="*/ 983 w 7550"/>
              <a:gd name="T79" fmla="*/ 1807 h 2315"/>
              <a:gd name="T80" fmla="*/ 1012 w 7550"/>
              <a:gd name="T81" fmla="*/ 1935 h 2315"/>
              <a:gd name="T82" fmla="*/ 1094 w 7550"/>
              <a:gd name="T83" fmla="*/ 2043 h 2315"/>
              <a:gd name="T84" fmla="*/ 1213 w 7550"/>
              <a:gd name="T85" fmla="*/ 2101 h 2315"/>
              <a:gd name="T86" fmla="*/ 1343 w 7550"/>
              <a:gd name="T87" fmla="*/ 2104 h 2315"/>
              <a:gd name="T88" fmla="*/ 1465 w 7550"/>
              <a:gd name="T89" fmla="*/ 2052 h 2315"/>
              <a:gd name="T90" fmla="*/ 67 w 7550"/>
              <a:gd name="T91" fmla="*/ 1664 h 2315"/>
              <a:gd name="T92" fmla="*/ 9 w 7550"/>
              <a:gd name="T93" fmla="*/ 1783 h 2315"/>
              <a:gd name="T94" fmla="*/ 6 w 7550"/>
              <a:gd name="T95" fmla="*/ 1913 h 2315"/>
              <a:gd name="T96" fmla="*/ 58 w 7550"/>
              <a:gd name="T97" fmla="*/ 2034 h 2315"/>
              <a:gd name="T98" fmla="*/ 161 w 7550"/>
              <a:gd name="T99" fmla="*/ 2122 h 2315"/>
              <a:gd name="T100" fmla="*/ 288 w 7550"/>
              <a:gd name="T101" fmla="*/ 2156 h 2315"/>
              <a:gd name="T102" fmla="*/ 417 w 7550"/>
              <a:gd name="T103" fmla="*/ 2135 h 2315"/>
              <a:gd name="T104" fmla="*/ 2585 w 7550"/>
              <a:gd name="T105" fmla="*/ 0 h 2315"/>
              <a:gd name="T106" fmla="*/ 100 w 7550"/>
              <a:gd name="T107" fmla="*/ 712 h 2315"/>
              <a:gd name="T108" fmla="*/ 66 w 7550"/>
              <a:gd name="T109" fmla="*/ 839 h 2315"/>
              <a:gd name="T110" fmla="*/ 88 w 7550"/>
              <a:gd name="T111" fmla="*/ 968 h 2315"/>
              <a:gd name="T112" fmla="*/ 166 w 7550"/>
              <a:gd name="T113" fmla="*/ 1078 h 2315"/>
              <a:gd name="T114" fmla="*/ 282 w 7550"/>
              <a:gd name="T115" fmla="*/ 1143 h 2315"/>
              <a:gd name="T116" fmla="*/ 412 w 7550"/>
              <a:gd name="T117" fmla="*/ 1152 h 2315"/>
              <a:gd name="T118" fmla="*/ 534 w 7550"/>
              <a:gd name="T119" fmla="*/ 1106 h 2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550" h="2315">
                <a:moveTo>
                  <a:pt x="7550" y="651"/>
                </a:moveTo>
                <a:lnTo>
                  <a:pt x="7550" y="0"/>
                </a:lnTo>
                <a:lnTo>
                  <a:pt x="7346" y="0"/>
                </a:lnTo>
                <a:lnTo>
                  <a:pt x="6503" y="842"/>
                </a:lnTo>
                <a:lnTo>
                  <a:pt x="6492" y="853"/>
                </a:lnTo>
                <a:lnTo>
                  <a:pt x="6482" y="865"/>
                </a:lnTo>
                <a:lnTo>
                  <a:pt x="6473" y="877"/>
                </a:lnTo>
                <a:lnTo>
                  <a:pt x="6465" y="890"/>
                </a:lnTo>
                <a:lnTo>
                  <a:pt x="6457" y="903"/>
                </a:lnTo>
                <a:lnTo>
                  <a:pt x="6450" y="916"/>
                </a:lnTo>
                <a:lnTo>
                  <a:pt x="6443" y="929"/>
                </a:lnTo>
                <a:lnTo>
                  <a:pt x="6437" y="942"/>
                </a:lnTo>
                <a:lnTo>
                  <a:pt x="6432" y="956"/>
                </a:lnTo>
                <a:lnTo>
                  <a:pt x="6428" y="970"/>
                </a:lnTo>
                <a:lnTo>
                  <a:pt x="6424" y="984"/>
                </a:lnTo>
                <a:lnTo>
                  <a:pt x="6421" y="998"/>
                </a:lnTo>
                <a:lnTo>
                  <a:pt x="6418" y="1012"/>
                </a:lnTo>
                <a:lnTo>
                  <a:pt x="6417" y="1027"/>
                </a:lnTo>
                <a:lnTo>
                  <a:pt x="6416" y="1042"/>
                </a:lnTo>
                <a:lnTo>
                  <a:pt x="6415" y="1057"/>
                </a:lnTo>
                <a:lnTo>
                  <a:pt x="6416" y="1071"/>
                </a:lnTo>
                <a:lnTo>
                  <a:pt x="6417" y="1085"/>
                </a:lnTo>
                <a:lnTo>
                  <a:pt x="6418" y="1100"/>
                </a:lnTo>
                <a:lnTo>
                  <a:pt x="6421" y="1114"/>
                </a:lnTo>
                <a:lnTo>
                  <a:pt x="6424" y="1128"/>
                </a:lnTo>
                <a:lnTo>
                  <a:pt x="6428" y="1142"/>
                </a:lnTo>
                <a:lnTo>
                  <a:pt x="6432" y="1156"/>
                </a:lnTo>
                <a:lnTo>
                  <a:pt x="6437" y="1170"/>
                </a:lnTo>
                <a:lnTo>
                  <a:pt x="6443" y="1183"/>
                </a:lnTo>
                <a:lnTo>
                  <a:pt x="6450" y="1196"/>
                </a:lnTo>
                <a:lnTo>
                  <a:pt x="6457" y="1210"/>
                </a:lnTo>
                <a:lnTo>
                  <a:pt x="6465" y="1223"/>
                </a:lnTo>
                <a:lnTo>
                  <a:pt x="6473" y="1235"/>
                </a:lnTo>
                <a:lnTo>
                  <a:pt x="6482" y="1247"/>
                </a:lnTo>
                <a:lnTo>
                  <a:pt x="6492" y="1259"/>
                </a:lnTo>
                <a:lnTo>
                  <a:pt x="6503" y="1270"/>
                </a:lnTo>
                <a:lnTo>
                  <a:pt x="6514" y="1281"/>
                </a:lnTo>
                <a:lnTo>
                  <a:pt x="6526" y="1291"/>
                </a:lnTo>
                <a:lnTo>
                  <a:pt x="6538" y="1300"/>
                </a:lnTo>
                <a:lnTo>
                  <a:pt x="6550" y="1308"/>
                </a:lnTo>
                <a:lnTo>
                  <a:pt x="6564" y="1316"/>
                </a:lnTo>
                <a:lnTo>
                  <a:pt x="6577" y="1324"/>
                </a:lnTo>
                <a:lnTo>
                  <a:pt x="6590" y="1330"/>
                </a:lnTo>
                <a:lnTo>
                  <a:pt x="6603" y="1336"/>
                </a:lnTo>
                <a:lnTo>
                  <a:pt x="6617" y="1341"/>
                </a:lnTo>
                <a:lnTo>
                  <a:pt x="6631" y="1345"/>
                </a:lnTo>
                <a:lnTo>
                  <a:pt x="6645" y="1349"/>
                </a:lnTo>
                <a:lnTo>
                  <a:pt x="6659" y="1352"/>
                </a:lnTo>
                <a:lnTo>
                  <a:pt x="6673" y="1355"/>
                </a:lnTo>
                <a:lnTo>
                  <a:pt x="6688" y="1356"/>
                </a:lnTo>
                <a:lnTo>
                  <a:pt x="6702" y="1357"/>
                </a:lnTo>
                <a:lnTo>
                  <a:pt x="6717" y="1358"/>
                </a:lnTo>
                <a:lnTo>
                  <a:pt x="6732" y="1357"/>
                </a:lnTo>
                <a:lnTo>
                  <a:pt x="6746" y="1356"/>
                </a:lnTo>
                <a:lnTo>
                  <a:pt x="6761" y="1355"/>
                </a:lnTo>
                <a:lnTo>
                  <a:pt x="6775" y="1352"/>
                </a:lnTo>
                <a:lnTo>
                  <a:pt x="6789" y="1349"/>
                </a:lnTo>
                <a:lnTo>
                  <a:pt x="6803" y="1345"/>
                </a:lnTo>
                <a:lnTo>
                  <a:pt x="6817" y="1341"/>
                </a:lnTo>
                <a:lnTo>
                  <a:pt x="6831" y="1336"/>
                </a:lnTo>
                <a:lnTo>
                  <a:pt x="6844" y="1330"/>
                </a:lnTo>
                <a:lnTo>
                  <a:pt x="6858" y="1324"/>
                </a:lnTo>
                <a:lnTo>
                  <a:pt x="6871" y="1316"/>
                </a:lnTo>
                <a:lnTo>
                  <a:pt x="6884" y="1308"/>
                </a:lnTo>
                <a:lnTo>
                  <a:pt x="6896" y="1300"/>
                </a:lnTo>
                <a:lnTo>
                  <a:pt x="6908" y="1291"/>
                </a:lnTo>
                <a:lnTo>
                  <a:pt x="6920" y="1281"/>
                </a:lnTo>
                <a:lnTo>
                  <a:pt x="6931" y="1270"/>
                </a:lnTo>
                <a:lnTo>
                  <a:pt x="7550" y="651"/>
                </a:lnTo>
                <a:close/>
                <a:moveTo>
                  <a:pt x="7265" y="0"/>
                </a:moveTo>
                <a:lnTo>
                  <a:pt x="6409" y="0"/>
                </a:lnTo>
                <a:lnTo>
                  <a:pt x="4907" y="1501"/>
                </a:lnTo>
                <a:lnTo>
                  <a:pt x="4897" y="1512"/>
                </a:lnTo>
                <a:lnTo>
                  <a:pt x="4887" y="1524"/>
                </a:lnTo>
                <a:lnTo>
                  <a:pt x="4878" y="1537"/>
                </a:lnTo>
                <a:lnTo>
                  <a:pt x="4869" y="1549"/>
                </a:lnTo>
                <a:lnTo>
                  <a:pt x="4861" y="1562"/>
                </a:lnTo>
                <a:lnTo>
                  <a:pt x="4854" y="1575"/>
                </a:lnTo>
                <a:lnTo>
                  <a:pt x="4847" y="1588"/>
                </a:lnTo>
                <a:lnTo>
                  <a:pt x="4842" y="1601"/>
                </a:lnTo>
                <a:lnTo>
                  <a:pt x="4836" y="1615"/>
                </a:lnTo>
                <a:lnTo>
                  <a:pt x="4832" y="1629"/>
                </a:lnTo>
                <a:lnTo>
                  <a:pt x="4828" y="1643"/>
                </a:lnTo>
                <a:lnTo>
                  <a:pt x="4825" y="1657"/>
                </a:lnTo>
                <a:lnTo>
                  <a:pt x="4823" y="1671"/>
                </a:lnTo>
                <a:lnTo>
                  <a:pt x="4821" y="1686"/>
                </a:lnTo>
                <a:lnTo>
                  <a:pt x="4820" y="1701"/>
                </a:lnTo>
                <a:lnTo>
                  <a:pt x="4820" y="1716"/>
                </a:lnTo>
                <a:lnTo>
                  <a:pt x="4820" y="1730"/>
                </a:lnTo>
                <a:lnTo>
                  <a:pt x="4821" y="1745"/>
                </a:lnTo>
                <a:lnTo>
                  <a:pt x="4823" y="1759"/>
                </a:lnTo>
                <a:lnTo>
                  <a:pt x="4825" y="1773"/>
                </a:lnTo>
                <a:lnTo>
                  <a:pt x="4828" y="1787"/>
                </a:lnTo>
                <a:lnTo>
                  <a:pt x="4832" y="1801"/>
                </a:lnTo>
                <a:lnTo>
                  <a:pt x="4836" y="1815"/>
                </a:lnTo>
                <a:lnTo>
                  <a:pt x="4842" y="1829"/>
                </a:lnTo>
                <a:lnTo>
                  <a:pt x="4847" y="1842"/>
                </a:lnTo>
                <a:lnTo>
                  <a:pt x="4854" y="1857"/>
                </a:lnTo>
                <a:lnTo>
                  <a:pt x="4861" y="1870"/>
                </a:lnTo>
                <a:lnTo>
                  <a:pt x="4869" y="1882"/>
                </a:lnTo>
                <a:lnTo>
                  <a:pt x="4878" y="1894"/>
                </a:lnTo>
                <a:lnTo>
                  <a:pt x="4887" y="1906"/>
                </a:lnTo>
                <a:lnTo>
                  <a:pt x="4897" y="1918"/>
                </a:lnTo>
                <a:lnTo>
                  <a:pt x="4907" y="1929"/>
                </a:lnTo>
                <a:lnTo>
                  <a:pt x="4919" y="1940"/>
                </a:lnTo>
                <a:lnTo>
                  <a:pt x="4930" y="1950"/>
                </a:lnTo>
                <a:lnTo>
                  <a:pt x="4942" y="1959"/>
                </a:lnTo>
                <a:lnTo>
                  <a:pt x="4955" y="1968"/>
                </a:lnTo>
                <a:lnTo>
                  <a:pt x="4968" y="1975"/>
                </a:lnTo>
                <a:lnTo>
                  <a:pt x="4981" y="1983"/>
                </a:lnTo>
                <a:lnTo>
                  <a:pt x="4994" y="1989"/>
                </a:lnTo>
                <a:lnTo>
                  <a:pt x="5008" y="1995"/>
                </a:lnTo>
                <a:lnTo>
                  <a:pt x="5021" y="2000"/>
                </a:lnTo>
                <a:lnTo>
                  <a:pt x="5035" y="2004"/>
                </a:lnTo>
                <a:lnTo>
                  <a:pt x="5049" y="2008"/>
                </a:lnTo>
                <a:lnTo>
                  <a:pt x="5063" y="2011"/>
                </a:lnTo>
                <a:lnTo>
                  <a:pt x="5078" y="2014"/>
                </a:lnTo>
                <a:lnTo>
                  <a:pt x="5092" y="2015"/>
                </a:lnTo>
                <a:lnTo>
                  <a:pt x="5107" y="2016"/>
                </a:lnTo>
                <a:lnTo>
                  <a:pt x="5122" y="2018"/>
                </a:lnTo>
                <a:lnTo>
                  <a:pt x="5136" y="2016"/>
                </a:lnTo>
                <a:lnTo>
                  <a:pt x="5151" y="2015"/>
                </a:lnTo>
                <a:lnTo>
                  <a:pt x="5165" y="2014"/>
                </a:lnTo>
                <a:lnTo>
                  <a:pt x="5179" y="2011"/>
                </a:lnTo>
                <a:lnTo>
                  <a:pt x="5193" y="2008"/>
                </a:lnTo>
                <a:lnTo>
                  <a:pt x="5207" y="2004"/>
                </a:lnTo>
                <a:lnTo>
                  <a:pt x="5221" y="2000"/>
                </a:lnTo>
                <a:lnTo>
                  <a:pt x="5235" y="1995"/>
                </a:lnTo>
                <a:lnTo>
                  <a:pt x="5249" y="1989"/>
                </a:lnTo>
                <a:lnTo>
                  <a:pt x="5263" y="1983"/>
                </a:lnTo>
                <a:lnTo>
                  <a:pt x="5276" y="1975"/>
                </a:lnTo>
                <a:lnTo>
                  <a:pt x="5288" y="1968"/>
                </a:lnTo>
                <a:lnTo>
                  <a:pt x="5301" y="1959"/>
                </a:lnTo>
                <a:lnTo>
                  <a:pt x="5313" y="1950"/>
                </a:lnTo>
                <a:lnTo>
                  <a:pt x="5324" y="1940"/>
                </a:lnTo>
                <a:lnTo>
                  <a:pt x="5335" y="1929"/>
                </a:lnTo>
                <a:lnTo>
                  <a:pt x="7265" y="0"/>
                </a:lnTo>
                <a:close/>
                <a:moveTo>
                  <a:pt x="6330" y="0"/>
                </a:moveTo>
                <a:lnTo>
                  <a:pt x="5474" y="0"/>
                </a:lnTo>
                <a:lnTo>
                  <a:pt x="3673" y="1800"/>
                </a:lnTo>
                <a:lnTo>
                  <a:pt x="3663" y="1811"/>
                </a:lnTo>
                <a:lnTo>
                  <a:pt x="3653" y="1822"/>
                </a:lnTo>
                <a:lnTo>
                  <a:pt x="3644" y="1834"/>
                </a:lnTo>
                <a:lnTo>
                  <a:pt x="3635" y="1847"/>
                </a:lnTo>
                <a:lnTo>
                  <a:pt x="3626" y="1860"/>
                </a:lnTo>
                <a:lnTo>
                  <a:pt x="3619" y="1873"/>
                </a:lnTo>
                <a:lnTo>
                  <a:pt x="3613" y="1886"/>
                </a:lnTo>
                <a:lnTo>
                  <a:pt x="3607" y="1900"/>
                </a:lnTo>
                <a:lnTo>
                  <a:pt x="3602" y="1914"/>
                </a:lnTo>
                <a:lnTo>
                  <a:pt x="3597" y="1927"/>
                </a:lnTo>
                <a:lnTo>
                  <a:pt x="3593" y="1941"/>
                </a:lnTo>
                <a:lnTo>
                  <a:pt x="3590" y="1956"/>
                </a:lnTo>
                <a:lnTo>
                  <a:pt x="3588" y="1970"/>
                </a:lnTo>
                <a:lnTo>
                  <a:pt x="3586" y="1984"/>
                </a:lnTo>
                <a:lnTo>
                  <a:pt x="3585" y="1999"/>
                </a:lnTo>
                <a:lnTo>
                  <a:pt x="3585" y="2013"/>
                </a:lnTo>
                <a:lnTo>
                  <a:pt x="3585" y="2029"/>
                </a:lnTo>
                <a:lnTo>
                  <a:pt x="3586" y="2043"/>
                </a:lnTo>
                <a:lnTo>
                  <a:pt x="3588" y="2057"/>
                </a:lnTo>
                <a:lnTo>
                  <a:pt x="3590" y="2072"/>
                </a:lnTo>
                <a:lnTo>
                  <a:pt x="3593" y="2086"/>
                </a:lnTo>
                <a:lnTo>
                  <a:pt x="3597" y="2100"/>
                </a:lnTo>
                <a:lnTo>
                  <a:pt x="3602" y="2114"/>
                </a:lnTo>
                <a:lnTo>
                  <a:pt x="3607" y="2127"/>
                </a:lnTo>
                <a:lnTo>
                  <a:pt x="3613" y="2141"/>
                </a:lnTo>
                <a:lnTo>
                  <a:pt x="3619" y="2154"/>
                </a:lnTo>
                <a:lnTo>
                  <a:pt x="3626" y="2167"/>
                </a:lnTo>
                <a:lnTo>
                  <a:pt x="3635" y="2181"/>
                </a:lnTo>
                <a:lnTo>
                  <a:pt x="3644" y="2193"/>
                </a:lnTo>
                <a:lnTo>
                  <a:pt x="3653" y="2205"/>
                </a:lnTo>
                <a:lnTo>
                  <a:pt x="3663" y="2216"/>
                </a:lnTo>
                <a:lnTo>
                  <a:pt x="3673" y="2228"/>
                </a:lnTo>
                <a:lnTo>
                  <a:pt x="3685" y="2238"/>
                </a:lnTo>
                <a:lnTo>
                  <a:pt x="3696" y="2248"/>
                </a:lnTo>
                <a:lnTo>
                  <a:pt x="3708" y="2257"/>
                </a:lnTo>
                <a:lnTo>
                  <a:pt x="3720" y="2266"/>
                </a:lnTo>
                <a:lnTo>
                  <a:pt x="3733" y="2274"/>
                </a:lnTo>
                <a:lnTo>
                  <a:pt x="3746" y="2281"/>
                </a:lnTo>
                <a:lnTo>
                  <a:pt x="3759" y="2287"/>
                </a:lnTo>
                <a:lnTo>
                  <a:pt x="3773" y="2293"/>
                </a:lnTo>
                <a:lnTo>
                  <a:pt x="3787" y="2298"/>
                </a:lnTo>
                <a:lnTo>
                  <a:pt x="3801" y="2303"/>
                </a:lnTo>
                <a:lnTo>
                  <a:pt x="3815" y="2307"/>
                </a:lnTo>
                <a:lnTo>
                  <a:pt x="3829" y="2310"/>
                </a:lnTo>
                <a:lnTo>
                  <a:pt x="3844" y="2312"/>
                </a:lnTo>
                <a:lnTo>
                  <a:pt x="3858" y="2314"/>
                </a:lnTo>
                <a:lnTo>
                  <a:pt x="3872" y="2315"/>
                </a:lnTo>
                <a:lnTo>
                  <a:pt x="3887" y="2315"/>
                </a:lnTo>
                <a:lnTo>
                  <a:pt x="3901" y="2315"/>
                </a:lnTo>
                <a:lnTo>
                  <a:pt x="3916" y="2314"/>
                </a:lnTo>
                <a:lnTo>
                  <a:pt x="3931" y="2312"/>
                </a:lnTo>
                <a:lnTo>
                  <a:pt x="3945" y="2310"/>
                </a:lnTo>
                <a:lnTo>
                  <a:pt x="3960" y="2307"/>
                </a:lnTo>
                <a:lnTo>
                  <a:pt x="3974" y="2303"/>
                </a:lnTo>
                <a:lnTo>
                  <a:pt x="3987" y="2298"/>
                </a:lnTo>
                <a:lnTo>
                  <a:pt x="4001" y="2293"/>
                </a:lnTo>
                <a:lnTo>
                  <a:pt x="4015" y="2287"/>
                </a:lnTo>
                <a:lnTo>
                  <a:pt x="4028" y="2281"/>
                </a:lnTo>
                <a:lnTo>
                  <a:pt x="4041" y="2274"/>
                </a:lnTo>
                <a:lnTo>
                  <a:pt x="4053" y="2266"/>
                </a:lnTo>
                <a:lnTo>
                  <a:pt x="4066" y="2257"/>
                </a:lnTo>
                <a:lnTo>
                  <a:pt x="4079" y="2248"/>
                </a:lnTo>
                <a:lnTo>
                  <a:pt x="4090" y="2238"/>
                </a:lnTo>
                <a:lnTo>
                  <a:pt x="4101" y="2228"/>
                </a:lnTo>
                <a:lnTo>
                  <a:pt x="6330" y="0"/>
                </a:lnTo>
                <a:close/>
                <a:moveTo>
                  <a:pt x="5394" y="0"/>
                </a:moveTo>
                <a:lnTo>
                  <a:pt x="4538" y="0"/>
                </a:lnTo>
                <a:lnTo>
                  <a:pt x="3460" y="1077"/>
                </a:lnTo>
                <a:lnTo>
                  <a:pt x="3450" y="1088"/>
                </a:lnTo>
                <a:lnTo>
                  <a:pt x="3440" y="1100"/>
                </a:lnTo>
                <a:lnTo>
                  <a:pt x="3431" y="1112"/>
                </a:lnTo>
                <a:lnTo>
                  <a:pt x="3422" y="1124"/>
                </a:lnTo>
                <a:lnTo>
                  <a:pt x="3414" y="1137"/>
                </a:lnTo>
                <a:lnTo>
                  <a:pt x="3407" y="1150"/>
                </a:lnTo>
                <a:lnTo>
                  <a:pt x="3400" y="1163"/>
                </a:lnTo>
                <a:lnTo>
                  <a:pt x="3395" y="1176"/>
                </a:lnTo>
                <a:lnTo>
                  <a:pt x="3390" y="1190"/>
                </a:lnTo>
                <a:lnTo>
                  <a:pt x="3385" y="1205"/>
                </a:lnTo>
                <a:lnTo>
                  <a:pt x="3381" y="1219"/>
                </a:lnTo>
                <a:lnTo>
                  <a:pt x="3378" y="1233"/>
                </a:lnTo>
                <a:lnTo>
                  <a:pt x="3376" y="1247"/>
                </a:lnTo>
                <a:lnTo>
                  <a:pt x="3374" y="1262"/>
                </a:lnTo>
                <a:lnTo>
                  <a:pt x="3373" y="1276"/>
                </a:lnTo>
                <a:lnTo>
                  <a:pt x="3373" y="1291"/>
                </a:lnTo>
                <a:lnTo>
                  <a:pt x="3373" y="1305"/>
                </a:lnTo>
                <a:lnTo>
                  <a:pt x="3374" y="1319"/>
                </a:lnTo>
                <a:lnTo>
                  <a:pt x="3376" y="1334"/>
                </a:lnTo>
                <a:lnTo>
                  <a:pt x="3378" y="1348"/>
                </a:lnTo>
                <a:lnTo>
                  <a:pt x="3381" y="1362"/>
                </a:lnTo>
                <a:lnTo>
                  <a:pt x="3385" y="1377"/>
                </a:lnTo>
                <a:lnTo>
                  <a:pt x="3390" y="1391"/>
                </a:lnTo>
                <a:lnTo>
                  <a:pt x="3395" y="1405"/>
                </a:lnTo>
                <a:lnTo>
                  <a:pt x="3400" y="1418"/>
                </a:lnTo>
                <a:lnTo>
                  <a:pt x="3407" y="1431"/>
                </a:lnTo>
                <a:lnTo>
                  <a:pt x="3414" y="1444"/>
                </a:lnTo>
                <a:lnTo>
                  <a:pt x="3422" y="1457"/>
                </a:lnTo>
                <a:lnTo>
                  <a:pt x="3431" y="1469"/>
                </a:lnTo>
                <a:lnTo>
                  <a:pt x="3440" y="1481"/>
                </a:lnTo>
                <a:lnTo>
                  <a:pt x="3450" y="1493"/>
                </a:lnTo>
                <a:lnTo>
                  <a:pt x="3460" y="1504"/>
                </a:lnTo>
                <a:lnTo>
                  <a:pt x="3472" y="1515"/>
                </a:lnTo>
                <a:lnTo>
                  <a:pt x="3483" y="1525"/>
                </a:lnTo>
                <a:lnTo>
                  <a:pt x="3496" y="1535"/>
                </a:lnTo>
                <a:lnTo>
                  <a:pt x="3508" y="1543"/>
                </a:lnTo>
                <a:lnTo>
                  <a:pt x="3521" y="1551"/>
                </a:lnTo>
                <a:lnTo>
                  <a:pt x="3534" y="1558"/>
                </a:lnTo>
                <a:lnTo>
                  <a:pt x="3547" y="1565"/>
                </a:lnTo>
                <a:lnTo>
                  <a:pt x="3561" y="1571"/>
                </a:lnTo>
                <a:lnTo>
                  <a:pt x="3574" y="1576"/>
                </a:lnTo>
                <a:lnTo>
                  <a:pt x="3588" y="1580"/>
                </a:lnTo>
                <a:lnTo>
                  <a:pt x="3602" y="1584"/>
                </a:lnTo>
                <a:lnTo>
                  <a:pt x="3616" y="1587"/>
                </a:lnTo>
                <a:lnTo>
                  <a:pt x="3632" y="1590"/>
                </a:lnTo>
                <a:lnTo>
                  <a:pt x="3646" y="1591"/>
                </a:lnTo>
                <a:lnTo>
                  <a:pt x="3660" y="1592"/>
                </a:lnTo>
                <a:lnTo>
                  <a:pt x="3675" y="1593"/>
                </a:lnTo>
                <a:lnTo>
                  <a:pt x="3689" y="1592"/>
                </a:lnTo>
                <a:lnTo>
                  <a:pt x="3704" y="1591"/>
                </a:lnTo>
                <a:lnTo>
                  <a:pt x="3718" y="1590"/>
                </a:lnTo>
                <a:lnTo>
                  <a:pt x="3732" y="1587"/>
                </a:lnTo>
                <a:lnTo>
                  <a:pt x="3747" y="1584"/>
                </a:lnTo>
                <a:lnTo>
                  <a:pt x="3761" y="1580"/>
                </a:lnTo>
                <a:lnTo>
                  <a:pt x="3774" y="1576"/>
                </a:lnTo>
                <a:lnTo>
                  <a:pt x="3789" y="1571"/>
                </a:lnTo>
                <a:lnTo>
                  <a:pt x="3803" y="1565"/>
                </a:lnTo>
                <a:lnTo>
                  <a:pt x="3816" y="1558"/>
                </a:lnTo>
                <a:lnTo>
                  <a:pt x="3829" y="1551"/>
                </a:lnTo>
                <a:lnTo>
                  <a:pt x="3841" y="1543"/>
                </a:lnTo>
                <a:lnTo>
                  <a:pt x="3854" y="1535"/>
                </a:lnTo>
                <a:lnTo>
                  <a:pt x="3866" y="1525"/>
                </a:lnTo>
                <a:lnTo>
                  <a:pt x="3877" y="1515"/>
                </a:lnTo>
                <a:lnTo>
                  <a:pt x="3888" y="1504"/>
                </a:lnTo>
                <a:lnTo>
                  <a:pt x="5394" y="0"/>
                </a:lnTo>
                <a:close/>
                <a:moveTo>
                  <a:pt x="4457" y="0"/>
                </a:moveTo>
                <a:lnTo>
                  <a:pt x="3602" y="0"/>
                </a:lnTo>
                <a:lnTo>
                  <a:pt x="2205" y="1397"/>
                </a:lnTo>
                <a:lnTo>
                  <a:pt x="2194" y="1408"/>
                </a:lnTo>
                <a:lnTo>
                  <a:pt x="2184" y="1420"/>
                </a:lnTo>
                <a:lnTo>
                  <a:pt x="2175" y="1432"/>
                </a:lnTo>
                <a:lnTo>
                  <a:pt x="2165" y="1444"/>
                </a:lnTo>
                <a:lnTo>
                  <a:pt x="2157" y="1457"/>
                </a:lnTo>
                <a:lnTo>
                  <a:pt x="2150" y="1470"/>
                </a:lnTo>
                <a:lnTo>
                  <a:pt x="2144" y="1483"/>
                </a:lnTo>
                <a:lnTo>
                  <a:pt x="2138" y="1497"/>
                </a:lnTo>
                <a:lnTo>
                  <a:pt x="2133" y="1510"/>
                </a:lnTo>
                <a:lnTo>
                  <a:pt x="2128" y="1524"/>
                </a:lnTo>
                <a:lnTo>
                  <a:pt x="2125" y="1539"/>
                </a:lnTo>
                <a:lnTo>
                  <a:pt x="2122" y="1553"/>
                </a:lnTo>
                <a:lnTo>
                  <a:pt x="2119" y="1568"/>
                </a:lnTo>
                <a:lnTo>
                  <a:pt x="2117" y="1582"/>
                </a:lnTo>
                <a:lnTo>
                  <a:pt x="2116" y="1596"/>
                </a:lnTo>
                <a:lnTo>
                  <a:pt x="2116" y="1611"/>
                </a:lnTo>
                <a:lnTo>
                  <a:pt x="2116" y="1625"/>
                </a:lnTo>
                <a:lnTo>
                  <a:pt x="2117" y="1640"/>
                </a:lnTo>
                <a:lnTo>
                  <a:pt x="2119" y="1654"/>
                </a:lnTo>
                <a:lnTo>
                  <a:pt x="2122" y="1668"/>
                </a:lnTo>
                <a:lnTo>
                  <a:pt x="2125" y="1682"/>
                </a:lnTo>
                <a:lnTo>
                  <a:pt x="2128" y="1697"/>
                </a:lnTo>
                <a:lnTo>
                  <a:pt x="2133" y="1711"/>
                </a:lnTo>
                <a:lnTo>
                  <a:pt x="2138" y="1725"/>
                </a:lnTo>
                <a:lnTo>
                  <a:pt x="2144" y="1738"/>
                </a:lnTo>
                <a:lnTo>
                  <a:pt x="2150" y="1752"/>
                </a:lnTo>
                <a:lnTo>
                  <a:pt x="2157" y="1765"/>
                </a:lnTo>
                <a:lnTo>
                  <a:pt x="2165" y="1777"/>
                </a:lnTo>
                <a:lnTo>
                  <a:pt x="2175" y="1789"/>
                </a:lnTo>
                <a:lnTo>
                  <a:pt x="2184" y="1801"/>
                </a:lnTo>
                <a:lnTo>
                  <a:pt x="2194" y="1813"/>
                </a:lnTo>
                <a:lnTo>
                  <a:pt x="2205" y="1824"/>
                </a:lnTo>
                <a:lnTo>
                  <a:pt x="2216" y="1835"/>
                </a:lnTo>
                <a:lnTo>
                  <a:pt x="2227" y="1845"/>
                </a:lnTo>
                <a:lnTo>
                  <a:pt x="2239" y="1855"/>
                </a:lnTo>
                <a:lnTo>
                  <a:pt x="2252" y="1864"/>
                </a:lnTo>
                <a:lnTo>
                  <a:pt x="2264" y="1871"/>
                </a:lnTo>
                <a:lnTo>
                  <a:pt x="2277" y="1879"/>
                </a:lnTo>
                <a:lnTo>
                  <a:pt x="2291" y="1885"/>
                </a:lnTo>
                <a:lnTo>
                  <a:pt x="2304" y="1891"/>
                </a:lnTo>
                <a:lnTo>
                  <a:pt x="2319" y="1896"/>
                </a:lnTo>
                <a:lnTo>
                  <a:pt x="2333" y="1901"/>
                </a:lnTo>
                <a:lnTo>
                  <a:pt x="2347" y="1904"/>
                </a:lnTo>
                <a:lnTo>
                  <a:pt x="2361" y="1907"/>
                </a:lnTo>
                <a:lnTo>
                  <a:pt x="2375" y="1910"/>
                </a:lnTo>
                <a:lnTo>
                  <a:pt x="2389" y="1911"/>
                </a:lnTo>
                <a:lnTo>
                  <a:pt x="2404" y="1913"/>
                </a:lnTo>
                <a:lnTo>
                  <a:pt x="2418" y="1913"/>
                </a:lnTo>
                <a:lnTo>
                  <a:pt x="2433" y="1913"/>
                </a:lnTo>
                <a:lnTo>
                  <a:pt x="2447" y="1911"/>
                </a:lnTo>
                <a:lnTo>
                  <a:pt x="2462" y="1910"/>
                </a:lnTo>
                <a:lnTo>
                  <a:pt x="2477" y="1907"/>
                </a:lnTo>
                <a:lnTo>
                  <a:pt x="2491" y="1904"/>
                </a:lnTo>
                <a:lnTo>
                  <a:pt x="2505" y="1901"/>
                </a:lnTo>
                <a:lnTo>
                  <a:pt x="2519" y="1896"/>
                </a:lnTo>
                <a:lnTo>
                  <a:pt x="2532" y="1891"/>
                </a:lnTo>
                <a:lnTo>
                  <a:pt x="2546" y="1885"/>
                </a:lnTo>
                <a:lnTo>
                  <a:pt x="2559" y="1879"/>
                </a:lnTo>
                <a:lnTo>
                  <a:pt x="2572" y="1871"/>
                </a:lnTo>
                <a:lnTo>
                  <a:pt x="2585" y="1864"/>
                </a:lnTo>
                <a:lnTo>
                  <a:pt x="2597" y="1855"/>
                </a:lnTo>
                <a:lnTo>
                  <a:pt x="2610" y="1845"/>
                </a:lnTo>
                <a:lnTo>
                  <a:pt x="2621" y="1835"/>
                </a:lnTo>
                <a:lnTo>
                  <a:pt x="2633" y="1824"/>
                </a:lnTo>
                <a:lnTo>
                  <a:pt x="4457" y="0"/>
                </a:lnTo>
                <a:close/>
                <a:moveTo>
                  <a:pt x="3522" y="0"/>
                </a:moveTo>
                <a:lnTo>
                  <a:pt x="2666" y="0"/>
                </a:lnTo>
                <a:lnTo>
                  <a:pt x="1071" y="1594"/>
                </a:lnTo>
                <a:lnTo>
                  <a:pt x="1061" y="1605"/>
                </a:lnTo>
                <a:lnTo>
                  <a:pt x="1051" y="1617"/>
                </a:lnTo>
                <a:lnTo>
                  <a:pt x="1042" y="1629"/>
                </a:lnTo>
                <a:lnTo>
                  <a:pt x="1033" y="1641"/>
                </a:lnTo>
                <a:lnTo>
                  <a:pt x="1025" y="1654"/>
                </a:lnTo>
                <a:lnTo>
                  <a:pt x="1018" y="1667"/>
                </a:lnTo>
                <a:lnTo>
                  <a:pt x="1012" y="1680"/>
                </a:lnTo>
                <a:lnTo>
                  <a:pt x="1006" y="1694"/>
                </a:lnTo>
                <a:lnTo>
                  <a:pt x="1001" y="1708"/>
                </a:lnTo>
                <a:lnTo>
                  <a:pt x="996" y="1722"/>
                </a:lnTo>
                <a:lnTo>
                  <a:pt x="991" y="1736"/>
                </a:lnTo>
                <a:lnTo>
                  <a:pt x="988" y="1750"/>
                </a:lnTo>
                <a:lnTo>
                  <a:pt x="986" y="1764"/>
                </a:lnTo>
                <a:lnTo>
                  <a:pt x="984" y="1779"/>
                </a:lnTo>
                <a:lnTo>
                  <a:pt x="983" y="1793"/>
                </a:lnTo>
                <a:lnTo>
                  <a:pt x="983" y="1807"/>
                </a:lnTo>
                <a:lnTo>
                  <a:pt x="983" y="1822"/>
                </a:lnTo>
                <a:lnTo>
                  <a:pt x="984" y="1836"/>
                </a:lnTo>
                <a:lnTo>
                  <a:pt x="986" y="1851"/>
                </a:lnTo>
                <a:lnTo>
                  <a:pt x="988" y="1866"/>
                </a:lnTo>
                <a:lnTo>
                  <a:pt x="991" y="1880"/>
                </a:lnTo>
                <a:lnTo>
                  <a:pt x="996" y="1894"/>
                </a:lnTo>
                <a:lnTo>
                  <a:pt x="1001" y="1908"/>
                </a:lnTo>
                <a:lnTo>
                  <a:pt x="1006" y="1922"/>
                </a:lnTo>
                <a:lnTo>
                  <a:pt x="1012" y="1935"/>
                </a:lnTo>
                <a:lnTo>
                  <a:pt x="1018" y="1948"/>
                </a:lnTo>
                <a:lnTo>
                  <a:pt x="1025" y="1961"/>
                </a:lnTo>
                <a:lnTo>
                  <a:pt x="1033" y="1974"/>
                </a:lnTo>
                <a:lnTo>
                  <a:pt x="1042" y="1986"/>
                </a:lnTo>
                <a:lnTo>
                  <a:pt x="1051" y="1998"/>
                </a:lnTo>
                <a:lnTo>
                  <a:pt x="1061" y="2010"/>
                </a:lnTo>
                <a:lnTo>
                  <a:pt x="1071" y="2022"/>
                </a:lnTo>
                <a:lnTo>
                  <a:pt x="1083" y="2033"/>
                </a:lnTo>
                <a:lnTo>
                  <a:pt x="1094" y="2043"/>
                </a:lnTo>
                <a:lnTo>
                  <a:pt x="1106" y="2052"/>
                </a:lnTo>
                <a:lnTo>
                  <a:pt x="1118" y="2060"/>
                </a:lnTo>
                <a:lnTo>
                  <a:pt x="1131" y="2068"/>
                </a:lnTo>
                <a:lnTo>
                  <a:pt x="1145" y="2075"/>
                </a:lnTo>
                <a:lnTo>
                  <a:pt x="1158" y="2082"/>
                </a:lnTo>
                <a:lnTo>
                  <a:pt x="1172" y="2088"/>
                </a:lnTo>
                <a:lnTo>
                  <a:pt x="1185" y="2093"/>
                </a:lnTo>
                <a:lnTo>
                  <a:pt x="1199" y="2097"/>
                </a:lnTo>
                <a:lnTo>
                  <a:pt x="1213" y="2101"/>
                </a:lnTo>
                <a:lnTo>
                  <a:pt x="1227" y="2104"/>
                </a:lnTo>
                <a:lnTo>
                  <a:pt x="1242" y="2107"/>
                </a:lnTo>
                <a:lnTo>
                  <a:pt x="1256" y="2108"/>
                </a:lnTo>
                <a:lnTo>
                  <a:pt x="1270" y="2109"/>
                </a:lnTo>
                <a:lnTo>
                  <a:pt x="1285" y="2110"/>
                </a:lnTo>
                <a:lnTo>
                  <a:pt x="1300" y="2109"/>
                </a:lnTo>
                <a:lnTo>
                  <a:pt x="1315" y="2108"/>
                </a:lnTo>
                <a:lnTo>
                  <a:pt x="1329" y="2107"/>
                </a:lnTo>
                <a:lnTo>
                  <a:pt x="1343" y="2104"/>
                </a:lnTo>
                <a:lnTo>
                  <a:pt x="1358" y="2101"/>
                </a:lnTo>
                <a:lnTo>
                  <a:pt x="1372" y="2097"/>
                </a:lnTo>
                <a:lnTo>
                  <a:pt x="1385" y="2093"/>
                </a:lnTo>
                <a:lnTo>
                  <a:pt x="1399" y="2088"/>
                </a:lnTo>
                <a:lnTo>
                  <a:pt x="1413" y="2082"/>
                </a:lnTo>
                <a:lnTo>
                  <a:pt x="1426" y="2075"/>
                </a:lnTo>
                <a:lnTo>
                  <a:pt x="1440" y="2068"/>
                </a:lnTo>
                <a:lnTo>
                  <a:pt x="1452" y="2060"/>
                </a:lnTo>
                <a:lnTo>
                  <a:pt x="1465" y="2052"/>
                </a:lnTo>
                <a:lnTo>
                  <a:pt x="1477" y="2043"/>
                </a:lnTo>
                <a:lnTo>
                  <a:pt x="1488" y="2033"/>
                </a:lnTo>
                <a:lnTo>
                  <a:pt x="1499" y="2022"/>
                </a:lnTo>
                <a:lnTo>
                  <a:pt x="3522" y="0"/>
                </a:lnTo>
                <a:close/>
                <a:moveTo>
                  <a:pt x="2585" y="0"/>
                </a:moveTo>
                <a:lnTo>
                  <a:pt x="1731" y="0"/>
                </a:lnTo>
                <a:lnTo>
                  <a:pt x="88" y="1641"/>
                </a:lnTo>
                <a:lnTo>
                  <a:pt x="77" y="1652"/>
                </a:lnTo>
                <a:lnTo>
                  <a:pt x="67" y="1664"/>
                </a:lnTo>
                <a:lnTo>
                  <a:pt x="58" y="1676"/>
                </a:lnTo>
                <a:lnTo>
                  <a:pt x="50" y="1688"/>
                </a:lnTo>
                <a:lnTo>
                  <a:pt x="42" y="1702"/>
                </a:lnTo>
                <a:lnTo>
                  <a:pt x="34" y="1715"/>
                </a:lnTo>
                <a:lnTo>
                  <a:pt x="28" y="1728"/>
                </a:lnTo>
                <a:lnTo>
                  <a:pt x="22" y="1741"/>
                </a:lnTo>
                <a:lnTo>
                  <a:pt x="17" y="1755"/>
                </a:lnTo>
                <a:lnTo>
                  <a:pt x="13" y="1769"/>
                </a:lnTo>
                <a:lnTo>
                  <a:pt x="9" y="1783"/>
                </a:lnTo>
                <a:lnTo>
                  <a:pt x="6" y="1797"/>
                </a:lnTo>
                <a:lnTo>
                  <a:pt x="3" y="1811"/>
                </a:lnTo>
                <a:lnTo>
                  <a:pt x="2" y="1826"/>
                </a:lnTo>
                <a:lnTo>
                  <a:pt x="1" y="1840"/>
                </a:lnTo>
                <a:lnTo>
                  <a:pt x="0" y="1856"/>
                </a:lnTo>
                <a:lnTo>
                  <a:pt x="1" y="1870"/>
                </a:lnTo>
                <a:lnTo>
                  <a:pt x="2" y="1884"/>
                </a:lnTo>
                <a:lnTo>
                  <a:pt x="3" y="1899"/>
                </a:lnTo>
                <a:lnTo>
                  <a:pt x="6" y="1913"/>
                </a:lnTo>
                <a:lnTo>
                  <a:pt x="9" y="1927"/>
                </a:lnTo>
                <a:lnTo>
                  <a:pt x="13" y="1941"/>
                </a:lnTo>
                <a:lnTo>
                  <a:pt x="17" y="1955"/>
                </a:lnTo>
                <a:lnTo>
                  <a:pt x="22" y="1969"/>
                </a:lnTo>
                <a:lnTo>
                  <a:pt x="28" y="1982"/>
                </a:lnTo>
                <a:lnTo>
                  <a:pt x="34" y="1995"/>
                </a:lnTo>
                <a:lnTo>
                  <a:pt x="42" y="2008"/>
                </a:lnTo>
                <a:lnTo>
                  <a:pt x="50" y="2022"/>
                </a:lnTo>
                <a:lnTo>
                  <a:pt x="58" y="2034"/>
                </a:lnTo>
                <a:lnTo>
                  <a:pt x="67" y="2046"/>
                </a:lnTo>
                <a:lnTo>
                  <a:pt x="77" y="2058"/>
                </a:lnTo>
                <a:lnTo>
                  <a:pt x="88" y="2069"/>
                </a:lnTo>
                <a:lnTo>
                  <a:pt x="99" y="2080"/>
                </a:lnTo>
                <a:lnTo>
                  <a:pt x="111" y="2090"/>
                </a:lnTo>
                <a:lnTo>
                  <a:pt x="124" y="2099"/>
                </a:lnTo>
                <a:lnTo>
                  <a:pt x="136" y="2107"/>
                </a:lnTo>
                <a:lnTo>
                  <a:pt x="149" y="2115"/>
                </a:lnTo>
                <a:lnTo>
                  <a:pt x="161" y="2122"/>
                </a:lnTo>
                <a:lnTo>
                  <a:pt x="175" y="2129"/>
                </a:lnTo>
                <a:lnTo>
                  <a:pt x="188" y="2135"/>
                </a:lnTo>
                <a:lnTo>
                  <a:pt x="202" y="2140"/>
                </a:lnTo>
                <a:lnTo>
                  <a:pt x="216" y="2144"/>
                </a:lnTo>
                <a:lnTo>
                  <a:pt x="230" y="2148"/>
                </a:lnTo>
                <a:lnTo>
                  <a:pt x="244" y="2151"/>
                </a:lnTo>
                <a:lnTo>
                  <a:pt x="258" y="2154"/>
                </a:lnTo>
                <a:lnTo>
                  <a:pt x="274" y="2155"/>
                </a:lnTo>
                <a:lnTo>
                  <a:pt x="288" y="2156"/>
                </a:lnTo>
                <a:lnTo>
                  <a:pt x="302" y="2157"/>
                </a:lnTo>
                <a:lnTo>
                  <a:pt x="317" y="2156"/>
                </a:lnTo>
                <a:lnTo>
                  <a:pt x="331" y="2155"/>
                </a:lnTo>
                <a:lnTo>
                  <a:pt x="346" y="2154"/>
                </a:lnTo>
                <a:lnTo>
                  <a:pt x="360" y="2151"/>
                </a:lnTo>
                <a:lnTo>
                  <a:pt x="374" y="2148"/>
                </a:lnTo>
                <a:lnTo>
                  <a:pt x="388" y="2144"/>
                </a:lnTo>
                <a:lnTo>
                  <a:pt x="402" y="2140"/>
                </a:lnTo>
                <a:lnTo>
                  <a:pt x="417" y="2135"/>
                </a:lnTo>
                <a:lnTo>
                  <a:pt x="430" y="2129"/>
                </a:lnTo>
                <a:lnTo>
                  <a:pt x="443" y="2122"/>
                </a:lnTo>
                <a:lnTo>
                  <a:pt x="456" y="2115"/>
                </a:lnTo>
                <a:lnTo>
                  <a:pt x="469" y="2107"/>
                </a:lnTo>
                <a:lnTo>
                  <a:pt x="481" y="2099"/>
                </a:lnTo>
                <a:lnTo>
                  <a:pt x="493" y="2090"/>
                </a:lnTo>
                <a:lnTo>
                  <a:pt x="505" y="2080"/>
                </a:lnTo>
                <a:lnTo>
                  <a:pt x="516" y="2069"/>
                </a:lnTo>
                <a:lnTo>
                  <a:pt x="2585" y="0"/>
                </a:lnTo>
                <a:close/>
                <a:moveTo>
                  <a:pt x="1650" y="0"/>
                </a:moveTo>
                <a:lnTo>
                  <a:pt x="794" y="0"/>
                </a:lnTo>
                <a:lnTo>
                  <a:pt x="154" y="640"/>
                </a:lnTo>
                <a:lnTo>
                  <a:pt x="144" y="651"/>
                </a:lnTo>
                <a:lnTo>
                  <a:pt x="134" y="663"/>
                </a:lnTo>
                <a:lnTo>
                  <a:pt x="125" y="675"/>
                </a:lnTo>
                <a:lnTo>
                  <a:pt x="115" y="687"/>
                </a:lnTo>
                <a:lnTo>
                  <a:pt x="107" y="700"/>
                </a:lnTo>
                <a:lnTo>
                  <a:pt x="100" y="712"/>
                </a:lnTo>
                <a:lnTo>
                  <a:pt x="94" y="727"/>
                </a:lnTo>
                <a:lnTo>
                  <a:pt x="88" y="740"/>
                </a:lnTo>
                <a:lnTo>
                  <a:pt x="83" y="754"/>
                </a:lnTo>
                <a:lnTo>
                  <a:pt x="78" y="768"/>
                </a:lnTo>
                <a:lnTo>
                  <a:pt x="74" y="782"/>
                </a:lnTo>
                <a:lnTo>
                  <a:pt x="71" y="796"/>
                </a:lnTo>
                <a:lnTo>
                  <a:pt x="69" y="810"/>
                </a:lnTo>
                <a:lnTo>
                  <a:pt x="67" y="825"/>
                </a:lnTo>
                <a:lnTo>
                  <a:pt x="66" y="839"/>
                </a:lnTo>
                <a:lnTo>
                  <a:pt x="66" y="853"/>
                </a:lnTo>
                <a:lnTo>
                  <a:pt x="66" y="868"/>
                </a:lnTo>
                <a:lnTo>
                  <a:pt x="67" y="883"/>
                </a:lnTo>
                <a:lnTo>
                  <a:pt x="69" y="898"/>
                </a:lnTo>
                <a:lnTo>
                  <a:pt x="71" y="912"/>
                </a:lnTo>
                <a:lnTo>
                  <a:pt x="74" y="926"/>
                </a:lnTo>
                <a:lnTo>
                  <a:pt x="78" y="940"/>
                </a:lnTo>
                <a:lnTo>
                  <a:pt x="83" y="954"/>
                </a:lnTo>
                <a:lnTo>
                  <a:pt x="88" y="968"/>
                </a:lnTo>
                <a:lnTo>
                  <a:pt x="94" y="981"/>
                </a:lnTo>
                <a:lnTo>
                  <a:pt x="100" y="994"/>
                </a:lnTo>
                <a:lnTo>
                  <a:pt x="107" y="1007"/>
                </a:lnTo>
                <a:lnTo>
                  <a:pt x="115" y="1020"/>
                </a:lnTo>
                <a:lnTo>
                  <a:pt x="125" y="1032"/>
                </a:lnTo>
                <a:lnTo>
                  <a:pt x="134" y="1045"/>
                </a:lnTo>
                <a:lnTo>
                  <a:pt x="144" y="1057"/>
                </a:lnTo>
                <a:lnTo>
                  <a:pt x="154" y="1068"/>
                </a:lnTo>
                <a:lnTo>
                  <a:pt x="166" y="1078"/>
                </a:lnTo>
                <a:lnTo>
                  <a:pt x="177" y="1088"/>
                </a:lnTo>
                <a:lnTo>
                  <a:pt x="189" y="1098"/>
                </a:lnTo>
                <a:lnTo>
                  <a:pt x="202" y="1106"/>
                </a:lnTo>
                <a:lnTo>
                  <a:pt x="214" y="1114"/>
                </a:lnTo>
                <a:lnTo>
                  <a:pt x="227" y="1121"/>
                </a:lnTo>
                <a:lnTo>
                  <a:pt x="240" y="1128"/>
                </a:lnTo>
                <a:lnTo>
                  <a:pt x="254" y="1134"/>
                </a:lnTo>
                <a:lnTo>
                  <a:pt x="268" y="1139"/>
                </a:lnTo>
                <a:lnTo>
                  <a:pt x="282" y="1143"/>
                </a:lnTo>
                <a:lnTo>
                  <a:pt x="296" y="1147"/>
                </a:lnTo>
                <a:lnTo>
                  <a:pt x="310" y="1150"/>
                </a:lnTo>
                <a:lnTo>
                  <a:pt x="325" y="1152"/>
                </a:lnTo>
                <a:lnTo>
                  <a:pt x="339" y="1154"/>
                </a:lnTo>
                <a:lnTo>
                  <a:pt x="354" y="1155"/>
                </a:lnTo>
                <a:lnTo>
                  <a:pt x="368" y="1155"/>
                </a:lnTo>
                <a:lnTo>
                  <a:pt x="382" y="1155"/>
                </a:lnTo>
                <a:lnTo>
                  <a:pt x="397" y="1154"/>
                </a:lnTo>
                <a:lnTo>
                  <a:pt x="412" y="1152"/>
                </a:lnTo>
                <a:lnTo>
                  <a:pt x="426" y="1150"/>
                </a:lnTo>
                <a:lnTo>
                  <a:pt x="441" y="1147"/>
                </a:lnTo>
                <a:lnTo>
                  <a:pt x="455" y="1143"/>
                </a:lnTo>
                <a:lnTo>
                  <a:pt x="468" y="1139"/>
                </a:lnTo>
                <a:lnTo>
                  <a:pt x="482" y="1134"/>
                </a:lnTo>
                <a:lnTo>
                  <a:pt x="496" y="1128"/>
                </a:lnTo>
                <a:lnTo>
                  <a:pt x="509" y="1121"/>
                </a:lnTo>
                <a:lnTo>
                  <a:pt x="522" y="1114"/>
                </a:lnTo>
                <a:lnTo>
                  <a:pt x="534" y="1106"/>
                </a:lnTo>
                <a:lnTo>
                  <a:pt x="547" y="1098"/>
                </a:lnTo>
                <a:lnTo>
                  <a:pt x="560" y="1088"/>
                </a:lnTo>
                <a:lnTo>
                  <a:pt x="571" y="1078"/>
                </a:lnTo>
                <a:lnTo>
                  <a:pt x="582" y="1068"/>
                </a:lnTo>
                <a:lnTo>
                  <a:pt x="165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4A74B507-86AC-2449-B6D1-1A93CA95FDA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70F79F45-85DE-B949-9825-DB153F4DE558}"/>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8981CBB9-A54F-F447-A3CC-2069B379AAC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31747529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1553028" y="0"/>
            <a:ext cx="16734972" cy="5379495"/>
          </a:xfrm>
          <a:custGeom>
            <a:avLst/>
            <a:gdLst>
              <a:gd name="T0" fmla="*/ 1498 w 7574"/>
              <a:gd name="T1" fmla="*/ 0 h 2433"/>
              <a:gd name="T2" fmla="*/ 2354 w 7574"/>
              <a:gd name="T3" fmla="*/ 0 h 2433"/>
              <a:gd name="T4" fmla="*/ 1520 w 7574"/>
              <a:gd name="T5" fmla="*/ 834 h 2433"/>
              <a:gd name="T6" fmla="*/ 664 w 7574"/>
              <a:gd name="T7" fmla="*/ 834 h 2433"/>
              <a:gd name="T8" fmla="*/ 1498 w 7574"/>
              <a:gd name="T9" fmla="*/ 0 h 2433"/>
              <a:gd name="T10" fmla="*/ 2434 w 7574"/>
              <a:gd name="T11" fmla="*/ 0 h 2433"/>
              <a:gd name="T12" fmla="*/ 3290 w 7574"/>
              <a:gd name="T13" fmla="*/ 0 h 2433"/>
              <a:gd name="T14" fmla="*/ 855 w 7574"/>
              <a:gd name="T15" fmla="*/ 2433 h 2433"/>
              <a:gd name="T16" fmla="*/ 0 w 7574"/>
              <a:gd name="T17" fmla="*/ 2433 h 2433"/>
              <a:gd name="T18" fmla="*/ 2434 w 7574"/>
              <a:gd name="T19" fmla="*/ 0 h 2433"/>
              <a:gd name="T20" fmla="*/ 3370 w 7574"/>
              <a:gd name="T21" fmla="*/ 0 h 2433"/>
              <a:gd name="T22" fmla="*/ 4226 w 7574"/>
              <a:gd name="T23" fmla="*/ 0 h 2433"/>
              <a:gd name="T24" fmla="*/ 2661 w 7574"/>
              <a:gd name="T25" fmla="*/ 1564 h 2433"/>
              <a:gd name="T26" fmla="*/ 1806 w 7574"/>
              <a:gd name="T27" fmla="*/ 1564 h 2433"/>
              <a:gd name="T28" fmla="*/ 3370 w 7574"/>
              <a:gd name="T29" fmla="*/ 0 h 2433"/>
              <a:gd name="T30" fmla="*/ 4306 w 7574"/>
              <a:gd name="T31" fmla="*/ 0 h 2433"/>
              <a:gd name="T32" fmla="*/ 5162 w 7574"/>
              <a:gd name="T33" fmla="*/ 0 h 2433"/>
              <a:gd name="T34" fmla="*/ 3046 w 7574"/>
              <a:gd name="T35" fmla="*/ 2115 h 2433"/>
              <a:gd name="T36" fmla="*/ 2190 w 7574"/>
              <a:gd name="T37" fmla="*/ 2115 h 2433"/>
              <a:gd name="T38" fmla="*/ 4306 w 7574"/>
              <a:gd name="T39" fmla="*/ 0 h 2433"/>
              <a:gd name="T40" fmla="*/ 5242 w 7574"/>
              <a:gd name="T41" fmla="*/ 0 h 2433"/>
              <a:gd name="T42" fmla="*/ 6098 w 7574"/>
              <a:gd name="T43" fmla="*/ 0 h 2433"/>
              <a:gd name="T44" fmla="*/ 4896 w 7574"/>
              <a:gd name="T45" fmla="*/ 1201 h 2433"/>
              <a:gd name="T46" fmla="*/ 4040 w 7574"/>
              <a:gd name="T47" fmla="*/ 1201 h 2433"/>
              <a:gd name="T48" fmla="*/ 5242 w 7574"/>
              <a:gd name="T49" fmla="*/ 0 h 2433"/>
              <a:gd name="T50" fmla="*/ 6177 w 7574"/>
              <a:gd name="T51" fmla="*/ 0 h 2433"/>
              <a:gd name="T52" fmla="*/ 7033 w 7574"/>
              <a:gd name="T53" fmla="*/ 0 h 2433"/>
              <a:gd name="T54" fmla="*/ 5123 w 7574"/>
              <a:gd name="T55" fmla="*/ 1909 h 2433"/>
              <a:gd name="T56" fmla="*/ 4267 w 7574"/>
              <a:gd name="T57" fmla="*/ 1909 h 2433"/>
              <a:gd name="T58" fmla="*/ 6177 w 7574"/>
              <a:gd name="T59" fmla="*/ 0 h 2433"/>
              <a:gd name="T60" fmla="*/ 7114 w 7574"/>
              <a:gd name="T61" fmla="*/ 0 h 2433"/>
              <a:gd name="T62" fmla="*/ 7574 w 7574"/>
              <a:gd name="T63" fmla="*/ 0 h 2433"/>
              <a:gd name="T64" fmla="*/ 7574 w 7574"/>
              <a:gd name="T65" fmla="*/ 395 h 2433"/>
              <a:gd name="T66" fmla="*/ 6453 w 7574"/>
              <a:gd name="T67" fmla="*/ 1515 h 2433"/>
              <a:gd name="T68" fmla="*/ 5597 w 7574"/>
              <a:gd name="T69" fmla="*/ 1515 h 2433"/>
              <a:gd name="T70" fmla="*/ 7114 w 7574"/>
              <a:gd name="T71" fmla="*/ 0 h 2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74" h="2433">
                <a:moveTo>
                  <a:pt x="1498" y="0"/>
                </a:moveTo>
                <a:lnTo>
                  <a:pt x="2354" y="0"/>
                </a:lnTo>
                <a:lnTo>
                  <a:pt x="1520" y="834"/>
                </a:lnTo>
                <a:lnTo>
                  <a:pt x="664" y="834"/>
                </a:lnTo>
                <a:lnTo>
                  <a:pt x="1498" y="0"/>
                </a:lnTo>
                <a:close/>
                <a:moveTo>
                  <a:pt x="2434" y="0"/>
                </a:moveTo>
                <a:lnTo>
                  <a:pt x="3290" y="0"/>
                </a:lnTo>
                <a:lnTo>
                  <a:pt x="855" y="2433"/>
                </a:lnTo>
                <a:lnTo>
                  <a:pt x="0" y="2433"/>
                </a:lnTo>
                <a:lnTo>
                  <a:pt x="2434" y="0"/>
                </a:lnTo>
                <a:close/>
                <a:moveTo>
                  <a:pt x="3370" y="0"/>
                </a:moveTo>
                <a:lnTo>
                  <a:pt x="4226" y="0"/>
                </a:lnTo>
                <a:lnTo>
                  <a:pt x="2661" y="1564"/>
                </a:lnTo>
                <a:lnTo>
                  <a:pt x="1806" y="1564"/>
                </a:lnTo>
                <a:lnTo>
                  <a:pt x="3370" y="0"/>
                </a:lnTo>
                <a:close/>
                <a:moveTo>
                  <a:pt x="4306" y="0"/>
                </a:moveTo>
                <a:lnTo>
                  <a:pt x="5162" y="0"/>
                </a:lnTo>
                <a:lnTo>
                  <a:pt x="3046" y="2115"/>
                </a:lnTo>
                <a:lnTo>
                  <a:pt x="2190" y="2115"/>
                </a:lnTo>
                <a:lnTo>
                  <a:pt x="4306" y="0"/>
                </a:lnTo>
                <a:close/>
                <a:moveTo>
                  <a:pt x="5242" y="0"/>
                </a:moveTo>
                <a:lnTo>
                  <a:pt x="6098" y="0"/>
                </a:lnTo>
                <a:lnTo>
                  <a:pt x="4896" y="1201"/>
                </a:lnTo>
                <a:lnTo>
                  <a:pt x="4040" y="1201"/>
                </a:lnTo>
                <a:lnTo>
                  <a:pt x="5242" y="0"/>
                </a:lnTo>
                <a:close/>
                <a:moveTo>
                  <a:pt x="6177" y="0"/>
                </a:moveTo>
                <a:lnTo>
                  <a:pt x="7033" y="0"/>
                </a:lnTo>
                <a:lnTo>
                  <a:pt x="5123" y="1909"/>
                </a:lnTo>
                <a:lnTo>
                  <a:pt x="4267" y="1909"/>
                </a:lnTo>
                <a:lnTo>
                  <a:pt x="6177" y="0"/>
                </a:lnTo>
                <a:close/>
                <a:moveTo>
                  <a:pt x="7114" y="0"/>
                </a:moveTo>
                <a:lnTo>
                  <a:pt x="7574" y="0"/>
                </a:lnTo>
                <a:lnTo>
                  <a:pt x="7574" y="395"/>
                </a:lnTo>
                <a:lnTo>
                  <a:pt x="6453" y="1515"/>
                </a:lnTo>
                <a:lnTo>
                  <a:pt x="5597" y="1515"/>
                </a:lnTo>
                <a:lnTo>
                  <a:pt x="7114"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7E608DFC-52BD-9F47-A5DC-38DC2D4C9AD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024B3656-C6B1-1548-9E0B-A58277B2036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19894A57-3362-D845-9FF5-F2BF986B383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5583074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96012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3918076C-60FD-2C4E-BDB4-DB8EB5CB5E3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325833C6-1312-2040-BCA6-DD8083B17E9C}"/>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9874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07">
  <p:cSld name="07">
    <p:spTree>
      <p:nvGrpSpPr>
        <p:cNvPr id="1" name="Shape 96"/>
        <p:cNvGrpSpPr/>
        <p:nvPr/>
      </p:nvGrpSpPr>
      <p:grpSpPr>
        <a:xfrm>
          <a:off x="0" y="0"/>
          <a:ext cx="0" cy="0"/>
          <a:chOff x="0" y="0"/>
          <a:chExt cx="0" cy="0"/>
        </a:xfrm>
      </p:grpSpPr>
      <p:sp>
        <p:nvSpPr>
          <p:cNvPr id="97" name="Google Shape;97;p48"/>
          <p:cNvSpPr>
            <a:spLocks noGrp="1"/>
          </p:cNvSpPr>
          <p:nvPr>
            <p:ph type="pic" idx="2"/>
          </p:nvPr>
        </p:nvSpPr>
        <p:spPr>
          <a:xfrm>
            <a:off x="0" y="0"/>
            <a:ext cx="18288000" cy="10288588"/>
          </a:xfrm>
          <a:prstGeom prst="rect">
            <a:avLst/>
          </a:prstGeom>
          <a:solidFill>
            <a:srgbClr val="353535">
              <a:alpha val="11764"/>
            </a:srgbClr>
          </a:solidFill>
          <a:ln>
            <a:noFill/>
          </a:ln>
        </p:spPr>
      </p:sp>
      <p:sp>
        <p:nvSpPr>
          <p:cNvPr id="98" name="Google Shape;98;p48"/>
          <p:cNvSpPr/>
          <p:nvPr/>
        </p:nvSpPr>
        <p:spPr>
          <a:xfrm rot="-2700000">
            <a:off x="-4975069" y="2029188"/>
            <a:ext cx="17752544" cy="3778950"/>
          </a:xfrm>
          <a:prstGeom prst="rect">
            <a:avLst/>
          </a:prstGeom>
          <a:solidFill>
            <a:srgbClr val="011E4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Arial"/>
              <a:sym typeface="Calibri"/>
            </a:endParaRPr>
          </a:p>
        </p:txBody>
      </p:sp>
      <p:sp>
        <p:nvSpPr>
          <p:cNvPr id="99" name="Google Shape;99;p48"/>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Arial"/>
              <a:sym typeface="Calibri"/>
            </a:endParaRPr>
          </a:p>
        </p:txBody>
      </p:sp>
      <p:pic>
        <p:nvPicPr>
          <p:cNvPr id="100" name="Google Shape;100;p48" descr="A sign in the dark&#10;&#10;Description automatically generated"/>
          <p:cNvPicPr preferRelativeResize="0"/>
          <p:nvPr/>
        </p:nvPicPr>
        <p:blipFill rotWithShape="1">
          <a:blip r:embed="rId2">
            <a:alphaModFix/>
          </a:blip>
          <a:srcRect/>
          <a:stretch/>
        </p:blipFill>
        <p:spPr>
          <a:xfrm>
            <a:off x="-2665378" y="-7435166"/>
            <a:ext cx="20236810" cy="20236810"/>
          </a:xfrm>
          <a:prstGeom prst="rect">
            <a:avLst/>
          </a:prstGeom>
          <a:noFill/>
          <a:ln>
            <a:noFill/>
          </a:ln>
        </p:spPr>
      </p:pic>
      <p:sp>
        <p:nvSpPr>
          <p:cNvPr id="101" name="Google Shape;101;p48"/>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Arial"/>
              <a:sym typeface="Calibri"/>
            </a:endParaRPr>
          </a:p>
        </p:txBody>
      </p:sp>
      <p:pic>
        <p:nvPicPr>
          <p:cNvPr id="102" name="Google Shape;102;p48" descr="A picture containing drawing&#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103" name="Google Shape;103;p48"/>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1">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Arial"/>
                <a:sym typeface="Montserra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4" name="Google Shape;104;p48"/>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en-GB" sz="2400" b="1" i="0">
                <a:solidFill>
                  <a:srgbClr val="011E41"/>
                </a:solidFill>
                <a:latin typeface="Montserrat SemiBold"/>
                <a:ea typeface="Montserrat SemiBold"/>
                <a:cs typeface="Montserrat SemiBold"/>
                <a:sym typeface="Montserrat SemiBold"/>
              </a:rPr>
              <a:t>20 March 2022</a:t>
            </a:r>
            <a:endParaRPr sz="2400" b="1" i="0">
              <a:solidFill>
                <a:srgbClr val="011E41"/>
              </a:solidFill>
              <a:latin typeface="Montserrat SemiBold"/>
              <a:ea typeface="Montserrat SemiBold"/>
              <a:cs typeface="Arial"/>
              <a:sym typeface="Montserrat SemiBold"/>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6">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6698918" cy="669891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4279192" y="4287009"/>
            <a:ext cx="4798110" cy="479811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4F9EB295-2A0F-3941-99C9-510F081C66F0}"/>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8" name="Straight Connector 7">
            <a:extLst>
              <a:ext uri="{FF2B5EF4-FFF2-40B4-BE49-F238E27FC236}">
                <a16:creationId xmlns:a16="http://schemas.microsoft.com/office/drawing/2014/main" id="{D57794D3-DD4B-D14A-ADCC-B01C97479240}"/>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9F4A7357-0AC7-3B4C-9CBF-0892F639DE6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36673094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7">
    <p:spTree>
      <p:nvGrpSpPr>
        <p:cNvPr id="1" name=""/>
        <p:cNvGrpSpPr/>
        <p:nvPr/>
      </p:nvGrpSpPr>
      <p:grpSpPr>
        <a:xfrm>
          <a:off x="0" y="0"/>
          <a:ext cx="0" cy="0"/>
          <a:chOff x="0" y="0"/>
          <a:chExt cx="0" cy="0"/>
        </a:xfrm>
      </p:grpSpPr>
      <p:sp>
        <p:nvSpPr>
          <p:cNvPr id="10" name="Picture Placeholder 2"/>
          <p:cNvSpPr>
            <a:spLocks noGrp="1"/>
          </p:cNvSpPr>
          <p:nvPr>
            <p:ph type="pic" sz="quarter" idx="12"/>
          </p:nvPr>
        </p:nvSpPr>
        <p:spPr>
          <a:xfrm>
            <a:off x="6907700"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9" name="Picture Placeholder 2"/>
          <p:cNvSpPr>
            <a:spLocks noGrp="1"/>
          </p:cNvSpPr>
          <p:nvPr>
            <p:ph type="pic" sz="quarter" idx="11"/>
          </p:nvPr>
        </p:nvSpPr>
        <p:spPr>
          <a:xfrm>
            <a:off x="-24384" y="0"/>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4" name="Picture Placeholder 2"/>
          <p:cNvSpPr>
            <a:spLocks noGrp="1"/>
          </p:cNvSpPr>
          <p:nvPr>
            <p:ph type="pic" sz="quarter" idx="13"/>
          </p:nvPr>
        </p:nvSpPr>
        <p:spPr>
          <a:xfrm>
            <a:off x="3441658"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5" name="Picture Placeholder 2"/>
          <p:cNvSpPr>
            <a:spLocks noGrp="1"/>
          </p:cNvSpPr>
          <p:nvPr>
            <p:ph type="pic" sz="quarter" idx="14"/>
          </p:nvPr>
        </p:nvSpPr>
        <p:spPr>
          <a:xfrm>
            <a:off x="-24384"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6" name="Picture Placeholder 2"/>
          <p:cNvSpPr>
            <a:spLocks noGrp="1"/>
          </p:cNvSpPr>
          <p:nvPr>
            <p:ph type="pic" sz="quarter" idx="15"/>
          </p:nvPr>
        </p:nvSpPr>
        <p:spPr>
          <a:xfrm>
            <a:off x="3441658"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7" name="Picture Placeholder 2"/>
          <p:cNvSpPr>
            <a:spLocks noGrp="1"/>
          </p:cNvSpPr>
          <p:nvPr>
            <p:ph type="pic" sz="quarter" idx="16"/>
          </p:nvPr>
        </p:nvSpPr>
        <p:spPr>
          <a:xfrm>
            <a:off x="-24384"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1" name="TextBox 10">
            <a:extLst>
              <a:ext uri="{FF2B5EF4-FFF2-40B4-BE49-F238E27FC236}">
                <a16:creationId xmlns:a16="http://schemas.microsoft.com/office/drawing/2014/main" id="{616511E6-E95E-054F-8A9F-48D0C3E4F56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12" name="Straight Connector 11">
            <a:extLst>
              <a:ext uri="{FF2B5EF4-FFF2-40B4-BE49-F238E27FC236}">
                <a16:creationId xmlns:a16="http://schemas.microsoft.com/office/drawing/2014/main" id="{DDC1C82D-8973-9644-AF17-B4738DA8724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13" name="Picture 12" descr="A picture containing drawing&#10;&#10;Description automatically generated">
            <a:extLst>
              <a:ext uri="{FF2B5EF4-FFF2-40B4-BE49-F238E27FC236}">
                <a16:creationId xmlns:a16="http://schemas.microsoft.com/office/drawing/2014/main" id="{C33694B4-A4D0-8B4E-8BFF-C4E1792BAC6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255138142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8">
    <p:spTree>
      <p:nvGrpSpPr>
        <p:cNvPr id="1" name=""/>
        <p:cNvGrpSpPr/>
        <p:nvPr/>
      </p:nvGrpSpPr>
      <p:grpSpPr>
        <a:xfrm>
          <a:off x="0" y="0"/>
          <a:ext cx="0" cy="0"/>
          <a:chOff x="0" y="0"/>
          <a:chExt cx="0" cy="0"/>
        </a:xfrm>
      </p:grpSpPr>
      <p:sp>
        <p:nvSpPr>
          <p:cNvPr id="22" name="Picture Placeholder 2"/>
          <p:cNvSpPr>
            <a:spLocks noGrp="1"/>
          </p:cNvSpPr>
          <p:nvPr>
            <p:ph type="pic" sz="quarter" idx="12"/>
          </p:nvPr>
        </p:nvSpPr>
        <p:spPr>
          <a:xfrm>
            <a:off x="1135917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3" name="Picture Placeholder 2"/>
          <p:cNvSpPr>
            <a:spLocks noGrp="1"/>
          </p:cNvSpPr>
          <p:nvPr>
            <p:ph type="pic" sz="quarter" idx="13"/>
          </p:nvPr>
        </p:nvSpPr>
        <p:spPr>
          <a:xfrm>
            <a:off x="9087336"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4" name="Picture Placeholder 2"/>
          <p:cNvSpPr>
            <a:spLocks noGrp="1"/>
          </p:cNvSpPr>
          <p:nvPr>
            <p:ph type="pic" sz="quarter" idx="14"/>
          </p:nvPr>
        </p:nvSpPr>
        <p:spPr>
          <a:xfrm>
            <a:off x="6815502"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5" name="Picture Placeholder 2"/>
          <p:cNvSpPr>
            <a:spLocks noGrp="1"/>
          </p:cNvSpPr>
          <p:nvPr>
            <p:ph type="pic" sz="quarter" idx="15"/>
          </p:nvPr>
        </p:nvSpPr>
        <p:spPr>
          <a:xfrm>
            <a:off x="4543668"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6" name="Picture Placeholder 2"/>
          <p:cNvSpPr>
            <a:spLocks noGrp="1"/>
          </p:cNvSpPr>
          <p:nvPr>
            <p:ph type="pic" sz="quarter" idx="16"/>
          </p:nvPr>
        </p:nvSpPr>
        <p:spPr>
          <a:xfrm>
            <a:off x="2271834"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7" name="Picture Placeholder 2"/>
          <p:cNvSpPr>
            <a:spLocks noGrp="1"/>
          </p:cNvSpPr>
          <p:nvPr>
            <p:ph type="pic" sz="quarter" idx="17"/>
          </p:nvPr>
        </p:nvSpPr>
        <p:spPr>
          <a:xfrm>
            <a:off x="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0" name="Picture Placeholder 2"/>
          <p:cNvSpPr>
            <a:spLocks noGrp="1"/>
          </p:cNvSpPr>
          <p:nvPr>
            <p:ph type="pic" sz="quarter" idx="19"/>
          </p:nvPr>
        </p:nvSpPr>
        <p:spPr>
          <a:xfrm>
            <a:off x="9087336"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1" name="Picture Placeholder 2"/>
          <p:cNvSpPr>
            <a:spLocks noGrp="1"/>
          </p:cNvSpPr>
          <p:nvPr>
            <p:ph type="pic" sz="quarter" idx="20"/>
          </p:nvPr>
        </p:nvSpPr>
        <p:spPr>
          <a:xfrm>
            <a:off x="6815502"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2" name="Picture Placeholder 2"/>
          <p:cNvSpPr>
            <a:spLocks noGrp="1"/>
          </p:cNvSpPr>
          <p:nvPr>
            <p:ph type="pic" sz="quarter" idx="21"/>
          </p:nvPr>
        </p:nvSpPr>
        <p:spPr>
          <a:xfrm>
            <a:off x="4543668"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3" name="Picture Placeholder 2"/>
          <p:cNvSpPr>
            <a:spLocks noGrp="1"/>
          </p:cNvSpPr>
          <p:nvPr>
            <p:ph type="pic" sz="quarter" idx="22"/>
          </p:nvPr>
        </p:nvSpPr>
        <p:spPr>
          <a:xfrm>
            <a:off x="2271834"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4" name="Picture Placeholder 2"/>
          <p:cNvSpPr>
            <a:spLocks noGrp="1"/>
          </p:cNvSpPr>
          <p:nvPr>
            <p:ph type="pic" sz="quarter" idx="23"/>
          </p:nvPr>
        </p:nvSpPr>
        <p:spPr>
          <a:xfrm>
            <a:off x="0"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7" name="Picture Placeholder 2"/>
          <p:cNvSpPr>
            <a:spLocks noGrp="1"/>
          </p:cNvSpPr>
          <p:nvPr>
            <p:ph type="pic" sz="quarter" idx="25"/>
          </p:nvPr>
        </p:nvSpPr>
        <p:spPr>
          <a:xfrm>
            <a:off x="4543668"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8" name="Picture Placeholder 2"/>
          <p:cNvSpPr>
            <a:spLocks noGrp="1"/>
          </p:cNvSpPr>
          <p:nvPr>
            <p:ph type="pic" sz="quarter" idx="26"/>
          </p:nvPr>
        </p:nvSpPr>
        <p:spPr>
          <a:xfrm>
            <a:off x="2271834"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9" name="Picture Placeholder 2"/>
          <p:cNvSpPr>
            <a:spLocks noGrp="1"/>
          </p:cNvSpPr>
          <p:nvPr>
            <p:ph type="pic" sz="quarter" idx="27"/>
          </p:nvPr>
        </p:nvSpPr>
        <p:spPr>
          <a:xfrm>
            <a:off x="0"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0" name="Picture Placeholder 2"/>
          <p:cNvSpPr>
            <a:spLocks noGrp="1"/>
          </p:cNvSpPr>
          <p:nvPr>
            <p:ph type="pic" sz="quarter" idx="28"/>
          </p:nvPr>
        </p:nvSpPr>
        <p:spPr>
          <a:xfrm>
            <a:off x="0" y="6743703"/>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8" name="TextBox 27">
            <a:extLst>
              <a:ext uri="{FF2B5EF4-FFF2-40B4-BE49-F238E27FC236}">
                <a16:creationId xmlns:a16="http://schemas.microsoft.com/office/drawing/2014/main" id="{08D5C075-AD06-2646-98DA-28A6E01A1E31}"/>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29" name="Straight Connector 28">
            <a:extLst>
              <a:ext uri="{FF2B5EF4-FFF2-40B4-BE49-F238E27FC236}">
                <a16:creationId xmlns:a16="http://schemas.microsoft.com/office/drawing/2014/main" id="{0BC4DAB1-732E-7643-B75F-30F62B6E192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21" name="Picture 20" descr="A picture containing drawing&#10;&#10;Description automatically generated">
            <a:extLst>
              <a:ext uri="{FF2B5EF4-FFF2-40B4-BE49-F238E27FC236}">
                <a16:creationId xmlns:a16="http://schemas.microsoft.com/office/drawing/2014/main" id="{9280F20D-281D-BF4F-B5EC-F1AEBD0771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18275617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9">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076448"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6052354"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E09A9054-01E6-4A43-AEF1-FF58D1366520}"/>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8" name="Straight Connector 7">
            <a:extLst>
              <a:ext uri="{FF2B5EF4-FFF2-40B4-BE49-F238E27FC236}">
                <a16:creationId xmlns:a16="http://schemas.microsoft.com/office/drawing/2014/main" id="{BDAB939A-8E24-2C48-BFD0-705C1C372796}"/>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46B66127-393D-1942-8DAA-86F31367DE5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213155374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0">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457449" y="0"/>
            <a:ext cx="5485374"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0" y="0"/>
            <a:ext cx="2457448"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5E0EF4E2-6FF3-AE41-A78D-F219CB2F2E59}"/>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8" name="Straight Connector 7">
            <a:extLst>
              <a:ext uri="{FF2B5EF4-FFF2-40B4-BE49-F238E27FC236}">
                <a16:creationId xmlns:a16="http://schemas.microsoft.com/office/drawing/2014/main" id="{2FBFF370-1B4B-AC4B-9E23-E0F35363C9E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78F5A16D-2F07-DE49-ACA2-319BD09269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933523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7942823"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11E6BB1B-7FD3-5044-8E26-AB8C41868C0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8" name="Straight Connector 7">
            <a:extLst>
              <a:ext uri="{FF2B5EF4-FFF2-40B4-BE49-F238E27FC236}">
                <a16:creationId xmlns:a16="http://schemas.microsoft.com/office/drawing/2014/main" id="{0A10AC74-6651-E849-B07C-C83D55763DD6}"/>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259087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8180310" y="0"/>
            <a:ext cx="10107690" cy="10288588"/>
          </a:xfrm>
          <a:custGeom>
            <a:avLst/>
            <a:gdLst>
              <a:gd name="T0" fmla="*/ 4469 w 4469"/>
              <a:gd name="T1" fmla="*/ 4552 h 4552"/>
              <a:gd name="T2" fmla="*/ 3879 w 4469"/>
              <a:gd name="T3" fmla="*/ 4552 h 4552"/>
              <a:gd name="T4" fmla="*/ 1610 w 4469"/>
              <a:gd name="T5" fmla="*/ 2276 h 4552"/>
              <a:gd name="T6" fmla="*/ 3879 w 4469"/>
              <a:gd name="T7" fmla="*/ 0 h 4552"/>
              <a:gd name="T8" fmla="*/ 4469 w 4469"/>
              <a:gd name="T9" fmla="*/ 0 h 4552"/>
              <a:gd name="T10" fmla="*/ 4469 w 4469"/>
              <a:gd name="T11" fmla="*/ 4552 h 4552"/>
              <a:gd name="T12" fmla="*/ 3799 w 4469"/>
              <a:gd name="T13" fmla="*/ 4552 h 4552"/>
              <a:gd name="T14" fmla="*/ 2269 w 4469"/>
              <a:gd name="T15" fmla="*/ 4552 h 4552"/>
              <a:gd name="T16" fmla="*/ 806 w 4469"/>
              <a:gd name="T17" fmla="*/ 3084 h 4552"/>
              <a:gd name="T18" fmla="*/ 1571 w 4469"/>
              <a:gd name="T19" fmla="*/ 2316 h 4552"/>
              <a:gd name="T20" fmla="*/ 3799 w 4469"/>
              <a:gd name="T21" fmla="*/ 4552 h 4552"/>
              <a:gd name="T22" fmla="*/ 2269 w 4469"/>
              <a:gd name="T23" fmla="*/ 0 h 4552"/>
              <a:gd name="T24" fmla="*/ 3799 w 4469"/>
              <a:gd name="T25" fmla="*/ 0 h 4552"/>
              <a:gd name="T26" fmla="*/ 1571 w 4469"/>
              <a:gd name="T27" fmla="*/ 2236 h 4552"/>
              <a:gd name="T28" fmla="*/ 806 w 4469"/>
              <a:gd name="T29" fmla="*/ 1468 h 4552"/>
              <a:gd name="T30" fmla="*/ 2269 w 4469"/>
              <a:gd name="T31" fmla="*/ 0 h 4552"/>
              <a:gd name="T32" fmla="*/ 0 w 4469"/>
              <a:gd name="T33" fmla="*/ 2276 h 4552"/>
              <a:gd name="T34" fmla="*/ 765 w 4469"/>
              <a:gd name="T35" fmla="*/ 1508 h 4552"/>
              <a:gd name="T36" fmla="*/ 1531 w 4469"/>
              <a:gd name="T37" fmla="*/ 2276 h 4552"/>
              <a:gd name="T38" fmla="*/ 765 w 4469"/>
              <a:gd name="T39" fmla="*/ 3044 h 4552"/>
              <a:gd name="T40" fmla="*/ 0 w 4469"/>
              <a:gd name="T41" fmla="*/ 2276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69" h="4552">
                <a:moveTo>
                  <a:pt x="4469" y="4552"/>
                </a:moveTo>
                <a:lnTo>
                  <a:pt x="3879" y="4552"/>
                </a:lnTo>
                <a:lnTo>
                  <a:pt x="1610" y="2276"/>
                </a:lnTo>
                <a:lnTo>
                  <a:pt x="3879" y="0"/>
                </a:lnTo>
                <a:lnTo>
                  <a:pt x="4469" y="0"/>
                </a:lnTo>
                <a:lnTo>
                  <a:pt x="4469" y="4552"/>
                </a:lnTo>
                <a:close/>
                <a:moveTo>
                  <a:pt x="3799" y="4552"/>
                </a:moveTo>
                <a:lnTo>
                  <a:pt x="2269" y="4552"/>
                </a:lnTo>
                <a:lnTo>
                  <a:pt x="806" y="3084"/>
                </a:lnTo>
                <a:lnTo>
                  <a:pt x="1571" y="2316"/>
                </a:lnTo>
                <a:lnTo>
                  <a:pt x="3799" y="4552"/>
                </a:lnTo>
                <a:close/>
                <a:moveTo>
                  <a:pt x="2269" y="0"/>
                </a:moveTo>
                <a:lnTo>
                  <a:pt x="3799" y="0"/>
                </a:lnTo>
                <a:lnTo>
                  <a:pt x="1571" y="2236"/>
                </a:lnTo>
                <a:lnTo>
                  <a:pt x="806" y="1468"/>
                </a:lnTo>
                <a:lnTo>
                  <a:pt x="2269" y="0"/>
                </a:lnTo>
                <a:close/>
                <a:moveTo>
                  <a:pt x="0" y="2276"/>
                </a:moveTo>
                <a:lnTo>
                  <a:pt x="765" y="1508"/>
                </a:lnTo>
                <a:lnTo>
                  <a:pt x="1531" y="2276"/>
                </a:lnTo>
                <a:lnTo>
                  <a:pt x="765" y="3044"/>
                </a:lnTo>
                <a:lnTo>
                  <a:pt x="0" y="227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60155229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3">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7841126" y="0"/>
            <a:ext cx="10446874" cy="10288588"/>
          </a:xfrm>
          <a:custGeom>
            <a:avLst/>
            <a:gdLst>
              <a:gd name="T0" fmla="*/ 4619 w 4619"/>
              <a:gd name="T1" fmla="*/ 4552 h 4552"/>
              <a:gd name="T2" fmla="*/ 4241 w 4619"/>
              <a:gd name="T3" fmla="*/ 4552 h 4552"/>
              <a:gd name="T4" fmla="*/ 1972 w 4619"/>
              <a:gd name="T5" fmla="*/ 2276 h 4552"/>
              <a:gd name="T6" fmla="*/ 4241 w 4619"/>
              <a:gd name="T7" fmla="*/ 0 h 4552"/>
              <a:gd name="T8" fmla="*/ 4619 w 4619"/>
              <a:gd name="T9" fmla="*/ 0 h 4552"/>
              <a:gd name="T10" fmla="*/ 4619 w 4619"/>
              <a:gd name="T11" fmla="*/ 4552 h 4552"/>
              <a:gd name="T12" fmla="*/ 986 w 4619"/>
              <a:gd name="T13" fmla="*/ 3265 h 4552"/>
              <a:gd name="T14" fmla="*/ 1932 w 4619"/>
              <a:gd name="T15" fmla="*/ 2316 h 4552"/>
              <a:gd name="T16" fmla="*/ 2879 w 4619"/>
              <a:gd name="T17" fmla="*/ 3265 h 4552"/>
              <a:gd name="T18" fmla="*/ 1932 w 4619"/>
              <a:gd name="T19" fmla="*/ 4214 h 4552"/>
              <a:gd name="T20" fmla="*/ 986 w 4619"/>
              <a:gd name="T21" fmla="*/ 3265 h 4552"/>
              <a:gd name="T22" fmla="*/ 0 w 4619"/>
              <a:gd name="T23" fmla="*/ 2276 h 4552"/>
              <a:gd name="T24" fmla="*/ 946 w 4619"/>
              <a:gd name="T25" fmla="*/ 1327 h 4552"/>
              <a:gd name="T26" fmla="*/ 1893 w 4619"/>
              <a:gd name="T27" fmla="*/ 2276 h 4552"/>
              <a:gd name="T28" fmla="*/ 946 w 4619"/>
              <a:gd name="T29" fmla="*/ 3225 h 4552"/>
              <a:gd name="T30" fmla="*/ 0 w 4619"/>
              <a:gd name="T31" fmla="*/ 2276 h 4552"/>
              <a:gd name="T32" fmla="*/ 986 w 4619"/>
              <a:gd name="T33" fmla="*/ 1287 h 4552"/>
              <a:gd name="T34" fmla="*/ 1932 w 4619"/>
              <a:gd name="T35" fmla="*/ 338 h 4552"/>
              <a:gd name="T36" fmla="*/ 2879 w 4619"/>
              <a:gd name="T37" fmla="*/ 1287 h 4552"/>
              <a:gd name="T38" fmla="*/ 1932 w 4619"/>
              <a:gd name="T39" fmla="*/ 2236 h 4552"/>
              <a:gd name="T40" fmla="*/ 986 w 4619"/>
              <a:gd name="T41" fmla="*/ 1287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19" h="4552">
                <a:moveTo>
                  <a:pt x="4619" y="4552"/>
                </a:moveTo>
                <a:lnTo>
                  <a:pt x="4241" y="4552"/>
                </a:lnTo>
                <a:lnTo>
                  <a:pt x="1972" y="2276"/>
                </a:lnTo>
                <a:lnTo>
                  <a:pt x="4241" y="0"/>
                </a:lnTo>
                <a:lnTo>
                  <a:pt x="4619" y="0"/>
                </a:lnTo>
                <a:lnTo>
                  <a:pt x="4619" y="4552"/>
                </a:lnTo>
                <a:close/>
                <a:moveTo>
                  <a:pt x="986" y="3265"/>
                </a:moveTo>
                <a:lnTo>
                  <a:pt x="1932" y="2316"/>
                </a:lnTo>
                <a:lnTo>
                  <a:pt x="2879" y="3265"/>
                </a:lnTo>
                <a:lnTo>
                  <a:pt x="1932" y="4214"/>
                </a:lnTo>
                <a:lnTo>
                  <a:pt x="986" y="3265"/>
                </a:lnTo>
                <a:close/>
                <a:moveTo>
                  <a:pt x="0" y="2276"/>
                </a:moveTo>
                <a:lnTo>
                  <a:pt x="946" y="1327"/>
                </a:lnTo>
                <a:lnTo>
                  <a:pt x="1893" y="2276"/>
                </a:lnTo>
                <a:lnTo>
                  <a:pt x="946" y="3225"/>
                </a:lnTo>
                <a:lnTo>
                  <a:pt x="0" y="2276"/>
                </a:lnTo>
                <a:close/>
                <a:moveTo>
                  <a:pt x="986" y="1287"/>
                </a:moveTo>
                <a:lnTo>
                  <a:pt x="1932" y="338"/>
                </a:lnTo>
                <a:lnTo>
                  <a:pt x="2879" y="1287"/>
                </a:lnTo>
                <a:lnTo>
                  <a:pt x="1932" y="2236"/>
                </a:lnTo>
                <a:lnTo>
                  <a:pt x="986" y="1287"/>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4" name="Picture 3" descr="A picture containing drawing&#10;&#10;Description automatically generated">
            <a:extLst>
              <a:ext uri="{FF2B5EF4-FFF2-40B4-BE49-F238E27FC236}">
                <a16:creationId xmlns:a16="http://schemas.microsoft.com/office/drawing/2014/main" id="{D8D9502D-82B4-9142-8BC1-1F68C1904AD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32762252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24">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0" y="0"/>
            <a:ext cx="14831526" cy="10288588"/>
          </a:xfrm>
          <a:custGeom>
            <a:avLst/>
            <a:gdLst>
              <a:gd name="T0" fmla="*/ 0 w 3711"/>
              <a:gd name="T1" fmla="*/ 0 h 3236"/>
              <a:gd name="T2" fmla="*/ 319 w 3711"/>
              <a:gd name="T3" fmla="*/ 557 h 3236"/>
              <a:gd name="T4" fmla="*/ 640 w 3711"/>
              <a:gd name="T5" fmla="*/ 0 h 3236"/>
              <a:gd name="T6" fmla="*/ 0 w 3711"/>
              <a:gd name="T7" fmla="*/ 0 h 3236"/>
              <a:gd name="T8" fmla="*/ 349 w 3711"/>
              <a:gd name="T9" fmla="*/ 608 h 3236"/>
              <a:gd name="T10" fmla="*/ 625 w 3711"/>
              <a:gd name="T11" fmla="*/ 1089 h 3236"/>
              <a:gd name="T12" fmla="*/ 1252 w 3711"/>
              <a:gd name="T13" fmla="*/ 0 h 3236"/>
              <a:gd name="T14" fmla="*/ 699 w 3711"/>
              <a:gd name="T15" fmla="*/ 0 h 3236"/>
              <a:gd name="T16" fmla="*/ 349 w 3711"/>
              <a:gd name="T17" fmla="*/ 608 h 3236"/>
              <a:gd name="T18" fmla="*/ 654 w 3711"/>
              <a:gd name="T19" fmla="*/ 1140 h 3236"/>
              <a:gd name="T20" fmla="*/ 930 w 3711"/>
              <a:gd name="T21" fmla="*/ 1621 h 3236"/>
              <a:gd name="T22" fmla="*/ 1863 w 3711"/>
              <a:gd name="T23" fmla="*/ 0 h 3236"/>
              <a:gd name="T24" fmla="*/ 1310 w 3711"/>
              <a:gd name="T25" fmla="*/ 0 h 3236"/>
              <a:gd name="T26" fmla="*/ 654 w 3711"/>
              <a:gd name="T27" fmla="*/ 1140 h 3236"/>
              <a:gd name="T28" fmla="*/ 959 w 3711"/>
              <a:gd name="T29" fmla="*/ 1672 h 3236"/>
              <a:gd name="T30" fmla="*/ 1235 w 3711"/>
              <a:gd name="T31" fmla="*/ 2153 h 3236"/>
              <a:gd name="T32" fmla="*/ 2475 w 3711"/>
              <a:gd name="T33" fmla="*/ 0 h 3236"/>
              <a:gd name="T34" fmla="*/ 1921 w 3711"/>
              <a:gd name="T35" fmla="*/ 0 h 3236"/>
              <a:gd name="T36" fmla="*/ 959 w 3711"/>
              <a:gd name="T37" fmla="*/ 1672 h 3236"/>
              <a:gd name="T38" fmla="*/ 1265 w 3711"/>
              <a:gd name="T39" fmla="*/ 2204 h 3236"/>
              <a:gd name="T40" fmla="*/ 1541 w 3711"/>
              <a:gd name="T41" fmla="*/ 2685 h 3236"/>
              <a:gd name="T42" fmla="*/ 3086 w 3711"/>
              <a:gd name="T43" fmla="*/ 0 h 3236"/>
              <a:gd name="T44" fmla="*/ 2533 w 3711"/>
              <a:gd name="T45" fmla="*/ 0 h 3236"/>
              <a:gd name="T46" fmla="*/ 1265 w 3711"/>
              <a:gd name="T47" fmla="*/ 2204 h 3236"/>
              <a:gd name="T48" fmla="*/ 1569 w 3711"/>
              <a:gd name="T49" fmla="*/ 2736 h 3236"/>
              <a:gd name="T50" fmla="*/ 1856 w 3711"/>
              <a:gd name="T51" fmla="*/ 3236 h 3236"/>
              <a:gd name="T52" fmla="*/ 3711 w 3711"/>
              <a:gd name="T53" fmla="*/ 0 h 3236"/>
              <a:gd name="T54" fmla="*/ 3144 w 3711"/>
              <a:gd name="T55" fmla="*/ 0 h 3236"/>
              <a:gd name="T56" fmla="*/ 1569 w 3711"/>
              <a:gd name="T57" fmla="*/ 2736 h 3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11" h="3236">
                <a:moveTo>
                  <a:pt x="0" y="0"/>
                </a:moveTo>
                <a:lnTo>
                  <a:pt x="319" y="557"/>
                </a:lnTo>
                <a:lnTo>
                  <a:pt x="640" y="0"/>
                </a:lnTo>
                <a:lnTo>
                  <a:pt x="0" y="0"/>
                </a:lnTo>
                <a:close/>
                <a:moveTo>
                  <a:pt x="349" y="608"/>
                </a:moveTo>
                <a:lnTo>
                  <a:pt x="625" y="1089"/>
                </a:lnTo>
                <a:lnTo>
                  <a:pt x="1252" y="0"/>
                </a:lnTo>
                <a:lnTo>
                  <a:pt x="699" y="0"/>
                </a:lnTo>
                <a:lnTo>
                  <a:pt x="349" y="608"/>
                </a:lnTo>
                <a:close/>
                <a:moveTo>
                  <a:pt x="654" y="1140"/>
                </a:moveTo>
                <a:lnTo>
                  <a:pt x="930" y="1621"/>
                </a:lnTo>
                <a:lnTo>
                  <a:pt x="1863" y="0"/>
                </a:lnTo>
                <a:lnTo>
                  <a:pt x="1310" y="0"/>
                </a:lnTo>
                <a:lnTo>
                  <a:pt x="654" y="1140"/>
                </a:lnTo>
                <a:close/>
                <a:moveTo>
                  <a:pt x="959" y="1672"/>
                </a:moveTo>
                <a:lnTo>
                  <a:pt x="1235" y="2153"/>
                </a:lnTo>
                <a:lnTo>
                  <a:pt x="2475" y="0"/>
                </a:lnTo>
                <a:lnTo>
                  <a:pt x="1921" y="0"/>
                </a:lnTo>
                <a:lnTo>
                  <a:pt x="959" y="1672"/>
                </a:lnTo>
                <a:close/>
                <a:moveTo>
                  <a:pt x="1265" y="2204"/>
                </a:moveTo>
                <a:lnTo>
                  <a:pt x="1541" y="2685"/>
                </a:lnTo>
                <a:lnTo>
                  <a:pt x="3086" y="0"/>
                </a:lnTo>
                <a:lnTo>
                  <a:pt x="2533" y="0"/>
                </a:lnTo>
                <a:lnTo>
                  <a:pt x="1265" y="2204"/>
                </a:lnTo>
                <a:close/>
                <a:moveTo>
                  <a:pt x="1569" y="2736"/>
                </a:moveTo>
                <a:lnTo>
                  <a:pt x="1856" y="3236"/>
                </a:lnTo>
                <a:lnTo>
                  <a:pt x="3711" y="0"/>
                </a:lnTo>
                <a:lnTo>
                  <a:pt x="3144" y="0"/>
                </a:lnTo>
                <a:lnTo>
                  <a:pt x="1569" y="273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8D15A93F-8D3D-0E48-AA97-AD1B6C72E9F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A9A29F2E-FFA5-D642-A7B1-649FAF358CD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A60EF8A0-D67E-7B46-B510-8643BBC0195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65986255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25">
    <p:spTree>
      <p:nvGrpSpPr>
        <p:cNvPr id="1" name=""/>
        <p:cNvGrpSpPr/>
        <p:nvPr/>
      </p:nvGrpSpPr>
      <p:grpSpPr>
        <a:xfrm>
          <a:off x="0" y="0"/>
          <a:ext cx="0" cy="0"/>
          <a:chOff x="0" y="0"/>
          <a:chExt cx="0" cy="0"/>
        </a:xfrm>
      </p:grpSpPr>
      <p:sp>
        <p:nvSpPr>
          <p:cNvPr id="3" name="Рисунок 2"/>
          <p:cNvSpPr>
            <a:spLocks noGrp="1"/>
          </p:cNvSpPr>
          <p:nvPr>
            <p:ph type="pic" sz="quarter" idx="10"/>
          </p:nvPr>
        </p:nvSpPr>
        <p:spPr bwMode="auto">
          <a:xfrm>
            <a:off x="-1" y="0"/>
            <a:ext cx="11799269" cy="10288588"/>
          </a:xfrm>
          <a:custGeom>
            <a:avLst/>
            <a:gdLst>
              <a:gd name="connsiteX0" fmla="*/ 2182082 w 8389157"/>
              <a:gd name="connsiteY0" fmla="*/ 3719723 h 7315076"/>
              <a:gd name="connsiteX1" fmla="*/ 6229680 w 8389157"/>
              <a:gd name="connsiteY1" fmla="*/ 3719723 h 7315076"/>
              <a:gd name="connsiteX2" fmla="*/ 4205881 w 8389157"/>
              <a:gd name="connsiteY2" fmla="*/ 7315076 h 7315076"/>
              <a:gd name="connsiteX3" fmla="*/ 4194578 w 8389157"/>
              <a:gd name="connsiteY3" fmla="*/ 0 h 7315076"/>
              <a:gd name="connsiteX4" fmla="*/ 6218377 w 8389157"/>
              <a:gd name="connsiteY4" fmla="*/ 3595353 h 7315076"/>
              <a:gd name="connsiteX5" fmla="*/ 2170779 w 8389157"/>
              <a:gd name="connsiteY5" fmla="*/ 3595353 h 7315076"/>
              <a:gd name="connsiteX6" fmla="*/ 0 w 8389157"/>
              <a:gd name="connsiteY6" fmla="*/ 0 h 7315076"/>
              <a:gd name="connsiteX7" fmla="*/ 4058908 w 8389157"/>
              <a:gd name="connsiteY7" fmla="*/ 0 h 7315076"/>
              <a:gd name="connsiteX8" fmla="*/ 2028321 w 8389157"/>
              <a:gd name="connsiteY8" fmla="*/ 3595353 h 7315076"/>
              <a:gd name="connsiteX9" fmla="*/ 4330249 w 8389157"/>
              <a:gd name="connsiteY9" fmla="*/ 0 h 7315076"/>
              <a:gd name="connsiteX10" fmla="*/ 8389157 w 8389157"/>
              <a:gd name="connsiteY10" fmla="*/ 0 h 7315076"/>
              <a:gd name="connsiteX11" fmla="*/ 6358570 w 8389157"/>
              <a:gd name="connsiteY11" fmla="*/ 3595353 h 7315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89157" h="7315076">
                <a:moveTo>
                  <a:pt x="2182082" y="3719723"/>
                </a:moveTo>
                <a:lnTo>
                  <a:pt x="6229680" y="3719723"/>
                </a:lnTo>
                <a:lnTo>
                  <a:pt x="4205881" y="7315076"/>
                </a:lnTo>
                <a:close/>
                <a:moveTo>
                  <a:pt x="4194578" y="0"/>
                </a:moveTo>
                <a:lnTo>
                  <a:pt x="6218377" y="3595353"/>
                </a:lnTo>
                <a:lnTo>
                  <a:pt x="2170779" y="3595353"/>
                </a:lnTo>
                <a:close/>
                <a:moveTo>
                  <a:pt x="0" y="0"/>
                </a:moveTo>
                <a:lnTo>
                  <a:pt x="4058908" y="0"/>
                </a:lnTo>
                <a:lnTo>
                  <a:pt x="2028321" y="3595353"/>
                </a:lnTo>
                <a:close/>
                <a:moveTo>
                  <a:pt x="4330249" y="0"/>
                </a:moveTo>
                <a:lnTo>
                  <a:pt x="8389157" y="0"/>
                </a:lnTo>
                <a:lnTo>
                  <a:pt x="6358570" y="359535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F92AF47E-68AB-774B-A4BE-863237BD685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6D096130-A7E0-2644-98A2-D409BE440FF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B2BA02F9-D905-CA49-974B-30D99299375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51971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105"/>
        <p:cNvGrpSpPr/>
        <p:nvPr/>
      </p:nvGrpSpPr>
      <p:grpSpPr>
        <a:xfrm>
          <a:off x="0" y="0"/>
          <a:ext cx="0" cy="0"/>
          <a:chOff x="0" y="0"/>
          <a:chExt cx="0" cy="0"/>
        </a:xfrm>
      </p:grpSpPr>
      <p:sp>
        <p:nvSpPr>
          <p:cNvPr id="106" name="Google Shape;106;p49"/>
          <p:cNvSpPr>
            <a:spLocks noGrp="1"/>
          </p:cNvSpPr>
          <p:nvPr>
            <p:ph type="pic" idx="2"/>
          </p:nvPr>
        </p:nvSpPr>
        <p:spPr>
          <a:xfrm>
            <a:off x="383056" y="338143"/>
            <a:ext cx="17521895" cy="9625008"/>
          </a:xfrm>
          <a:prstGeom prst="rect">
            <a:avLst/>
          </a:prstGeom>
          <a:solidFill>
            <a:srgbClr val="353535">
              <a:alpha val="11764"/>
            </a:srgbClr>
          </a:solidFill>
          <a:ln>
            <a:noFill/>
          </a:ln>
        </p:spPr>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2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10460736" y="2301970"/>
            <a:ext cx="7827263" cy="7986618"/>
          </a:xfrm>
          <a:custGeom>
            <a:avLst/>
            <a:gdLst>
              <a:gd name="T0" fmla="*/ 2840 w 4177"/>
              <a:gd name="T1" fmla="*/ 704 h 4262"/>
              <a:gd name="T2" fmla="*/ 2804 w 4177"/>
              <a:gd name="T3" fmla="*/ 586 h 4262"/>
              <a:gd name="T4" fmla="*/ 2798 w 4177"/>
              <a:gd name="T5" fmla="*/ 465 h 4262"/>
              <a:gd name="T6" fmla="*/ 2820 w 4177"/>
              <a:gd name="T7" fmla="*/ 348 h 4262"/>
              <a:gd name="T8" fmla="*/ 2870 w 4177"/>
              <a:gd name="T9" fmla="*/ 237 h 4262"/>
              <a:gd name="T10" fmla="*/ 2946 w 4177"/>
              <a:gd name="T11" fmla="*/ 142 h 4262"/>
              <a:gd name="T12" fmla="*/ 3045 w 4177"/>
              <a:gd name="T13" fmla="*/ 67 h 4262"/>
              <a:gd name="T14" fmla="*/ 3160 w 4177"/>
              <a:gd name="T15" fmla="*/ 18 h 4262"/>
              <a:gd name="T16" fmla="*/ 3280 w 4177"/>
              <a:gd name="T17" fmla="*/ 0 h 4262"/>
              <a:gd name="T18" fmla="*/ 3400 w 4177"/>
              <a:gd name="T19" fmla="*/ 11 h 4262"/>
              <a:gd name="T20" fmla="*/ 3513 w 4177"/>
              <a:gd name="T21" fmla="*/ 51 h 4262"/>
              <a:gd name="T22" fmla="*/ 3613 w 4177"/>
              <a:gd name="T23" fmla="*/ 116 h 4262"/>
              <a:gd name="T24" fmla="*/ 3698 w 4177"/>
              <a:gd name="T25" fmla="*/ 207 h 4262"/>
              <a:gd name="T26" fmla="*/ 4177 w 4177"/>
              <a:gd name="T27" fmla="*/ 4262 h 4262"/>
              <a:gd name="T28" fmla="*/ 2441 w 4177"/>
              <a:gd name="T29" fmla="*/ 2118 h 4262"/>
              <a:gd name="T30" fmla="*/ 2411 w 4177"/>
              <a:gd name="T31" fmla="*/ 1999 h 4262"/>
              <a:gd name="T32" fmla="*/ 2411 w 4177"/>
              <a:gd name="T33" fmla="*/ 1878 h 4262"/>
              <a:gd name="T34" fmla="*/ 2439 w 4177"/>
              <a:gd name="T35" fmla="*/ 1761 h 4262"/>
              <a:gd name="T36" fmla="*/ 2495 w 4177"/>
              <a:gd name="T37" fmla="*/ 1654 h 4262"/>
              <a:gd name="T38" fmla="*/ 2574 w 4177"/>
              <a:gd name="T39" fmla="*/ 1562 h 4262"/>
              <a:gd name="T40" fmla="*/ 2679 w 4177"/>
              <a:gd name="T41" fmla="*/ 1491 h 4262"/>
              <a:gd name="T42" fmla="*/ 2796 w 4177"/>
              <a:gd name="T43" fmla="*/ 1449 h 4262"/>
              <a:gd name="T44" fmla="*/ 2916 w 4177"/>
              <a:gd name="T45" fmla="*/ 1437 h 4262"/>
              <a:gd name="T46" fmla="*/ 3034 w 4177"/>
              <a:gd name="T47" fmla="*/ 1454 h 4262"/>
              <a:gd name="T48" fmla="*/ 3145 w 4177"/>
              <a:gd name="T49" fmla="*/ 1498 h 4262"/>
              <a:gd name="T50" fmla="*/ 3243 w 4177"/>
              <a:gd name="T51" fmla="*/ 1569 h 4262"/>
              <a:gd name="T52" fmla="*/ 3323 w 4177"/>
              <a:gd name="T53" fmla="*/ 1664 h 4262"/>
              <a:gd name="T54" fmla="*/ 641 w 4177"/>
              <a:gd name="T55" fmla="*/ 1114 h 4262"/>
              <a:gd name="T56" fmla="*/ 593 w 4177"/>
              <a:gd name="T57" fmla="*/ 997 h 4262"/>
              <a:gd name="T58" fmla="*/ 575 w 4177"/>
              <a:gd name="T59" fmla="*/ 877 h 4262"/>
              <a:gd name="T60" fmla="*/ 586 w 4177"/>
              <a:gd name="T61" fmla="*/ 758 h 4262"/>
              <a:gd name="T62" fmla="*/ 625 w 4177"/>
              <a:gd name="T63" fmla="*/ 644 h 4262"/>
              <a:gd name="T64" fmla="*/ 690 w 4177"/>
              <a:gd name="T65" fmla="*/ 543 h 4262"/>
              <a:gd name="T66" fmla="*/ 781 w 4177"/>
              <a:gd name="T67" fmla="*/ 458 h 4262"/>
              <a:gd name="T68" fmla="*/ 892 w 4177"/>
              <a:gd name="T69" fmla="*/ 397 h 4262"/>
              <a:gd name="T70" fmla="*/ 1011 w 4177"/>
              <a:gd name="T71" fmla="*/ 368 h 4262"/>
              <a:gd name="T72" fmla="*/ 1130 w 4177"/>
              <a:gd name="T73" fmla="*/ 368 h 4262"/>
              <a:gd name="T74" fmla="*/ 1246 w 4177"/>
              <a:gd name="T75" fmla="*/ 396 h 4262"/>
              <a:gd name="T76" fmla="*/ 1353 w 4177"/>
              <a:gd name="T77" fmla="*/ 451 h 4262"/>
              <a:gd name="T78" fmla="*/ 1445 w 4177"/>
              <a:gd name="T79" fmla="*/ 532 h 4262"/>
              <a:gd name="T80" fmla="*/ 3602 w 4177"/>
              <a:gd name="T81" fmla="*/ 4262 h 4262"/>
              <a:gd name="T82" fmla="*/ 42 w 4177"/>
              <a:gd name="T83" fmla="*/ 2181 h 4262"/>
              <a:gd name="T84" fmla="*/ 7 w 4177"/>
              <a:gd name="T85" fmla="*/ 2062 h 4262"/>
              <a:gd name="T86" fmla="*/ 1 w 4177"/>
              <a:gd name="T87" fmla="*/ 1941 h 4262"/>
              <a:gd name="T88" fmla="*/ 23 w 4177"/>
              <a:gd name="T89" fmla="*/ 1824 h 4262"/>
              <a:gd name="T90" fmla="*/ 73 w 4177"/>
              <a:gd name="T91" fmla="*/ 1715 h 4262"/>
              <a:gd name="T92" fmla="*/ 148 w 4177"/>
              <a:gd name="T93" fmla="*/ 1619 h 4262"/>
              <a:gd name="T94" fmla="*/ 247 w 4177"/>
              <a:gd name="T95" fmla="*/ 1543 h 4262"/>
              <a:gd name="T96" fmla="*/ 363 w 4177"/>
              <a:gd name="T97" fmla="*/ 1494 h 4262"/>
              <a:gd name="T98" fmla="*/ 483 w 4177"/>
              <a:gd name="T99" fmla="*/ 1476 h 4262"/>
              <a:gd name="T100" fmla="*/ 602 w 4177"/>
              <a:gd name="T101" fmla="*/ 1488 h 4262"/>
              <a:gd name="T102" fmla="*/ 716 w 4177"/>
              <a:gd name="T103" fmla="*/ 1527 h 4262"/>
              <a:gd name="T104" fmla="*/ 816 w 4177"/>
              <a:gd name="T105" fmla="*/ 1592 h 4262"/>
              <a:gd name="T106" fmla="*/ 901 w 4177"/>
              <a:gd name="T107" fmla="*/ 1683 h 4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77" h="4262">
                <a:moveTo>
                  <a:pt x="4177" y="1036"/>
                </a:moveTo>
                <a:lnTo>
                  <a:pt x="4177" y="3034"/>
                </a:lnTo>
                <a:lnTo>
                  <a:pt x="2863" y="749"/>
                </a:lnTo>
                <a:lnTo>
                  <a:pt x="2850" y="727"/>
                </a:lnTo>
                <a:lnTo>
                  <a:pt x="2840" y="704"/>
                </a:lnTo>
                <a:lnTo>
                  <a:pt x="2830" y="681"/>
                </a:lnTo>
                <a:lnTo>
                  <a:pt x="2822" y="657"/>
                </a:lnTo>
                <a:lnTo>
                  <a:pt x="2814" y="634"/>
                </a:lnTo>
                <a:lnTo>
                  <a:pt x="2808" y="609"/>
                </a:lnTo>
                <a:lnTo>
                  <a:pt x="2804" y="586"/>
                </a:lnTo>
                <a:lnTo>
                  <a:pt x="2800" y="562"/>
                </a:lnTo>
                <a:lnTo>
                  <a:pt x="2798" y="538"/>
                </a:lnTo>
                <a:lnTo>
                  <a:pt x="2797" y="513"/>
                </a:lnTo>
                <a:lnTo>
                  <a:pt x="2797" y="489"/>
                </a:lnTo>
                <a:lnTo>
                  <a:pt x="2798" y="465"/>
                </a:lnTo>
                <a:lnTo>
                  <a:pt x="2800" y="441"/>
                </a:lnTo>
                <a:lnTo>
                  <a:pt x="2804" y="417"/>
                </a:lnTo>
                <a:lnTo>
                  <a:pt x="2808" y="393"/>
                </a:lnTo>
                <a:lnTo>
                  <a:pt x="2814" y="370"/>
                </a:lnTo>
                <a:lnTo>
                  <a:pt x="2820" y="348"/>
                </a:lnTo>
                <a:lnTo>
                  <a:pt x="2828" y="324"/>
                </a:lnTo>
                <a:lnTo>
                  <a:pt x="2837" y="302"/>
                </a:lnTo>
                <a:lnTo>
                  <a:pt x="2847" y="280"/>
                </a:lnTo>
                <a:lnTo>
                  <a:pt x="2858" y="259"/>
                </a:lnTo>
                <a:lnTo>
                  <a:pt x="2870" y="237"/>
                </a:lnTo>
                <a:lnTo>
                  <a:pt x="2883" y="217"/>
                </a:lnTo>
                <a:lnTo>
                  <a:pt x="2897" y="198"/>
                </a:lnTo>
                <a:lnTo>
                  <a:pt x="2913" y="179"/>
                </a:lnTo>
                <a:lnTo>
                  <a:pt x="2929" y="161"/>
                </a:lnTo>
                <a:lnTo>
                  <a:pt x="2946" y="142"/>
                </a:lnTo>
                <a:lnTo>
                  <a:pt x="2964" y="125"/>
                </a:lnTo>
                <a:lnTo>
                  <a:pt x="2982" y="109"/>
                </a:lnTo>
                <a:lnTo>
                  <a:pt x="3002" y="94"/>
                </a:lnTo>
                <a:lnTo>
                  <a:pt x="3023" y="80"/>
                </a:lnTo>
                <a:lnTo>
                  <a:pt x="3045" y="67"/>
                </a:lnTo>
                <a:lnTo>
                  <a:pt x="3068" y="55"/>
                </a:lnTo>
                <a:lnTo>
                  <a:pt x="3090" y="43"/>
                </a:lnTo>
                <a:lnTo>
                  <a:pt x="3113" y="33"/>
                </a:lnTo>
                <a:lnTo>
                  <a:pt x="3137" y="25"/>
                </a:lnTo>
                <a:lnTo>
                  <a:pt x="3160" y="18"/>
                </a:lnTo>
                <a:lnTo>
                  <a:pt x="3184" y="12"/>
                </a:lnTo>
                <a:lnTo>
                  <a:pt x="3208" y="7"/>
                </a:lnTo>
                <a:lnTo>
                  <a:pt x="3232" y="4"/>
                </a:lnTo>
                <a:lnTo>
                  <a:pt x="3256" y="1"/>
                </a:lnTo>
                <a:lnTo>
                  <a:pt x="3280" y="0"/>
                </a:lnTo>
                <a:lnTo>
                  <a:pt x="3304" y="0"/>
                </a:lnTo>
                <a:lnTo>
                  <a:pt x="3328" y="1"/>
                </a:lnTo>
                <a:lnTo>
                  <a:pt x="3353" y="4"/>
                </a:lnTo>
                <a:lnTo>
                  <a:pt x="3376" y="7"/>
                </a:lnTo>
                <a:lnTo>
                  <a:pt x="3400" y="11"/>
                </a:lnTo>
                <a:lnTo>
                  <a:pt x="3423" y="17"/>
                </a:lnTo>
                <a:lnTo>
                  <a:pt x="3446" y="24"/>
                </a:lnTo>
                <a:lnTo>
                  <a:pt x="3468" y="32"/>
                </a:lnTo>
                <a:lnTo>
                  <a:pt x="3491" y="40"/>
                </a:lnTo>
                <a:lnTo>
                  <a:pt x="3513" y="51"/>
                </a:lnTo>
                <a:lnTo>
                  <a:pt x="3534" y="62"/>
                </a:lnTo>
                <a:lnTo>
                  <a:pt x="3555" y="74"/>
                </a:lnTo>
                <a:lnTo>
                  <a:pt x="3575" y="87"/>
                </a:lnTo>
                <a:lnTo>
                  <a:pt x="3594" y="101"/>
                </a:lnTo>
                <a:lnTo>
                  <a:pt x="3613" y="116"/>
                </a:lnTo>
                <a:lnTo>
                  <a:pt x="3633" y="132"/>
                </a:lnTo>
                <a:lnTo>
                  <a:pt x="3650" y="150"/>
                </a:lnTo>
                <a:lnTo>
                  <a:pt x="3667" y="168"/>
                </a:lnTo>
                <a:lnTo>
                  <a:pt x="3683" y="187"/>
                </a:lnTo>
                <a:lnTo>
                  <a:pt x="3698" y="207"/>
                </a:lnTo>
                <a:lnTo>
                  <a:pt x="3712" y="227"/>
                </a:lnTo>
                <a:lnTo>
                  <a:pt x="3725" y="250"/>
                </a:lnTo>
                <a:lnTo>
                  <a:pt x="4177" y="1036"/>
                </a:lnTo>
                <a:close/>
                <a:moveTo>
                  <a:pt x="4177" y="3148"/>
                </a:moveTo>
                <a:lnTo>
                  <a:pt x="4177" y="4262"/>
                </a:lnTo>
                <a:lnTo>
                  <a:pt x="3668" y="4262"/>
                </a:lnTo>
                <a:lnTo>
                  <a:pt x="2474" y="2187"/>
                </a:lnTo>
                <a:lnTo>
                  <a:pt x="2462" y="2163"/>
                </a:lnTo>
                <a:lnTo>
                  <a:pt x="2450" y="2141"/>
                </a:lnTo>
                <a:lnTo>
                  <a:pt x="2441" y="2118"/>
                </a:lnTo>
                <a:lnTo>
                  <a:pt x="2432" y="2095"/>
                </a:lnTo>
                <a:lnTo>
                  <a:pt x="2425" y="2070"/>
                </a:lnTo>
                <a:lnTo>
                  <a:pt x="2419" y="2047"/>
                </a:lnTo>
                <a:lnTo>
                  <a:pt x="2415" y="2023"/>
                </a:lnTo>
                <a:lnTo>
                  <a:pt x="2411" y="1999"/>
                </a:lnTo>
                <a:lnTo>
                  <a:pt x="2409" y="1974"/>
                </a:lnTo>
                <a:lnTo>
                  <a:pt x="2408" y="1950"/>
                </a:lnTo>
                <a:lnTo>
                  <a:pt x="2408" y="1926"/>
                </a:lnTo>
                <a:lnTo>
                  <a:pt x="2409" y="1902"/>
                </a:lnTo>
                <a:lnTo>
                  <a:pt x="2411" y="1878"/>
                </a:lnTo>
                <a:lnTo>
                  <a:pt x="2414" y="1854"/>
                </a:lnTo>
                <a:lnTo>
                  <a:pt x="2419" y="1831"/>
                </a:lnTo>
                <a:lnTo>
                  <a:pt x="2425" y="1808"/>
                </a:lnTo>
                <a:lnTo>
                  <a:pt x="2431" y="1784"/>
                </a:lnTo>
                <a:lnTo>
                  <a:pt x="2439" y="1761"/>
                </a:lnTo>
                <a:lnTo>
                  <a:pt x="2448" y="1739"/>
                </a:lnTo>
                <a:lnTo>
                  <a:pt x="2458" y="1718"/>
                </a:lnTo>
                <a:lnTo>
                  <a:pt x="2470" y="1696"/>
                </a:lnTo>
                <a:lnTo>
                  <a:pt x="2482" y="1675"/>
                </a:lnTo>
                <a:lnTo>
                  <a:pt x="2495" y="1654"/>
                </a:lnTo>
                <a:lnTo>
                  <a:pt x="2509" y="1635"/>
                </a:lnTo>
                <a:lnTo>
                  <a:pt x="2524" y="1616"/>
                </a:lnTo>
                <a:lnTo>
                  <a:pt x="2540" y="1597"/>
                </a:lnTo>
                <a:lnTo>
                  <a:pt x="2557" y="1579"/>
                </a:lnTo>
                <a:lnTo>
                  <a:pt x="2574" y="1562"/>
                </a:lnTo>
                <a:lnTo>
                  <a:pt x="2593" y="1547"/>
                </a:lnTo>
                <a:lnTo>
                  <a:pt x="2614" y="1531"/>
                </a:lnTo>
                <a:lnTo>
                  <a:pt x="2635" y="1517"/>
                </a:lnTo>
                <a:lnTo>
                  <a:pt x="2656" y="1504"/>
                </a:lnTo>
                <a:lnTo>
                  <a:pt x="2679" y="1491"/>
                </a:lnTo>
                <a:lnTo>
                  <a:pt x="2701" y="1480"/>
                </a:lnTo>
                <a:lnTo>
                  <a:pt x="2724" y="1471"/>
                </a:lnTo>
                <a:lnTo>
                  <a:pt x="2748" y="1462"/>
                </a:lnTo>
                <a:lnTo>
                  <a:pt x="2772" y="1455"/>
                </a:lnTo>
                <a:lnTo>
                  <a:pt x="2796" y="1449"/>
                </a:lnTo>
                <a:lnTo>
                  <a:pt x="2819" y="1444"/>
                </a:lnTo>
                <a:lnTo>
                  <a:pt x="2843" y="1441"/>
                </a:lnTo>
                <a:lnTo>
                  <a:pt x="2867" y="1439"/>
                </a:lnTo>
                <a:lnTo>
                  <a:pt x="2891" y="1437"/>
                </a:lnTo>
                <a:lnTo>
                  <a:pt x="2916" y="1437"/>
                </a:lnTo>
                <a:lnTo>
                  <a:pt x="2940" y="1438"/>
                </a:lnTo>
                <a:lnTo>
                  <a:pt x="2964" y="1441"/>
                </a:lnTo>
                <a:lnTo>
                  <a:pt x="2987" y="1444"/>
                </a:lnTo>
                <a:lnTo>
                  <a:pt x="3010" y="1449"/>
                </a:lnTo>
                <a:lnTo>
                  <a:pt x="3034" y="1454"/>
                </a:lnTo>
                <a:lnTo>
                  <a:pt x="3057" y="1461"/>
                </a:lnTo>
                <a:lnTo>
                  <a:pt x="3080" y="1469"/>
                </a:lnTo>
                <a:lnTo>
                  <a:pt x="3102" y="1478"/>
                </a:lnTo>
                <a:lnTo>
                  <a:pt x="3124" y="1487"/>
                </a:lnTo>
                <a:lnTo>
                  <a:pt x="3145" y="1498"/>
                </a:lnTo>
                <a:lnTo>
                  <a:pt x="3166" y="1511"/>
                </a:lnTo>
                <a:lnTo>
                  <a:pt x="3186" y="1524"/>
                </a:lnTo>
                <a:lnTo>
                  <a:pt x="3206" y="1538"/>
                </a:lnTo>
                <a:lnTo>
                  <a:pt x="3225" y="1553"/>
                </a:lnTo>
                <a:lnTo>
                  <a:pt x="3243" y="1569"/>
                </a:lnTo>
                <a:lnTo>
                  <a:pt x="3261" y="1586"/>
                </a:lnTo>
                <a:lnTo>
                  <a:pt x="3278" y="1605"/>
                </a:lnTo>
                <a:lnTo>
                  <a:pt x="3294" y="1624"/>
                </a:lnTo>
                <a:lnTo>
                  <a:pt x="3309" y="1644"/>
                </a:lnTo>
                <a:lnTo>
                  <a:pt x="3323" y="1664"/>
                </a:lnTo>
                <a:lnTo>
                  <a:pt x="3336" y="1686"/>
                </a:lnTo>
                <a:lnTo>
                  <a:pt x="4177" y="3148"/>
                </a:lnTo>
                <a:close/>
                <a:moveTo>
                  <a:pt x="3602" y="4262"/>
                </a:moveTo>
                <a:lnTo>
                  <a:pt x="2452" y="4262"/>
                </a:lnTo>
                <a:lnTo>
                  <a:pt x="641" y="1114"/>
                </a:lnTo>
                <a:lnTo>
                  <a:pt x="629" y="1090"/>
                </a:lnTo>
                <a:lnTo>
                  <a:pt x="618" y="1068"/>
                </a:lnTo>
                <a:lnTo>
                  <a:pt x="608" y="1045"/>
                </a:lnTo>
                <a:lnTo>
                  <a:pt x="600" y="1022"/>
                </a:lnTo>
                <a:lnTo>
                  <a:pt x="593" y="997"/>
                </a:lnTo>
                <a:lnTo>
                  <a:pt x="587" y="973"/>
                </a:lnTo>
                <a:lnTo>
                  <a:pt x="582" y="950"/>
                </a:lnTo>
                <a:lnTo>
                  <a:pt x="579" y="926"/>
                </a:lnTo>
                <a:lnTo>
                  <a:pt x="576" y="901"/>
                </a:lnTo>
                <a:lnTo>
                  <a:pt x="575" y="877"/>
                </a:lnTo>
                <a:lnTo>
                  <a:pt x="575" y="853"/>
                </a:lnTo>
                <a:lnTo>
                  <a:pt x="576" y="829"/>
                </a:lnTo>
                <a:lnTo>
                  <a:pt x="579" y="804"/>
                </a:lnTo>
                <a:lnTo>
                  <a:pt x="582" y="781"/>
                </a:lnTo>
                <a:lnTo>
                  <a:pt x="586" y="758"/>
                </a:lnTo>
                <a:lnTo>
                  <a:pt x="592" y="734"/>
                </a:lnTo>
                <a:lnTo>
                  <a:pt x="599" y="711"/>
                </a:lnTo>
                <a:lnTo>
                  <a:pt x="607" y="688"/>
                </a:lnTo>
                <a:lnTo>
                  <a:pt x="615" y="666"/>
                </a:lnTo>
                <a:lnTo>
                  <a:pt x="625" y="644"/>
                </a:lnTo>
                <a:lnTo>
                  <a:pt x="636" y="622"/>
                </a:lnTo>
                <a:lnTo>
                  <a:pt x="648" y="602"/>
                </a:lnTo>
                <a:lnTo>
                  <a:pt x="661" y="581"/>
                </a:lnTo>
                <a:lnTo>
                  <a:pt x="675" y="562"/>
                </a:lnTo>
                <a:lnTo>
                  <a:pt x="690" y="543"/>
                </a:lnTo>
                <a:lnTo>
                  <a:pt x="707" y="524"/>
                </a:lnTo>
                <a:lnTo>
                  <a:pt x="724" y="506"/>
                </a:lnTo>
                <a:lnTo>
                  <a:pt x="742" y="489"/>
                </a:lnTo>
                <a:lnTo>
                  <a:pt x="761" y="474"/>
                </a:lnTo>
                <a:lnTo>
                  <a:pt x="781" y="458"/>
                </a:lnTo>
                <a:lnTo>
                  <a:pt x="801" y="444"/>
                </a:lnTo>
                <a:lnTo>
                  <a:pt x="823" y="430"/>
                </a:lnTo>
                <a:lnTo>
                  <a:pt x="845" y="418"/>
                </a:lnTo>
                <a:lnTo>
                  <a:pt x="869" y="407"/>
                </a:lnTo>
                <a:lnTo>
                  <a:pt x="892" y="397"/>
                </a:lnTo>
                <a:lnTo>
                  <a:pt x="915" y="389"/>
                </a:lnTo>
                <a:lnTo>
                  <a:pt x="938" y="382"/>
                </a:lnTo>
                <a:lnTo>
                  <a:pt x="962" y="376"/>
                </a:lnTo>
                <a:lnTo>
                  <a:pt x="986" y="371"/>
                </a:lnTo>
                <a:lnTo>
                  <a:pt x="1011" y="368"/>
                </a:lnTo>
                <a:lnTo>
                  <a:pt x="1035" y="365"/>
                </a:lnTo>
                <a:lnTo>
                  <a:pt x="1059" y="364"/>
                </a:lnTo>
                <a:lnTo>
                  <a:pt x="1083" y="364"/>
                </a:lnTo>
                <a:lnTo>
                  <a:pt x="1106" y="365"/>
                </a:lnTo>
                <a:lnTo>
                  <a:pt x="1130" y="368"/>
                </a:lnTo>
                <a:lnTo>
                  <a:pt x="1155" y="371"/>
                </a:lnTo>
                <a:lnTo>
                  <a:pt x="1178" y="376"/>
                </a:lnTo>
                <a:lnTo>
                  <a:pt x="1201" y="381"/>
                </a:lnTo>
                <a:lnTo>
                  <a:pt x="1224" y="388"/>
                </a:lnTo>
                <a:lnTo>
                  <a:pt x="1246" y="396"/>
                </a:lnTo>
                <a:lnTo>
                  <a:pt x="1268" y="404"/>
                </a:lnTo>
                <a:lnTo>
                  <a:pt x="1291" y="414"/>
                </a:lnTo>
                <a:lnTo>
                  <a:pt x="1312" y="425"/>
                </a:lnTo>
                <a:lnTo>
                  <a:pt x="1333" y="438"/>
                </a:lnTo>
                <a:lnTo>
                  <a:pt x="1353" y="451"/>
                </a:lnTo>
                <a:lnTo>
                  <a:pt x="1373" y="465"/>
                </a:lnTo>
                <a:lnTo>
                  <a:pt x="1392" y="480"/>
                </a:lnTo>
                <a:lnTo>
                  <a:pt x="1410" y="496"/>
                </a:lnTo>
                <a:lnTo>
                  <a:pt x="1427" y="513"/>
                </a:lnTo>
                <a:lnTo>
                  <a:pt x="1445" y="532"/>
                </a:lnTo>
                <a:lnTo>
                  <a:pt x="1461" y="551"/>
                </a:lnTo>
                <a:lnTo>
                  <a:pt x="1476" y="571"/>
                </a:lnTo>
                <a:lnTo>
                  <a:pt x="1490" y="591"/>
                </a:lnTo>
                <a:lnTo>
                  <a:pt x="1504" y="613"/>
                </a:lnTo>
                <a:lnTo>
                  <a:pt x="3602" y="4262"/>
                </a:lnTo>
                <a:close/>
                <a:moveTo>
                  <a:pt x="2387" y="4262"/>
                </a:moveTo>
                <a:lnTo>
                  <a:pt x="1237" y="4262"/>
                </a:lnTo>
                <a:lnTo>
                  <a:pt x="65" y="2226"/>
                </a:lnTo>
                <a:lnTo>
                  <a:pt x="53" y="2203"/>
                </a:lnTo>
                <a:lnTo>
                  <a:pt x="42" y="2181"/>
                </a:lnTo>
                <a:lnTo>
                  <a:pt x="33" y="2157"/>
                </a:lnTo>
                <a:lnTo>
                  <a:pt x="24" y="2134"/>
                </a:lnTo>
                <a:lnTo>
                  <a:pt x="17" y="2110"/>
                </a:lnTo>
                <a:lnTo>
                  <a:pt x="11" y="2086"/>
                </a:lnTo>
                <a:lnTo>
                  <a:pt x="7" y="2062"/>
                </a:lnTo>
                <a:lnTo>
                  <a:pt x="3" y="2038"/>
                </a:lnTo>
                <a:lnTo>
                  <a:pt x="1" y="2014"/>
                </a:lnTo>
                <a:lnTo>
                  <a:pt x="0" y="1990"/>
                </a:lnTo>
                <a:lnTo>
                  <a:pt x="0" y="1965"/>
                </a:lnTo>
                <a:lnTo>
                  <a:pt x="1" y="1941"/>
                </a:lnTo>
                <a:lnTo>
                  <a:pt x="3" y="1917"/>
                </a:lnTo>
                <a:lnTo>
                  <a:pt x="6" y="1894"/>
                </a:lnTo>
                <a:lnTo>
                  <a:pt x="11" y="1870"/>
                </a:lnTo>
                <a:lnTo>
                  <a:pt x="16" y="1846"/>
                </a:lnTo>
                <a:lnTo>
                  <a:pt x="23" y="1824"/>
                </a:lnTo>
                <a:lnTo>
                  <a:pt x="31" y="1801"/>
                </a:lnTo>
                <a:lnTo>
                  <a:pt x="40" y="1778"/>
                </a:lnTo>
                <a:lnTo>
                  <a:pt x="50" y="1756"/>
                </a:lnTo>
                <a:lnTo>
                  <a:pt x="61" y="1735"/>
                </a:lnTo>
                <a:lnTo>
                  <a:pt x="73" y="1715"/>
                </a:lnTo>
                <a:lnTo>
                  <a:pt x="86" y="1693"/>
                </a:lnTo>
                <a:lnTo>
                  <a:pt x="100" y="1674"/>
                </a:lnTo>
                <a:lnTo>
                  <a:pt x="115" y="1655"/>
                </a:lnTo>
                <a:lnTo>
                  <a:pt x="132" y="1637"/>
                </a:lnTo>
                <a:lnTo>
                  <a:pt x="148" y="1619"/>
                </a:lnTo>
                <a:lnTo>
                  <a:pt x="166" y="1602"/>
                </a:lnTo>
                <a:lnTo>
                  <a:pt x="185" y="1585"/>
                </a:lnTo>
                <a:lnTo>
                  <a:pt x="205" y="1570"/>
                </a:lnTo>
                <a:lnTo>
                  <a:pt x="226" y="1556"/>
                </a:lnTo>
                <a:lnTo>
                  <a:pt x="247" y="1543"/>
                </a:lnTo>
                <a:lnTo>
                  <a:pt x="271" y="1531"/>
                </a:lnTo>
                <a:lnTo>
                  <a:pt x="293" y="1520"/>
                </a:lnTo>
                <a:lnTo>
                  <a:pt x="316" y="1510"/>
                </a:lnTo>
                <a:lnTo>
                  <a:pt x="339" y="1502"/>
                </a:lnTo>
                <a:lnTo>
                  <a:pt x="363" y="1494"/>
                </a:lnTo>
                <a:lnTo>
                  <a:pt x="387" y="1488"/>
                </a:lnTo>
                <a:lnTo>
                  <a:pt x="411" y="1483"/>
                </a:lnTo>
                <a:lnTo>
                  <a:pt x="435" y="1480"/>
                </a:lnTo>
                <a:lnTo>
                  <a:pt x="459" y="1477"/>
                </a:lnTo>
                <a:lnTo>
                  <a:pt x="483" y="1476"/>
                </a:lnTo>
                <a:lnTo>
                  <a:pt x="507" y="1476"/>
                </a:lnTo>
                <a:lnTo>
                  <a:pt x="531" y="1477"/>
                </a:lnTo>
                <a:lnTo>
                  <a:pt x="555" y="1480"/>
                </a:lnTo>
                <a:lnTo>
                  <a:pt x="579" y="1483"/>
                </a:lnTo>
                <a:lnTo>
                  <a:pt x="602" y="1488"/>
                </a:lnTo>
                <a:lnTo>
                  <a:pt x="626" y="1493"/>
                </a:lnTo>
                <a:lnTo>
                  <a:pt x="648" y="1500"/>
                </a:lnTo>
                <a:lnTo>
                  <a:pt x="671" y="1509"/>
                </a:lnTo>
                <a:lnTo>
                  <a:pt x="693" y="1517"/>
                </a:lnTo>
                <a:lnTo>
                  <a:pt x="716" y="1527"/>
                </a:lnTo>
                <a:lnTo>
                  <a:pt x="737" y="1538"/>
                </a:lnTo>
                <a:lnTo>
                  <a:pt x="757" y="1550"/>
                </a:lnTo>
                <a:lnTo>
                  <a:pt x="778" y="1563"/>
                </a:lnTo>
                <a:lnTo>
                  <a:pt x="797" y="1577"/>
                </a:lnTo>
                <a:lnTo>
                  <a:pt x="816" y="1592"/>
                </a:lnTo>
                <a:lnTo>
                  <a:pt x="834" y="1609"/>
                </a:lnTo>
                <a:lnTo>
                  <a:pt x="853" y="1626"/>
                </a:lnTo>
                <a:lnTo>
                  <a:pt x="870" y="1644"/>
                </a:lnTo>
                <a:lnTo>
                  <a:pt x="885" y="1663"/>
                </a:lnTo>
                <a:lnTo>
                  <a:pt x="901" y="1683"/>
                </a:lnTo>
                <a:lnTo>
                  <a:pt x="915" y="1704"/>
                </a:lnTo>
                <a:lnTo>
                  <a:pt x="928" y="1726"/>
                </a:lnTo>
                <a:lnTo>
                  <a:pt x="2387" y="42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56E3CB47-6ABA-C64F-AF91-871F96B1610F}"/>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7A9BD81C-2CA0-C04F-A1A9-739E33D1D657}"/>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238578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2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570720" y="1700378"/>
            <a:ext cx="8717279" cy="8588210"/>
          </a:xfrm>
          <a:custGeom>
            <a:avLst/>
            <a:gdLst>
              <a:gd name="T0" fmla="*/ 1001 w 4390"/>
              <a:gd name="T1" fmla="*/ 4326 h 4326"/>
              <a:gd name="T2" fmla="*/ 1648 w 4390"/>
              <a:gd name="T3" fmla="*/ 4326 h 4326"/>
              <a:gd name="T4" fmla="*/ 485 w 4390"/>
              <a:gd name="T5" fmla="*/ 2305 h 4326"/>
              <a:gd name="T6" fmla="*/ 0 w 4390"/>
              <a:gd name="T7" fmla="*/ 2586 h 4326"/>
              <a:gd name="T8" fmla="*/ 1001 w 4390"/>
              <a:gd name="T9" fmla="*/ 4326 h 4326"/>
              <a:gd name="T10" fmla="*/ 1714 w 4390"/>
              <a:gd name="T11" fmla="*/ 4326 h 4326"/>
              <a:gd name="T12" fmla="*/ 2360 w 4390"/>
              <a:gd name="T13" fmla="*/ 4326 h 4326"/>
              <a:gd name="T14" fmla="*/ 646 w 4390"/>
              <a:gd name="T15" fmla="*/ 1346 h 4326"/>
              <a:gd name="T16" fmla="*/ 161 w 4390"/>
              <a:gd name="T17" fmla="*/ 1628 h 4326"/>
              <a:gd name="T18" fmla="*/ 1714 w 4390"/>
              <a:gd name="T19" fmla="*/ 4326 h 4326"/>
              <a:gd name="T20" fmla="*/ 2426 w 4390"/>
              <a:gd name="T21" fmla="*/ 4326 h 4326"/>
              <a:gd name="T22" fmla="*/ 3073 w 4390"/>
              <a:gd name="T23" fmla="*/ 4326 h 4326"/>
              <a:gd name="T24" fmla="*/ 1405 w 4390"/>
              <a:gd name="T25" fmla="*/ 1426 h 4326"/>
              <a:gd name="T26" fmla="*/ 919 w 4390"/>
              <a:gd name="T27" fmla="*/ 1708 h 4326"/>
              <a:gd name="T28" fmla="*/ 2426 w 4390"/>
              <a:gd name="T29" fmla="*/ 4326 h 4326"/>
              <a:gd name="T30" fmla="*/ 3138 w 4390"/>
              <a:gd name="T31" fmla="*/ 4326 h 4326"/>
              <a:gd name="T32" fmla="*/ 3785 w 4390"/>
              <a:gd name="T33" fmla="*/ 4326 h 4326"/>
              <a:gd name="T34" fmla="*/ 1391 w 4390"/>
              <a:gd name="T35" fmla="*/ 165 h 4326"/>
              <a:gd name="T36" fmla="*/ 906 w 4390"/>
              <a:gd name="T37" fmla="*/ 446 h 4326"/>
              <a:gd name="T38" fmla="*/ 3138 w 4390"/>
              <a:gd name="T39" fmla="*/ 4326 h 4326"/>
              <a:gd name="T40" fmla="*/ 3850 w 4390"/>
              <a:gd name="T41" fmla="*/ 4326 h 4326"/>
              <a:gd name="T42" fmla="*/ 4390 w 4390"/>
              <a:gd name="T43" fmla="*/ 4326 h 4326"/>
              <a:gd name="T44" fmla="*/ 4390 w 4390"/>
              <a:gd name="T45" fmla="*/ 4138 h 4326"/>
              <a:gd name="T46" fmla="*/ 2430 w 4390"/>
              <a:gd name="T47" fmla="*/ 732 h 4326"/>
              <a:gd name="T48" fmla="*/ 1944 w 4390"/>
              <a:gd name="T49" fmla="*/ 1013 h 4326"/>
              <a:gd name="T50" fmla="*/ 3850 w 4390"/>
              <a:gd name="T51" fmla="*/ 4326 h 4326"/>
              <a:gd name="T52" fmla="*/ 4390 w 4390"/>
              <a:gd name="T53" fmla="*/ 4024 h 4326"/>
              <a:gd name="T54" fmla="*/ 4390 w 4390"/>
              <a:gd name="T55" fmla="*/ 2900 h 4326"/>
              <a:gd name="T56" fmla="*/ 2722 w 4390"/>
              <a:gd name="T57" fmla="*/ 0 h 4326"/>
              <a:gd name="T58" fmla="*/ 2236 w 4390"/>
              <a:gd name="T59" fmla="*/ 281 h 4326"/>
              <a:gd name="T60" fmla="*/ 4390 w 4390"/>
              <a:gd name="T61" fmla="*/ 4024 h 4326"/>
              <a:gd name="T62" fmla="*/ 4390 w 4390"/>
              <a:gd name="T63" fmla="*/ 2786 h 4326"/>
              <a:gd name="T64" fmla="*/ 4390 w 4390"/>
              <a:gd name="T65" fmla="*/ 1661 h 4326"/>
              <a:gd name="T66" fmla="*/ 3785 w 4390"/>
              <a:gd name="T67" fmla="*/ 611 h 4326"/>
              <a:gd name="T68" fmla="*/ 3300 w 4390"/>
              <a:gd name="T69" fmla="*/ 892 h 4326"/>
              <a:gd name="T70" fmla="*/ 4390 w 4390"/>
              <a:gd name="T71" fmla="*/ 2786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390" h="4326">
                <a:moveTo>
                  <a:pt x="1001" y="4326"/>
                </a:moveTo>
                <a:lnTo>
                  <a:pt x="1648" y="4326"/>
                </a:lnTo>
                <a:lnTo>
                  <a:pt x="485" y="2305"/>
                </a:lnTo>
                <a:lnTo>
                  <a:pt x="0" y="2586"/>
                </a:lnTo>
                <a:lnTo>
                  <a:pt x="1001" y="4326"/>
                </a:lnTo>
                <a:close/>
                <a:moveTo>
                  <a:pt x="1714" y="4326"/>
                </a:moveTo>
                <a:lnTo>
                  <a:pt x="2360" y="4326"/>
                </a:lnTo>
                <a:lnTo>
                  <a:pt x="646" y="1346"/>
                </a:lnTo>
                <a:lnTo>
                  <a:pt x="161" y="1628"/>
                </a:lnTo>
                <a:lnTo>
                  <a:pt x="1714" y="4326"/>
                </a:lnTo>
                <a:close/>
                <a:moveTo>
                  <a:pt x="2426" y="4326"/>
                </a:moveTo>
                <a:lnTo>
                  <a:pt x="3073" y="4326"/>
                </a:lnTo>
                <a:lnTo>
                  <a:pt x="1405" y="1426"/>
                </a:lnTo>
                <a:lnTo>
                  <a:pt x="919" y="1708"/>
                </a:lnTo>
                <a:lnTo>
                  <a:pt x="2426" y="4326"/>
                </a:lnTo>
                <a:close/>
                <a:moveTo>
                  <a:pt x="3138" y="4326"/>
                </a:moveTo>
                <a:lnTo>
                  <a:pt x="3785" y="4326"/>
                </a:lnTo>
                <a:lnTo>
                  <a:pt x="1391" y="165"/>
                </a:lnTo>
                <a:lnTo>
                  <a:pt x="906" y="446"/>
                </a:lnTo>
                <a:lnTo>
                  <a:pt x="3138" y="4326"/>
                </a:lnTo>
                <a:close/>
                <a:moveTo>
                  <a:pt x="3850" y="4326"/>
                </a:moveTo>
                <a:lnTo>
                  <a:pt x="4390" y="4326"/>
                </a:lnTo>
                <a:lnTo>
                  <a:pt x="4390" y="4138"/>
                </a:lnTo>
                <a:lnTo>
                  <a:pt x="2430" y="732"/>
                </a:lnTo>
                <a:lnTo>
                  <a:pt x="1944" y="1013"/>
                </a:lnTo>
                <a:lnTo>
                  <a:pt x="3850" y="4326"/>
                </a:lnTo>
                <a:close/>
                <a:moveTo>
                  <a:pt x="4390" y="4024"/>
                </a:moveTo>
                <a:lnTo>
                  <a:pt x="4390" y="2900"/>
                </a:lnTo>
                <a:lnTo>
                  <a:pt x="2722" y="0"/>
                </a:lnTo>
                <a:lnTo>
                  <a:pt x="2236" y="281"/>
                </a:lnTo>
                <a:lnTo>
                  <a:pt x="4390" y="4024"/>
                </a:lnTo>
                <a:close/>
                <a:moveTo>
                  <a:pt x="4390" y="2786"/>
                </a:moveTo>
                <a:lnTo>
                  <a:pt x="4390" y="1661"/>
                </a:lnTo>
                <a:lnTo>
                  <a:pt x="3785" y="611"/>
                </a:lnTo>
                <a:lnTo>
                  <a:pt x="3300" y="892"/>
                </a:lnTo>
                <a:lnTo>
                  <a:pt x="4390" y="278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A472EA4B-4D5B-B243-AF3E-213483C5A5EF}"/>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8" name="Straight Connector 7">
            <a:extLst>
              <a:ext uri="{FF2B5EF4-FFF2-40B4-BE49-F238E27FC236}">
                <a16:creationId xmlns:a16="http://schemas.microsoft.com/office/drawing/2014/main" id="{D9F53F68-1E76-AC48-940F-C0194AA3F89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097084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28">
    <p:spTree>
      <p:nvGrpSpPr>
        <p:cNvPr id="1" name=""/>
        <p:cNvGrpSpPr/>
        <p:nvPr/>
      </p:nvGrpSpPr>
      <p:grpSpPr>
        <a:xfrm>
          <a:off x="0" y="0"/>
          <a:ext cx="0" cy="0"/>
          <a:chOff x="0" y="0"/>
          <a:chExt cx="0" cy="0"/>
        </a:xfrm>
      </p:grpSpPr>
      <p:sp>
        <p:nvSpPr>
          <p:cNvPr id="6" name="Freeform 9"/>
          <p:cNvSpPr>
            <a:spLocks noGrp="1"/>
          </p:cNvSpPr>
          <p:nvPr>
            <p:ph type="pic" sz="quarter" idx="11"/>
          </p:nvPr>
        </p:nvSpPr>
        <p:spPr bwMode="auto">
          <a:xfrm>
            <a:off x="8655168" y="3482292"/>
            <a:ext cx="5777441" cy="5788744"/>
          </a:xfrm>
          <a:custGeom>
            <a:avLst/>
            <a:gdLst>
              <a:gd name="T0" fmla="*/ 1408 w 2554"/>
              <a:gd name="T1" fmla="*/ 6 h 2560"/>
              <a:gd name="T2" fmla="*/ 1596 w 2554"/>
              <a:gd name="T3" fmla="*/ 39 h 2560"/>
              <a:gd name="T4" fmla="*/ 1774 w 2554"/>
              <a:gd name="T5" fmla="*/ 100 h 2560"/>
              <a:gd name="T6" fmla="*/ 1939 w 2554"/>
              <a:gd name="T7" fmla="*/ 185 h 2560"/>
              <a:gd name="T8" fmla="*/ 2089 w 2554"/>
              <a:gd name="T9" fmla="*/ 292 h 2560"/>
              <a:gd name="T10" fmla="*/ 2222 w 2554"/>
              <a:gd name="T11" fmla="*/ 419 h 2560"/>
              <a:gd name="T12" fmla="*/ 2335 w 2554"/>
              <a:gd name="T13" fmla="*/ 564 h 2560"/>
              <a:gd name="T14" fmla="*/ 2428 w 2554"/>
              <a:gd name="T15" fmla="*/ 725 h 2560"/>
              <a:gd name="T16" fmla="*/ 2497 w 2554"/>
              <a:gd name="T17" fmla="*/ 899 h 2560"/>
              <a:gd name="T18" fmla="*/ 2539 w 2554"/>
              <a:gd name="T19" fmla="*/ 1085 h 2560"/>
              <a:gd name="T20" fmla="*/ 2554 w 2554"/>
              <a:gd name="T21" fmla="*/ 1280 h 2560"/>
              <a:gd name="T22" fmla="*/ 2539 w 2554"/>
              <a:gd name="T23" fmla="*/ 1475 h 2560"/>
              <a:gd name="T24" fmla="*/ 2497 w 2554"/>
              <a:gd name="T25" fmla="*/ 1661 h 2560"/>
              <a:gd name="T26" fmla="*/ 2428 w 2554"/>
              <a:gd name="T27" fmla="*/ 1835 h 2560"/>
              <a:gd name="T28" fmla="*/ 2335 w 2554"/>
              <a:gd name="T29" fmla="*/ 1996 h 2560"/>
              <a:gd name="T30" fmla="*/ 2222 w 2554"/>
              <a:gd name="T31" fmla="*/ 2141 h 2560"/>
              <a:gd name="T32" fmla="*/ 2089 w 2554"/>
              <a:gd name="T33" fmla="*/ 2268 h 2560"/>
              <a:gd name="T34" fmla="*/ 1939 w 2554"/>
              <a:gd name="T35" fmla="*/ 2375 h 2560"/>
              <a:gd name="T36" fmla="*/ 1774 w 2554"/>
              <a:gd name="T37" fmla="*/ 2460 h 2560"/>
              <a:gd name="T38" fmla="*/ 1596 w 2554"/>
              <a:gd name="T39" fmla="*/ 2520 h 2560"/>
              <a:gd name="T40" fmla="*/ 1408 w 2554"/>
              <a:gd name="T41" fmla="*/ 2554 h 2560"/>
              <a:gd name="T42" fmla="*/ 1211 w 2554"/>
              <a:gd name="T43" fmla="*/ 2559 h 2560"/>
              <a:gd name="T44" fmla="*/ 1019 w 2554"/>
              <a:gd name="T45" fmla="*/ 2535 h 2560"/>
              <a:gd name="T46" fmla="*/ 838 w 2554"/>
              <a:gd name="T47" fmla="*/ 2482 h 2560"/>
              <a:gd name="T48" fmla="*/ 668 w 2554"/>
              <a:gd name="T49" fmla="*/ 2406 h 2560"/>
              <a:gd name="T50" fmla="*/ 513 w 2554"/>
              <a:gd name="T51" fmla="*/ 2306 h 2560"/>
              <a:gd name="T52" fmla="*/ 374 w 2554"/>
              <a:gd name="T53" fmla="*/ 2185 h 2560"/>
              <a:gd name="T54" fmla="*/ 254 w 2554"/>
              <a:gd name="T55" fmla="*/ 2046 h 2560"/>
              <a:gd name="T56" fmla="*/ 154 w 2554"/>
              <a:gd name="T57" fmla="*/ 1891 h 2560"/>
              <a:gd name="T58" fmla="*/ 78 w 2554"/>
              <a:gd name="T59" fmla="*/ 1720 h 2560"/>
              <a:gd name="T60" fmla="*/ 26 w 2554"/>
              <a:gd name="T61" fmla="*/ 1538 h 2560"/>
              <a:gd name="T62" fmla="*/ 1 w 2554"/>
              <a:gd name="T63" fmla="*/ 1346 h 2560"/>
              <a:gd name="T64" fmla="*/ 6 w 2554"/>
              <a:gd name="T65" fmla="*/ 1150 h 2560"/>
              <a:gd name="T66" fmla="*/ 40 w 2554"/>
              <a:gd name="T67" fmla="*/ 960 h 2560"/>
              <a:gd name="T68" fmla="*/ 100 w 2554"/>
              <a:gd name="T69" fmla="*/ 782 h 2560"/>
              <a:gd name="T70" fmla="*/ 185 w 2554"/>
              <a:gd name="T71" fmla="*/ 616 h 2560"/>
              <a:gd name="T72" fmla="*/ 292 w 2554"/>
              <a:gd name="T73" fmla="*/ 466 h 2560"/>
              <a:gd name="T74" fmla="*/ 418 w 2554"/>
              <a:gd name="T75" fmla="*/ 332 h 2560"/>
              <a:gd name="T76" fmla="*/ 563 w 2554"/>
              <a:gd name="T77" fmla="*/ 218 h 2560"/>
              <a:gd name="T78" fmla="*/ 723 w 2554"/>
              <a:gd name="T79" fmla="*/ 125 h 2560"/>
              <a:gd name="T80" fmla="*/ 897 w 2554"/>
              <a:gd name="T81" fmla="*/ 57 h 2560"/>
              <a:gd name="T82" fmla="*/ 1083 w 2554"/>
              <a:gd name="T83" fmla="*/ 14 h 2560"/>
              <a:gd name="T84" fmla="*/ 1276 w 2554"/>
              <a:gd name="T85" fmla="*/ 0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54" h="2560">
                <a:moveTo>
                  <a:pt x="1276" y="0"/>
                </a:moveTo>
                <a:lnTo>
                  <a:pt x="1343" y="1"/>
                </a:lnTo>
                <a:lnTo>
                  <a:pt x="1408" y="6"/>
                </a:lnTo>
                <a:lnTo>
                  <a:pt x="1471" y="14"/>
                </a:lnTo>
                <a:lnTo>
                  <a:pt x="1534" y="25"/>
                </a:lnTo>
                <a:lnTo>
                  <a:pt x="1596" y="39"/>
                </a:lnTo>
                <a:lnTo>
                  <a:pt x="1657" y="57"/>
                </a:lnTo>
                <a:lnTo>
                  <a:pt x="1716" y="77"/>
                </a:lnTo>
                <a:lnTo>
                  <a:pt x="1774" y="100"/>
                </a:lnTo>
                <a:lnTo>
                  <a:pt x="1831" y="125"/>
                </a:lnTo>
                <a:lnTo>
                  <a:pt x="1886" y="154"/>
                </a:lnTo>
                <a:lnTo>
                  <a:pt x="1939" y="185"/>
                </a:lnTo>
                <a:lnTo>
                  <a:pt x="1991" y="218"/>
                </a:lnTo>
                <a:lnTo>
                  <a:pt x="2041" y="254"/>
                </a:lnTo>
                <a:lnTo>
                  <a:pt x="2089" y="292"/>
                </a:lnTo>
                <a:lnTo>
                  <a:pt x="2136" y="332"/>
                </a:lnTo>
                <a:lnTo>
                  <a:pt x="2180" y="375"/>
                </a:lnTo>
                <a:lnTo>
                  <a:pt x="2222" y="419"/>
                </a:lnTo>
                <a:lnTo>
                  <a:pt x="2262" y="466"/>
                </a:lnTo>
                <a:lnTo>
                  <a:pt x="2300" y="514"/>
                </a:lnTo>
                <a:lnTo>
                  <a:pt x="2335" y="564"/>
                </a:lnTo>
                <a:lnTo>
                  <a:pt x="2369" y="616"/>
                </a:lnTo>
                <a:lnTo>
                  <a:pt x="2400" y="670"/>
                </a:lnTo>
                <a:lnTo>
                  <a:pt x="2428" y="725"/>
                </a:lnTo>
                <a:lnTo>
                  <a:pt x="2454" y="782"/>
                </a:lnTo>
                <a:lnTo>
                  <a:pt x="2476" y="840"/>
                </a:lnTo>
                <a:lnTo>
                  <a:pt x="2497" y="899"/>
                </a:lnTo>
                <a:lnTo>
                  <a:pt x="2514" y="960"/>
                </a:lnTo>
                <a:lnTo>
                  <a:pt x="2528" y="1022"/>
                </a:lnTo>
                <a:lnTo>
                  <a:pt x="2539" y="1085"/>
                </a:lnTo>
                <a:lnTo>
                  <a:pt x="2547" y="1150"/>
                </a:lnTo>
                <a:lnTo>
                  <a:pt x="2553" y="1214"/>
                </a:lnTo>
                <a:lnTo>
                  <a:pt x="2554" y="1280"/>
                </a:lnTo>
                <a:lnTo>
                  <a:pt x="2553" y="1346"/>
                </a:lnTo>
                <a:lnTo>
                  <a:pt x="2547" y="1411"/>
                </a:lnTo>
                <a:lnTo>
                  <a:pt x="2539" y="1475"/>
                </a:lnTo>
                <a:lnTo>
                  <a:pt x="2528" y="1538"/>
                </a:lnTo>
                <a:lnTo>
                  <a:pt x="2514" y="1600"/>
                </a:lnTo>
                <a:lnTo>
                  <a:pt x="2497" y="1661"/>
                </a:lnTo>
                <a:lnTo>
                  <a:pt x="2476" y="1720"/>
                </a:lnTo>
                <a:lnTo>
                  <a:pt x="2454" y="1778"/>
                </a:lnTo>
                <a:lnTo>
                  <a:pt x="2428" y="1835"/>
                </a:lnTo>
                <a:lnTo>
                  <a:pt x="2400" y="1891"/>
                </a:lnTo>
                <a:lnTo>
                  <a:pt x="2369" y="1944"/>
                </a:lnTo>
                <a:lnTo>
                  <a:pt x="2335" y="1996"/>
                </a:lnTo>
                <a:lnTo>
                  <a:pt x="2300" y="2046"/>
                </a:lnTo>
                <a:lnTo>
                  <a:pt x="2262" y="2094"/>
                </a:lnTo>
                <a:lnTo>
                  <a:pt x="2222" y="2141"/>
                </a:lnTo>
                <a:lnTo>
                  <a:pt x="2180" y="2185"/>
                </a:lnTo>
                <a:lnTo>
                  <a:pt x="2136" y="2228"/>
                </a:lnTo>
                <a:lnTo>
                  <a:pt x="2089" y="2268"/>
                </a:lnTo>
                <a:lnTo>
                  <a:pt x="2041" y="2306"/>
                </a:lnTo>
                <a:lnTo>
                  <a:pt x="1991" y="2341"/>
                </a:lnTo>
                <a:lnTo>
                  <a:pt x="1939" y="2375"/>
                </a:lnTo>
                <a:lnTo>
                  <a:pt x="1886" y="2406"/>
                </a:lnTo>
                <a:lnTo>
                  <a:pt x="1831" y="2434"/>
                </a:lnTo>
                <a:lnTo>
                  <a:pt x="1774" y="2460"/>
                </a:lnTo>
                <a:lnTo>
                  <a:pt x="1716" y="2482"/>
                </a:lnTo>
                <a:lnTo>
                  <a:pt x="1657" y="2503"/>
                </a:lnTo>
                <a:lnTo>
                  <a:pt x="1596" y="2520"/>
                </a:lnTo>
                <a:lnTo>
                  <a:pt x="1534" y="2535"/>
                </a:lnTo>
                <a:lnTo>
                  <a:pt x="1471" y="2546"/>
                </a:lnTo>
                <a:lnTo>
                  <a:pt x="1408" y="2554"/>
                </a:lnTo>
                <a:lnTo>
                  <a:pt x="1343" y="2559"/>
                </a:lnTo>
                <a:lnTo>
                  <a:pt x="1276" y="2560"/>
                </a:lnTo>
                <a:lnTo>
                  <a:pt x="1211" y="2559"/>
                </a:lnTo>
                <a:lnTo>
                  <a:pt x="1146" y="2554"/>
                </a:lnTo>
                <a:lnTo>
                  <a:pt x="1083" y="2546"/>
                </a:lnTo>
                <a:lnTo>
                  <a:pt x="1019" y="2535"/>
                </a:lnTo>
                <a:lnTo>
                  <a:pt x="957" y="2520"/>
                </a:lnTo>
                <a:lnTo>
                  <a:pt x="897" y="2503"/>
                </a:lnTo>
                <a:lnTo>
                  <a:pt x="838" y="2482"/>
                </a:lnTo>
                <a:lnTo>
                  <a:pt x="780" y="2460"/>
                </a:lnTo>
                <a:lnTo>
                  <a:pt x="723" y="2434"/>
                </a:lnTo>
                <a:lnTo>
                  <a:pt x="668" y="2406"/>
                </a:lnTo>
                <a:lnTo>
                  <a:pt x="615" y="2375"/>
                </a:lnTo>
                <a:lnTo>
                  <a:pt x="563" y="2341"/>
                </a:lnTo>
                <a:lnTo>
                  <a:pt x="513" y="2306"/>
                </a:lnTo>
                <a:lnTo>
                  <a:pt x="465" y="2268"/>
                </a:lnTo>
                <a:lnTo>
                  <a:pt x="418" y="2228"/>
                </a:lnTo>
                <a:lnTo>
                  <a:pt x="374" y="2185"/>
                </a:lnTo>
                <a:lnTo>
                  <a:pt x="331" y="2141"/>
                </a:lnTo>
                <a:lnTo>
                  <a:pt x="292" y="2094"/>
                </a:lnTo>
                <a:lnTo>
                  <a:pt x="254" y="2046"/>
                </a:lnTo>
                <a:lnTo>
                  <a:pt x="218" y="1996"/>
                </a:lnTo>
                <a:lnTo>
                  <a:pt x="185" y="1944"/>
                </a:lnTo>
                <a:lnTo>
                  <a:pt x="154" y="1891"/>
                </a:lnTo>
                <a:lnTo>
                  <a:pt x="125" y="1835"/>
                </a:lnTo>
                <a:lnTo>
                  <a:pt x="100" y="1778"/>
                </a:lnTo>
                <a:lnTo>
                  <a:pt x="78" y="1720"/>
                </a:lnTo>
                <a:lnTo>
                  <a:pt x="57" y="1661"/>
                </a:lnTo>
                <a:lnTo>
                  <a:pt x="40" y="1600"/>
                </a:lnTo>
                <a:lnTo>
                  <a:pt x="26" y="1538"/>
                </a:lnTo>
                <a:lnTo>
                  <a:pt x="14" y="1475"/>
                </a:lnTo>
                <a:lnTo>
                  <a:pt x="6" y="1411"/>
                </a:lnTo>
                <a:lnTo>
                  <a:pt x="1" y="1346"/>
                </a:lnTo>
                <a:lnTo>
                  <a:pt x="0" y="1280"/>
                </a:lnTo>
                <a:lnTo>
                  <a:pt x="1" y="1214"/>
                </a:lnTo>
                <a:lnTo>
                  <a:pt x="6" y="1150"/>
                </a:lnTo>
                <a:lnTo>
                  <a:pt x="14" y="1085"/>
                </a:lnTo>
                <a:lnTo>
                  <a:pt x="26" y="1022"/>
                </a:lnTo>
                <a:lnTo>
                  <a:pt x="40" y="960"/>
                </a:lnTo>
                <a:lnTo>
                  <a:pt x="57" y="899"/>
                </a:lnTo>
                <a:lnTo>
                  <a:pt x="78" y="840"/>
                </a:lnTo>
                <a:lnTo>
                  <a:pt x="100" y="782"/>
                </a:lnTo>
                <a:lnTo>
                  <a:pt x="125" y="725"/>
                </a:lnTo>
                <a:lnTo>
                  <a:pt x="154" y="670"/>
                </a:lnTo>
                <a:lnTo>
                  <a:pt x="185" y="616"/>
                </a:lnTo>
                <a:lnTo>
                  <a:pt x="218" y="564"/>
                </a:lnTo>
                <a:lnTo>
                  <a:pt x="254" y="514"/>
                </a:lnTo>
                <a:lnTo>
                  <a:pt x="292" y="466"/>
                </a:lnTo>
                <a:lnTo>
                  <a:pt x="331" y="419"/>
                </a:lnTo>
                <a:lnTo>
                  <a:pt x="374" y="375"/>
                </a:lnTo>
                <a:lnTo>
                  <a:pt x="418" y="332"/>
                </a:lnTo>
                <a:lnTo>
                  <a:pt x="465" y="292"/>
                </a:lnTo>
                <a:lnTo>
                  <a:pt x="513" y="254"/>
                </a:lnTo>
                <a:lnTo>
                  <a:pt x="563" y="218"/>
                </a:lnTo>
                <a:lnTo>
                  <a:pt x="615" y="185"/>
                </a:lnTo>
                <a:lnTo>
                  <a:pt x="668" y="154"/>
                </a:lnTo>
                <a:lnTo>
                  <a:pt x="723" y="125"/>
                </a:lnTo>
                <a:lnTo>
                  <a:pt x="780" y="100"/>
                </a:lnTo>
                <a:lnTo>
                  <a:pt x="838" y="77"/>
                </a:lnTo>
                <a:lnTo>
                  <a:pt x="897" y="57"/>
                </a:lnTo>
                <a:lnTo>
                  <a:pt x="957" y="39"/>
                </a:lnTo>
                <a:lnTo>
                  <a:pt x="1019" y="25"/>
                </a:lnTo>
                <a:lnTo>
                  <a:pt x="1083" y="14"/>
                </a:lnTo>
                <a:lnTo>
                  <a:pt x="1146" y="6"/>
                </a:lnTo>
                <a:lnTo>
                  <a:pt x="1211" y="1"/>
                </a:lnTo>
                <a:lnTo>
                  <a:pt x="1276"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Freeform 6"/>
          <p:cNvSpPr>
            <a:spLocks noGrp="1"/>
          </p:cNvSpPr>
          <p:nvPr>
            <p:ph type="pic" sz="quarter" idx="10"/>
          </p:nvPr>
        </p:nvSpPr>
        <p:spPr bwMode="auto">
          <a:xfrm>
            <a:off x="11334720" y="0"/>
            <a:ext cx="6953280" cy="10288588"/>
          </a:xfrm>
          <a:custGeom>
            <a:avLst/>
            <a:gdLst>
              <a:gd name="T0" fmla="*/ 1411 w 3076"/>
              <a:gd name="T1" fmla="*/ 4552 h 4552"/>
              <a:gd name="T2" fmla="*/ 1167 w 3076"/>
              <a:gd name="T3" fmla="*/ 3681 h 4552"/>
              <a:gd name="T4" fmla="*/ 1201 w 3076"/>
              <a:gd name="T5" fmla="*/ 3635 h 4552"/>
              <a:gd name="T6" fmla="*/ 1235 w 3076"/>
              <a:gd name="T7" fmla="*/ 3587 h 4552"/>
              <a:gd name="T8" fmla="*/ 1267 w 3076"/>
              <a:gd name="T9" fmla="*/ 3538 h 4552"/>
              <a:gd name="T10" fmla="*/ 1296 w 3076"/>
              <a:gd name="T11" fmla="*/ 3487 h 4552"/>
              <a:gd name="T12" fmla="*/ 1323 w 3076"/>
              <a:gd name="T13" fmla="*/ 3435 h 4552"/>
              <a:gd name="T14" fmla="*/ 1348 w 3076"/>
              <a:gd name="T15" fmla="*/ 3382 h 4552"/>
              <a:gd name="T16" fmla="*/ 1371 w 3076"/>
              <a:gd name="T17" fmla="*/ 3327 h 4552"/>
              <a:gd name="T18" fmla="*/ 1391 w 3076"/>
              <a:gd name="T19" fmla="*/ 3271 h 4552"/>
              <a:gd name="T20" fmla="*/ 1409 w 3076"/>
              <a:gd name="T21" fmla="*/ 3215 h 4552"/>
              <a:gd name="T22" fmla="*/ 1425 w 3076"/>
              <a:gd name="T23" fmla="*/ 3157 h 4552"/>
              <a:gd name="T24" fmla="*/ 1438 w 3076"/>
              <a:gd name="T25" fmla="*/ 3098 h 4552"/>
              <a:gd name="T26" fmla="*/ 1449 w 3076"/>
              <a:gd name="T27" fmla="*/ 3038 h 4552"/>
              <a:gd name="T28" fmla="*/ 1457 w 3076"/>
              <a:gd name="T29" fmla="*/ 2978 h 4552"/>
              <a:gd name="T30" fmla="*/ 1462 w 3076"/>
              <a:gd name="T31" fmla="*/ 2916 h 4552"/>
              <a:gd name="T32" fmla="*/ 1465 w 3076"/>
              <a:gd name="T33" fmla="*/ 2854 h 4552"/>
              <a:gd name="T34" fmla="*/ 1464 w 3076"/>
              <a:gd name="T35" fmla="*/ 2764 h 4552"/>
              <a:gd name="T36" fmla="*/ 1455 w 3076"/>
              <a:gd name="T37" fmla="*/ 2649 h 4552"/>
              <a:gd name="T38" fmla="*/ 1436 w 3076"/>
              <a:gd name="T39" fmla="*/ 2535 h 4552"/>
              <a:gd name="T40" fmla="*/ 1407 w 3076"/>
              <a:gd name="T41" fmla="*/ 2426 h 4552"/>
              <a:gd name="T42" fmla="*/ 1372 w 3076"/>
              <a:gd name="T43" fmla="*/ 2319 h 4552"/>
              <a:gd name="T44" fmla="*/ 1327 w 3076"/>
              <a:gd name="T45" fmla="*/ 2218 h 4552"/>
              <a:gd name="T46" fmla="*/ 1274 w 3076"/>
              <a:gd name="T47" fmla="*/ 2121 h 4552"/>
              <a:gd name="T48" fmla="*/ 1214 w 3076"/>
              <a:gd name="T49" fmla="*/ 2028 h 4552"/>
              <a:gd name="T50" fmla="*/ 1147 w 3076"/>
              <a:gd name="T51" fmla="*/ 1941 h 4552"/>
              <a:gd name="T52" fmla="*/ 1074 w 3076"/>
              <a:gd name="T53" fmla="*/ 1859 h 4552"/>
              <a:gd name="T54" fmla="*/ 994 w 3076"/>
              <a:gd name="T55" fmla="*/ 1785 h 4552"/>
              <a:gd name="T56" fmla="*/ 909 w 3076"/>
              <a:gd name="T57" fmla="*/ 1715 h 4552"/>
              <a:gd name="T58" fmla="*/ 818 w 3076"/>
              <a:gd name="T59" fmla="*/ 1654 h 4552"/>
              <a:gd name="T60" fmla="*/ 722 w 3076"/>
              <a:gd name="T61" fmla="*/ 1599 h 4552"/>
              <a:gd name="T62" fmla="*/ 622 w 3076"/>
              <a:gd name="T63" fmla="*/ 1552 h 4552"/>
              <a:gd name="T64" fmla="*/ 517 w 3076"/>
              <a:gd name="T65" fmla="*/ 1513 h 4552"/>
              <a:gd name="T66" fmla="*/ 0 w 3076"/>
              <a:gd name="T67" fmla="*/ 0 h 4552"/>
              <a:gd name="T68" fmla="*/ 3076 w 3076"/>
              <a:gd name="T69" fmla="*/ 2488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6" h="4552">
                <a:moveTo>
                  <a:pt x="3076" y="4552"/>
                </a:moveTo>
                <a:lnTo>
                  <a:pt x="1411" y="4552"/>
                </a:lnTo>
                <a:lnTo>
                  <a:pt x="1148" y="3703"/>
                </a:lnTo>
                <a:lnTo>
                  <a:pt x="1167" y="3681"/>
                </a:lnTo>
                <a:lnTo>
                  <a:pt x="1184" y="3657"/>
                </a:lnTo>
                <a:lnTo>
                  <a:pt x="1201" y="3635"/>
                </a:lnTo>
                <a:lnTo>
                  <a:pt x="1219" y="3610"/>
                </a:lnTo>
                <a:lnTo>
                  <a:pt x="1235" y="3587"/>
                </a:lnTo>
                <a:lnTo>
                  <a:pt x="1251" y="3562"/>
                </a:lnTo>
                <a:lnTo>
                  <a:pt x="1267" y="3538"/>
                </a:lnTo>
                <a:lnTo>
                  <a:pt x="1281" y="3512"/>
                </a:lnTo>
                <a:lnTo>
                  <a:pt x="1296" y="3487"/>
                </a:lnTo>
                <a:lnTo>
                  <a:pt x="1309" y="3461"/>
                </a:lnTo>
                <a:lnTo>
                  <a:pt x="1323" y="3435"/>
                </a:lnTo>
                <a:lnTo>
                  <a:pt x="1336" y="3408"/>
                </a:lnTo>
                <a:lnTo>
                  <a:pt x="1348" y="3382"/>
                </a:lnTo>
                <a:lnTo>
                  <a:pt x="1359" y="3354"/>
                </a:lnTo>
                <a:lnTo>
                  <a:pt x="1371" y="3327"/>
                </a:lnTo>
                <a:lnTo>
                  <a:pt x="1382" y="3300"/>
                </a:lnTo>
                <a:lnTo>
                  <a:pt x="1391" y="3271"/>
                </a:lnTo>
                <a:lnTo>
                  <a:pt x="1400" y="3244"/>
                </a:lnTo>
                <a:lnTo>
                  <a:pt x="1409" y="3215"/>
                </a:lnTo>
                <a:lnTo>
                  <a:pt x="1418" y="3186"/>
                </a:lnTo>
                <a:lnTo>
                  <a:pt x="1425" y="3157"/>
                </a:lnTo>
                <a:lnTo>
                  <a:pt x="1432" y="3128"/>
                </a:lnTo>
                <a:lnTo>
                  <a:pt x="1438" y="3098"/>
                </a:lnTo>
                <a:lnTo>
                  <a:pt x="1444" y="3069"/>
                </a:lnTo>
                <a:lnTo>
                  <a:pt x="1449" y="3038"/>
                </a:lnTo>
                <a:lnTo>
                  <a:pt x="1453" y="3008"/>
                </a:lnTo>
                <a:lnTo>
                  <a:pt x="1457" y="2978"/>
                </a:lnTo>
                <a:lnTo>
                  <a:pt x="1460" y="2947"/>
                </a:lnTo>
                <a:lnTo>
                  <a:pt x="1462" y="2916"/>
                </a:lnTo>
                <a:lnTo>
                  <a:pt x="1464" y="2886"/>
                </a:lnTo>
                <a:lnTo>
                  <a:pt x="1465" y="2854"/>
                </a:lnTo>
                <a:lnTo>
                  <a:pt x="1465" y="2823"/>
                </a:lnTo>
                <a:lnTo>
                  <a:pt x="1464" y="2764"/>
                </a:lnTo>
                <a:lnTo>
                  <a:pt x="1461" y="2706"/>
                </a:lnTo>
                <a:lnTo>
                  <a:pt x="1455" y="2649"/>
                </a:lnTo>
                <a:lnTo>
                  <a:pt x="1446" y="2591"/>
                </a:lnTo>
                <a:lnTo>
                  <a:pt x="1436" y="2535"/>
                </a:lnTo>
                <a:lnTo>
                  <a:pt x="1423" y="2480"/>
                </a:lnTo>
                <a:lnTo>
                  <a:pt x="1407" y="2426"/>
                </a:lnTo>
                <a:lnTo>
                  <a:pt x="1391" y="2373"/>
                </a:lnTo>
                <a:lnTo>
                  <a:pt x="1372" y="2319"/>
                </a:lnTo>
                <a:lnTo>
                  <a:pt x="1350" y="2268"/>
                </a:lnTo>
                <a:lnTo>
                  <a:pt x="1327" y="2218"/>
                </a:lnTo>
                <a:lnTo>
                  <a:pt x="1301" y="2169"/>
                </a:lnTo>
                <a:lnTo>
                  <a:pt x="1274" y="2121"/>
                </a:lnTo>
                <a:lnTo>
                  <a:pt x="1245" y="2074"/>
                </a:lnTo>
                <a:lnTo>
                  <a:pt x="1214" y="2028"/>
                </a:lnTo>
                <a:lnTo>
                  <a:pt x="1181" y="1984"/>
                </a:lnTo>
                <a:lnTo>
                  <a:pt x="1147" y="1941"/>
                </a:lnTo>
                <a:lnTo>
                  <a:pt x="1112" y="1899"/>
                </a:lnTo>
                <a:lnTo>
                  <a:pt x="1074" y="1859"/>
                </a:lnTo>
                <a:lnTo>
                  <a:pt x="1035" y="1822"/>
                </a:lnTo>
                <a:lnTo>
                  <a:pt x="994" y="1785"/>
                </a:lnTo>
                <a:lnTo>
                  <a:pt x="953" y="1749"/>
                </a:lnTo>
                <a:lnTo>
                  <a:pt x="909" y="1715"/>
                </a:lnTo>
                <a:lnTo>
                  <a:pt x="864" y="1684"/>
                </a:lnTo>
                <a:lnTo>
                  <a:pt x="818" y="1654"/>
                </a:lnTo>
                <a:lnTo>
                  <a:pt x="771" y="1625"/>
                </a:lnTo>
                <a:lnTo>
                  <a:pt x="722" y="1599"/>
                </a:lnTo>
                <a:lnTo>
                  <a:pt x="672" y="1574"/>
                </a:lnTo>
                <a:lnTo>
                  <a:pt x="622" y="1552"/>
                </a:lnTo>
                <a:lnTo>
                  <a:pt x="570" y="1531"/>
                </a:lnTo>
                <a:lnTo>
                  <a:pt x="517" y="1513"/>
                </a:lnTo>
                <a:lnTo>
                  <a:pt x="463" y="1497"/>
                </a:lnTo>
                <a:lnTo>
                  <a:pt x="0" y="0"/>
                </a:lnTo>
                <a:lnTo>
                  <a:pt x="2304" y="0"/>
                </a:lnTo>
                <a:lnTo>
                  <a:pt x="3076" y="2488"/>
                </a:lnTo>
                <a:lnTo>
                  <a:pt x="3076" y="455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F06FE8F7-B262-B742-9338-8618DB3B9088}"/>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7" name="Straight Connector 6">
            <a:extLst>
              <a:ext uri="{FF2B5EF4-FFF2-40B4-BE49-F238E27FC236}">
                <a16:creationId xmlns:a16="http://schemas.microsoft.com/office/drawing/2014/main" id="{0233D55A-95CC-C64C-8D8A-7A84B47C565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301653FE-4B5A-3641-BAC3-B47591A300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273361061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9">
    <p:spTree>
      <p:nvGrpSpPr>
        <p:cNvPr id="1" name=""/>
        <p:cNvGrpSpPr/>
        <p:nvPr/>
      </p:nvGrpSpPr>
      <p:grpSpPr>
        <a:xfrm>
          <a:off x="0" y="0"/>
          <a:ext cx="0" cy="0"/>
          <a:chOff x="0" y="0"/>
          <a:chExt cx="0" cy="0"/>
        </a:xfrm>
      </p:grpSpPr>
      <p:sp>
        <p:nvSpPr>
          <p:cNvPr id="3" name="Freeform 8"/>
          <p:cNvSpPr>
            <a:spLocks noGrp="1"/>
          </p:cNvSpPr>
          <p:nvPr>
            <p:ph type="pic" sz="quarter" idx="10"/>
          </p:nvPr>
        </p:nvSpPr>
        <p:spPr bwMode="auto">
          <a:xfrm>
            <a:off x="11334720" y="0"/>
            <a:ext cx="6953280" cy="10288588"/>
          </a:xfrm>
          <a:custGeom>
            <a:avLst/>
            <a:gdLst>
              <a:gd name="T0" fmla="*/ 3077 w 3077"/>
              <a:gd name="T1" fmla="*/ 4552 h 4552"/>
              <a:gd name="T2" fmla="*/ 1412 w 3077"/>
              <a:gd name="T3" fmla="*/ 4552 h 4552"/>
              <a:gd name="T4" fmla="*/ 1136 w 3077"/>
              <a:gd name="T5" fmla="*/ 3664 h 4552"/>
              <a:gd name="T6" fmla="*/ 1183 w 3077"/>
              <a:gd name="T7" fmla="*/ 3637 h 4552"/>
              <a:gd name="T8" fmla="*/ 1201 w 3077"/>
              <a:gd name="T9" fmla="*/ 3626 h 4552"/>
              <a:gd name="T10" fmla="*/ 1218 w 3077"/>
              <a:gd name="T11" fmla="*/ 3614 h 4552"/>
              <a:gd name="T12" fmla="*/ 1234 w 3077"/>
              <a:gd name="T13" fmla="*/ 3600 h 4552"/>
              <a:gd name="T14" fmla="*/ 1249 w 3077"/>
              <a:gd name="T15" fmla="*/ 3586 h 4552"/>
              <a:gd name="T16" fmla="*/ 1262 w 3077"/>
              <a:gd name="T17" fmla="*/ 3571 h 4552"/>
              <a:gd name="T18" fmla="*/ 1276 w 3077"/>
              <a:gd name="T19" fmla="*/ 3555 h 4552"/>
              <a:gd name="T20" fmla="*/ 1288 w 3077"/>
              <a:gd name="T21" fmla="*/ 3538 h 4552"/>
              <a:gd name="T22" fmla="*/ 1299 w 3077"/>
              <a:gd name="T23" fmla="*/ 3521 h 4552"/>
              <a:gd name="T24" fmla="*/ 1308 w 3077"/>
              <a:gd name="T25" fmla="*/ 3503 h 4552"/>
              <a:gd name="T26" fmla="*/ 1316 w 3077"/>
              <a:gd name="T27" fmla="*/ 3484 h 4552"/>
              <a:gd name="T28" fmla="*/ 1324 w 3077"/>
              <a:gd name="T29" fmla="*/ 3464 h 4552"/>
              <a:gd name="T30" fmla="*/ 1330 w 3077"/>
              <a:gd name="T31" fmla="*/ 3445 h 4552"/>
              <a:gd name="T32" fmla="*/ 1335 w 3077"/>
              <a:gd name="T33" fmla="*/ 3424 h 4552"/>
              <a:gd name="T34" fmla="*/ 1338 w 3077"/>
              <a:gd name="T35" fmla="*/ 3404 h 4552"/>
              <a:gd name="T36" fmla="*/ 1340 w 3077"/>
              <a:gd name="T37" fmla="*/ 3384 h 4552"/>
              <a:gd name="T38" fmla="*/ 1341 w 3077"/>
              <a:gd name="T39" fmla="*/ 3362 h 4552"/>
              <a:gd name="T40" fmla="*/ 1341 w 3077"/>
              <a:gd name="T41" fmla="*/ 2284 h 4552"/>
              <a:gd name="T42" fmla="*/ 1340 w 3077"/>
              <a:gd name="T43" fmla="*/ 2262 h 4552"/>
              <a:gd name="T44" fmla="*/ 1338 w 3077"/>
              <a:gd name="T45" fmla="*/ 2242 h 4552"/>
              <a:gd name="T46" fmla="*/ 1335 w 3077"/>
              <a:gd name="T47" fmla="*/ 2221 h 4552"/>
              <a:gd name="T48" fmla="*/ 1330 w 3077"/>
              <a:gd name="T49" fmla="*/ 2201 h 4552"/>
              <a:gd name="T50" fmla="*/ 1324 w 3077"/>
              <a:gd name="T51" fmla="*/ 2181 h 4552"/>
              <a:gd name="T52" fmla="*/ 1316 w 3077"/>
              <a:gd name="T53" fmla="*/ 2162 h 4552"/>
              <a:gd name="T54" fmla="*/ 1308 w 3077"/>
              <a:gd name="T55" fmla="*/ 2144 h 4552"/>
              <a:gd name="T56" fmla="*/ 1299 w 3077"/>
              <a:gd name="T57" fmla="*/ 2125 h 4552"/>
              <a:gd name="T58" fmla="*/ 1288 w 3077"/>
              <a:gd name="T59" fmla="*/ 2108 h 4552"/>
              <a:gd name="T60" fmla="*/ 1276 w 3077"/>
              <a:gd name="T61" fmla="*/ 2091 h 4552"/>
              <a:gd name="T62" fmla="*/ 1262 w 3077"/>
              <a:gd name="T63" fmla="*/ 2075 h 4552"/>
              <a:gd name="T64" fmla="*/ 1249 w 3077"/>
              <a:gd name="T65" fmla="*/ 2060 h 4552"/>
              <a:gd name="T66" fmla="*/ 1234 w 3077"/>
              <a:gd name="T67" fmla="*/ 2045 h 4552"/>
              <a:gd name="T68" fmla="*/ 1218 w 3077"/>
              <a:gd name="T69" fmla="*/ 2032 h 4552"/>
              <a:gd name="T70" fmla="*/ 1201 w 3077"/>
              <a:gd name="T71" fmla="*/ 2020 h 4552"/>
              <a:gd name="T72" fmla="*/ 1183 w 3077"/>
              <a:gd name="T73" fmla="*/ 2009 h 4552"/>
              <a:gd name="T74" fmla="*/ 501 w 3077"/>
              <a:gd name="T75" fmla="*/ 1614 h 4552"/>
              <a:gd name="T76" fmla="*/ 0 w 3077"/>
              <a:gd name="T77" fmla="*/ 0 h 4552"/>
              <a:gd name="T78" fmla="*/ 2305 w 3077"/>
              <a:gd name="T79" fmla="*/ 0 h 4552"/>
              <a:gd name="T80" fmla="*/ 3077 w 3077"/>
              <a:gd name="T81" fmla="*/ 2488 h 4552"/>
              <a:gd name="T82" fmla="*/ 3077 w 3077"/>
              <a:gd name="T83" fmla="*/ 4552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77" h="4552">
                <a:moveTo>
                  <a:pt x="3077" y="4552"/>
                </a:moveTo>
                <a:lnTo>
                  <a:pt x="1412" y="4552"/>
                </a:lnTo>
                <a:lnTo>
                  <a:pt x="1136" y="3664"/>
                </a:lnTo>
                <a:lnTo>
                  <a:pt x="1183" y="3637"/>
                </a:lnTo>
                <a:lnTo>
                  <a:pt x="1201" y="3626"/>
                </a:lnTo>
                <a:lnTo>
                  <a:pt x="1218" y="3614"/>
                </a:lnTo>
                <a:lnTo>
                  <a:pt x="1234" y="3600"/>
                </a:lnTo>
                <a:lnTo>
                  <a:pt x="1249" y="3586"/>
                </a:lnTo>
                <a:lnTo>
                  <a:pt x="1262" y="3571"/>
                </a:lnTo>
                <a:lnTo>
                  <a:pt x="1276" y="3555"/>
                </a:lnTo>
                <a:lnTo>
                  <a:pt x="1288" y="3538"/>
                </a:lnTo>
                <a:lnTo>
                  <a:pt x="1299" y="3521"/>
                </a:lnTo>
                <a:lnTo>
                  <a:pt x="1308" y="3503"/>
                </a:lnTo>
                <a:lnTo>
                  <a:pt x="1316" y="3484"/>
                </a:lnTo>
                <a:lnTo>
                  <a:pt x="1324" y="3464"/>
                </a:lnTo>
                <a:lnTo>
                  <a:pt x="1330" y="3445"/>
                </a:lnTo>
                <a:lnTo>
                  <a:pt x="1335" y="3424"/>
                </a:lnTo>
                <a:lnTo>
                  <a:pt x="1338" y="3404"/>
                </a:lnTo>
                <a:lnTo>
                  <a:pt x="1340" y="3384"/>
                </a:lnTo>
                <a:lnTo>
                  <a:pt x="1341" y="3362"/>
                </a:lnTo>
                <a:lnTo>
                  <a:pt x="1341" y="2284"/>
                </a:lnTo>
                <a:lnTo>
                  <a:pt x="1340" y="2262"/>
                </a:lnTo>
                <a:lnTo>
                  <a:pt x="1338" y="2242"/>
                </a:lnTo>
                <a:lnTo>
                  <a:pt x="1335" y="2221"/>
                </a:lnTo>
                <a:lnTo>
                  <a:pt x="1330" y="2201"/>
                </a:lnTo>
                <a:lnTo>
                  <a:pt x="1324" y="2181"/>
                </a:lnTo>
                <a:lnTo>
                  <a:pt x="1316" y="2162"/>
                </a:lnTo>
                <a:lnTo>
                  <a:pt x="1308" y="2144"/>
                </a:lnTo>
                <a:lnTo>
                  <a:pt x="1299" y="2125"/>
                </a:lnTo>
                <a:lnTo>
                  <a:pt x="1288" y="2108"/>
                </a:lnTo>
                <a:lnTo>
                  <a:pt x="1276" y="2091"/>
                </a:lnTo>
                <a:lnTo>
                  <a:pt x="1262" y="2075"/>
                </a:lnTo>
                <a:lnTo>
                  <a:pt x="1249" y="2060"/>
                </a:lnTo>
                <a:lnTo>
                  <a:pt x="1234" y="2045"/>
                </a:lnTo>
                <a:lnTo>
                  <a:pt x="1218" y="2032"/>
                </a:lnTo>
                <a:lnTo>
                  <a:pt x="1201" y="2020"/>
                </a:lnTo>
                <a:lnTo>
                  <a:pt x="1183" y="2009"/>
                </a:lnTo>
                <a:lnTo>
                  <a:pt x="501" y="1614"/>
                </a:lnTo>
                <a:lnTo>
                  <a:pt x="0" y="0"/>
                </a:lnTo>
                <a:lnTo>
                  <a:pt x="2305" y="0"/>
                </a:lnTo>
                <a:lnTo>
                  <a:pt x="3077" y="2488"/>
                </a:lnTo>
                <a:lnTo>
                  <a:pt x="3077" y="455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Freeform 10"/>
          <p:cNvSpPr>
            <a:spLocks noGrp="1"/>
          </p:cNvSpPr>
          <p:nvPr>
            <p:ph type="pic" sz="quarter" idx="11"/>
          </p:nvPr>
        </p:nvSpPr>
        <p:spPr bwMode="auto">
          <a:xfrm>
            <a:off x="8937817" y="3459679"/>
            <a:ext cx="5212135" cy="5845278"/>
          </a:xfrm>
          <a:custGeom>
            <a:avLst/>
            <a:gdLst>
              <a:gd name="T0" fmla="*/ 1008 w 2309"/>
              <a:gd name="T1" fmla="*/ 40 h 2583"/>
              <a:gd name="T2" fmla="*/ 1043 w 2309"/>
              <a:gd name="T3" fmla="*/ 23 h 2583"/>
              <a:gd name="T4" fmla="*/ 1079 w 2309"/>
              <a:gd name="T5" fmla="*/ 11 h 2583"/>
              <a:gd name="T6" fmla="*/ 1116 w 2309"/>
              <a:gd name="T7" fmla="*/ 3 h 2583"/>
              <a:gd name="T8" fmla="*/ 1154 w 2309"/>
              <a:gd name="T9" fmla="*/ 0 h 2583"/>
              <a:gd name="T10" fmla="*/ 1192 w 2309"/>
              <a:gd name="T11" fmla="*/ 3 h 2583"/>
              <a:gd name="T12" fmla="*/ 1230 w 2309"/>
              <a:gd name="T13" fmla="*/ 11 h 2583"/>
              <a:gd name="T14" fmla="*/ 1266 w 2309"/>
              <a:gd name="T15" fmla="*/ 23 h 2583"/>
              <a:gd name="T16" fmla="*/ 1301 w 2309"/>
              <a:gd name="T17" fmla="*/ 40 h 2583"/>
              <a:gd name="T18" fmla="*/ 2179 w 2309"/>
              <a:gd name="T19" fmla="*/ 549 h 2583"/>
              <a:gd name="T20" fmla="*/ 2209 w 2309"/>
              <a:gd name="T21" fmla="*/ 573 h 2583"/>
              <a:gd name="T22" fmla="*/ 2237 w 2309"/>
              <a:gd name="T23" fmla="*/ 600 h 2583"/>
              <a:gd name="T24" fmla="*/ 2259 w 2309"/>
              <a:gd name="T25" fmla="*/ 630 h 2583"/>
              <a:gd name="T26" fmla="*/ 2279 w 2309"/>
              <a:gd name="T27" fmla="*/ 663 h 2583"/>
              <a:gd name="T28" fmla="*/ 2293 w 2309"/>
              <a:gd name="T29" fmla="*/ 698 h 2583"/>
              <a:gd name="T30" fmla="*/ 2303 w 2309"/>
              <a:gd name="T31" fmla="*/ 735 h 2583"/>
              <a:gd name="T32" fmla="*/ 2308 w 2309"/>
              <a:gd name="T33" fmla="*/ 773 h 2583"/>
              <a:gd name="T34" fmla="*/ 2309 w 2309"/>
              <a:gd name="T35" fmla="*/ 1791 h 2583"/>
              <a:gd name="T36" fmla="*/ 2306 w 2309"/>
              <a:gd name="T37" fmla="*/ 1830 h 2583"/>
              <a:gd name="T38" fmla="*/ 2299 w 2309"/>
              <a:gd name="T39" fmla="*/ 1868 h 2583"/>
              <a:gd name="T40" fmla="*/ 2287 w 2309"/>
              <a:gd name="T41" fmla="*/ 1904 h 2583"/>
              <a:gd name="T42" fmla="*/ 2269 w 2309"/>
              <a:gd name="T43" fmla="*/ 1937 h 2583"/>
              <a:gd name="T44" fmla="*/ 2249 w 2309"/>
              <a:gd name="T45" fmla="*/ 1969 h 2583"/>
              <a:gd name="T46" fmla="*/ 2224 w 2309"/>
              <a:gd name="T47" fmla="*/ 1998 h 2583"/>
              <a:gd name="T48" fmla="*/ 2195 w 2309"/>
              <a:gd name="T49" fmla="*/ 2023 h 2583"/>
              <a:gd name="T50" fmla="*/ 2162 w 2309"/>
              <a:gd name="T51" fmla="*/ 2045 h 2583"/>
              <a:gd name="T52" fmla="*/ 1284 w 2309"/>
              <a:gd name="T53" fmla="*/ 2554 h 2583"/>
              <a:gd name="T54" fmla="*/ 1248 w 2309"/>
              <a:gd name="T55" fmla="*/ 2568 h 2583"/>
              <a:gd name="T56" fmla="*/ 1211 w 2309"/>
              <a:gd name="T57" fmla="*/ 2578 h 2583"/>
              <a:gd name="T58" fmla="*/ 1174 w 2309"/>
              <a:gd name="T59" fmla="*/ 2582 h 2583"/>
              <a:gd name="T60" fmla="*/ 1136 w 2309"/>
              <a:gd name="T61" fmla="*/ 2582 h 2583"/>
              <a:gd name="T62" fmla="*/ 1098 w 2309"/>
              <a:gd name="T63" fmla="*/ 2578 h 2583"/>
              <a:gd name="T64" fmla="*/ 1060 w 2309"/>
              <a:gd name="T65" fmla="*/ 2568 h 2583"/>
              <a:gd name="T66" fmla="*/ 1026 w 2309"/>
              <a:gd name="T67" fmla="*/ 2554 h 2583"/>
              <a:gd name="T68" fmla="*/ 146 w 2309"/>
              <a:gd name="T69" fmla="*/ 2045 h 2583"/>
              <a:gd name="T70" fmla="*/ 114 w 2309"/>
              <a:gd name="T71" fmla="*/ 2023 h 2583"/>
              <a:gd name="T72" fmla="*/ 85 w 2309"/>
              <a:gd name="T73" fmla="*/ 1998 h 2583"/>
              <a:gd name="T74" fmla="*/ 60 w 2309"/>
              <a:gd name="T75" fmla="*/ 1969 h 2583"/>
              <a:gd name="T76" fmla="*/ 39 w 2309"/>
              <a:gd name="T77" fmla="*/ 1937 h 2583"/>
              <a:gd name="T78" fmla="*/ 23 w 2309"/>
              <a:gd name="T79" fmla="*/ 1904 h 2583"/>
              <a:gd name="T80" fmla="*/ 10 w 2309"/>
              <a:gd name="T81" fmla="*/ 1868 h 2583"/>
              <a:gd name="T82" fmla="*/ 2 w 2309"/>
              <a:gd name="T83" fmla="*/ 1830 h 2583"/>
              <a:gd name="T84" fmla="*/ 0 w 2309"/>
              <a:gd name="T85" fmla="*/ 1791 h 2583"/>
              <a:gd name="T86" fmla="*/ 0 w 2309"/>
              <a:gd name="T87" fmla="*/ 773 h 2583"/>
              <a:gd name="T88" fmla="*/ 5 w 2309"/>
              <a:gd name="T89" fmla="*/ 735 h 2583"/>
              <a:gd name="T90" fmla="*/ 16 w 2309"/>
              <a:gd name="T91" fmla="*/ 698 h 2583"/>
              <a:gd name="T92" fmla="*/ 30 w 2309"/>
              <a:gd name="T93" fmla="*/ 663 h 2583"/>
              <a:gd name="T94" fmla="*/ 49 w 2309"/>
              <a:gd name="T95" fmla="*/ 630 h 2583"/>
              <a:gd name="T96" fmla="*/ 73 w 2309"/>
              <a:gd name="T97" fmla="*/ 600 h 2583"/>
              <a:gd name="T98" fmla="*/ 99 w 2309"/>
              <a:gd name="T99" fmla="*/ 573 h 2583"/>
              <a:gd name="T100" fmla="*/ 130 w 2309"/>
              <a:gd name="T101" fmla="*/ 549 h 2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09" h="2583">
                <a:moveTo>
                  <a:pt x="146" y="539"/>
                </a:moveTo>
                <a:lnTo>
                  <a:pt x="1008" y="40"/>
                </a:lnTo>
                <a:lnTo>
                  <a:pt x="1026" y="31"/>
                </a:lnTo>
                <a:lnTo>
                  <a:pt x="1043" y="23"/>
                </a:lnTo>
                <a:lnTo>
                  <a:pt x="1060" y="16"/>
                </a:lnTo>
                <a:lnTo>
                  <a:pt x="1079" y="11"/>
                </a:lnTo>
                <a:lnTo>
                  <a:pt x="1098" y="6"/>
                </a:lnTo>
                <a:lnTo>
                  <a:pt x="1116" y="3"/>
                </a:lnTo>
                <a:lnTo>
                  <a:pt x="1136" y="1"/>
                </a:lnTo>
                <a:lnTo>
                  <a:pt x="1154" y="0"/>
                </a:lnTo>
                <a:lnTo>
                  <a:pt x="1174" y="1"/>
                </a:lnTo>
                <a:lnTo>
                  <a:pt x="1192" y="3"/>
                </a:lnTo>
                <a:lnTo>
                  <a:pt x="1211" y="6"/>
                </a:lnTo>
                <a:lnTo>
                  <a:pt x="1230" y="11"/>
                </a:lnTo>
                <a:lnTo>
                  <a:pt x="1248" y="16"/>
                </a:lnTo>
                <a:lnTo>
                  <a:pt x="1266" y="23"/>
                </a:lnTo>
                <a:lnTo>
                  <a:pt x="1284" y="31"/>
                </a:lnTo>
                <a:lnTo>
                  <a:pt x="1301" y="40"/>
                </a:lnTo>
                <a:lnTo>
                  <a:pt x="2162" y="539"/>
                </a:lnTo>
                <a:lnTo>
                  <a:pt x="2179" y="549"/>
                </a:lnTo>
                <a:lnTo>
                  <a:pt x="2195" y="560"/>
                </a:lnTo>
                <a:lnTo>
                  <a:pt x="2209" y="573"/>
                </a:lnTo>
                <a:lnTo>
                  <a:pt x="2224" y="586"/>
                </a:lnTo>
                <a:lnTo>
                  <a:pt x="2237" y="600"/>
                </a:lnTo>
                <a:lnTo>
                  <a:pt x="2249" y="615"/>
                </a:lnTo>
                <a:lnTo>
                  <a:pt x="2259" y="630"/>
                </a:lnTo>
                <a:lnTo>
                  <a:pt x="2269" y="646"/>
                </a:lnTo>
                <a:lnTo>
                  <a:pt x="2279" y="663"/>
                </a:lnTo>
                <a:lnTo>
                  <a:pt x="2287" y="680"/>
                </a:lnTo>
                <a:lnTo>
                  <a:pt x="2293" y="698"/>
                </a:lnTo>
                <a:lnTo>
                  <a:pt x="2299" y="717"/>
                </a:lnTo>
                <a:lnTo>
                  <a:pt x="2303" y="735"/>
                </a:lnTo>
                <a:lnTo>
                  <a:pt x="2306" y="754"/>
                </a:lnTo>
                <a:lnTo>
                  <a:pt x="2308" y="773"/>
                </a:lnTo>
                <a:lnTo>
                  <a:pt x="2309" y="793"/>
                </a:lnTo>
                <a:lnTo>
                  <a:pt x="2309" y="1791"/>
                </a:lnTo>
                <a:lnTo>
                  <a:pt x="2308" y="1811"/>
                </a:lnTo>
                <a:lnTo>
                  <a:pt x="2306" y="1830"/>
                </a:lnTo>
                <a:lnTo>
                  <a:pt x="2303" y="1848"/>
                </a:lnTo>
                <a:lnTo>
                  <a:pt x="2299" y="1868"/>
                </a:lnTo>
                <a:lnTo>
                  <a:pt x="2293" y="1886"/>
                </a:lnTo>
                <a:lnTo>
                  <a:pt x="2287" y="1904"/>
                </a:lnTo>
                <a:lnTo>
                  <a:pt x="2279" y="1921"/>
                </a:lnTo>
                <a:lnTo>
                  <a:pt x="2269" y="1937"/>
                </a:lnTo>
                <a:lnTo>
                  <a:pt x="2259" y="1954"/>
                </a:lnTo>
                <a:lnTo>
                  <a:pt x="2249" y="1969"/>
                </a:lnTo>
                <a:lnTo>
                  <a:pt x="2237" y="1984"/>
                </a:lnTo>
                <a:lnTo>
                  <a:pt x="2224" y="1998"/>
                </a:lnTo>
                <a:lnTo>
                  <a:pt x="2209" y="2011"/>
                </a:lnTo>
                <a:lnTo>
                  <a:pt x="2195" y="2023"/>
                </a:lnTo>
                <a:lnTo>
                  <a:pt x="2179" y="2034"/>
                </a:lnTo>
                <a:lnTo>
                  <a:pt x="2162" y="2045"/>
                </a:lnTo>
                <a:lnTo>
                  <a:pt x="1301" y="2544"/>
                </a:lnTo>
                <a:lnTo>
                  <a:pt x="1284" y="2554"/>
                </a:lnTo>
                <a:lnTo>
                  <a:pt x="1266" y="2561"/>
                </a:lnTo>
                <a:lnTo>
                  <a:pt x="1248" y="2568"/>
                </a:lnTo>
                <a:lnTo>
                  <a:pt x="1230" y="2573"/>
                </a:lnTo>
                <a:lnTo>
                  <a:pt x="1211" y="2578"/>
                </a:lnTo>
                <a:lnTo>
                  <a:pt x="1192" y="2581"/>
                </a:lnTo>
                <a:lnTo>
                  <a:pt x="1174" y="2582"/>
                </a:lnTo>
                <a:lnTo>
                  <a:pt x="1154" y="2583"/>
                </a:lnTo>
                <a:lnTo>
                  <a:pt x="1136" y="2582"/>
                </a:lnTo>
                <a:lnTo>
                  <a:pt x="1116" y="2581"/>
                </a:lnTo>
                <a:lnTo>
                  <a:pt x="1098" y="2578"/>
                </a:lnTo>
                <a:lnTo>
                  <a:pt x="1079" y="2573"/>
                </a:lnTo>
                <a:lnTo>
                  <a:pt x="1060" y="2568"/>
                </a:lnTo>
                <a:lnTo>
                  <a:pt x="1043" y="2561"/>
                </a:lnTo>
                <a:lnTo>
                  <a:pt x="1026" y="2554"/>
                </a:lnTo>
                <a:lnTo>
                  <a:pt x="1008" y="2544"/>
                </a:lnTo>
                <a:lnTo>
                  <a:pt x="146" y="2045"/>
                </a:lnTo>
                <a:lnTo>
                  <a:pt x="130" y="2034"/>
                </a:lnTo>
                <a:lnTo>
                  <a:pt x="114" y="2023"/>
                </a:lnTo>
                <a:lnTo>
                  <a:pt x="99" y="2011"/>
                </a:lnTo>
                <a:lnTo>
                  <a:pt x="85" y="1998"/>
                </a:lnTo>
                <a:lnTo>
                  <a:pt x="73" y="1984"/>
                </a:lnTo>
                <a:lnTo>
                  <a:pt x="60" y="1969"/>
                </a:lnTo>
                <a:lnTo>
                  <a:pt x="49" y="1954"/>
                </a:lnTo>
                <a:lnTo>
                  <a:pt x="39" y="1937"/>
                </a:lnTo>
                <a:lnTo>
                  <a:pt x="30" y="1921"/>
                </a:lnTo>
                <a:lnTo>
                  <a:pt x="23" y="1904"/>
                </a:lnTo>
                <a:lnTo>
                  <a:pt x="16" y="1886"/>
                </a:lnTo>
                <a:lnTo>
                  <a:pt x="10" y="1868"/>
                </a:lnTo>
                <a:lnTo>
                  <a:pt x="5" y="1848"/>
                </a:lnTo>
                <a:lnTo>
                  <a:pt x="2" y="1830"/>
                </a:lnTo>
                <a:lnTo>
                  <a:pt x="0" y="1811"/>
                </a:lnTo>
                <a:lnTo>
                  <a:pt x="0" y="1791"/>
                </a:lnTo>
                <a:lnTo>
                  <a:pt x="0" y="793"/>
                </a:lnTo>
                <a:lnTo>
                  <a:pt x="0" y="773"/>
                </a:lnTo>
                <a:lnTo>
                  <a:pt x="2" y="754"/>
                </a:lnTo>
                <a:lnTo>
                  <a:pt x="5" y="735"/>
                </a:lnTo>
                <a:lnTo>
                  <a:pt x="10" y="717"/>
                </a:lnTo>
                <a:lnTo>
                  <a:pt x="16" y="698"/>
                </a:lnTo>
                <a:lnTo>
                  <a:pt x="23" y="680"/>
                </a:lnTo>
                <a:lnTo>
                  <a:pt x="30" y="663"/>
                </a:lnTo>
                <a:lnTo>
                  <a:pt x="39" y="646"/>
                </a:lnTo>
                <a:lnTo>
                  <a:pt x="49" y="630"/>
                </a:lnTo>
                <a:lnTo>
                  <a:pt x="60" y="615"/>
                </a:lnTo>
                <a:lnTo>
                  <a:pt x="73" y="600"/>
                </a:lnTo>
                <a:lnTo>
                  <a:pt x="85" y="586"/>
                </a:lnTo>
                <a:lnTo>
                  <a:pt x="99" y="573"/>
                </a:lnTo>
                <a:lnTo>
                  <a:pt x="114" y="560"/>
                </a:lnTo>
                <a:lnTo>
                  <a:pt x="130" y="549"/>
                </a:lnTo>
                <a:lnTo>
                  <a:pt x="146" y="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TextBox 5">
            <a:extLst>
              <a:ext uri="{FF2B5EF4-FFF2-40B4-BE49-F238E27FC236}">
                <a16:creationId xmlns:a16="http://schemas.microsoft.com/office/drawing/2014/main" id="{F9EA4139-C638-3F47-919B-3702BDD641E8}"/>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7" name="Straight Connector 6">
            <a:extLst>
              <a:ext uri="{FF2B5EF4-FFF2-40B4-BE49-F238E27FC236}">
                <a16:creationId xmlns:a16="http://schemas.microsoft.com/office/drawing/2014/main" id="{249671E8-4EBF-2C46-A297-C8E041C8BE3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32A1E079-510D-6248-BF6C-201D1127B73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51002358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30">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0" y="0"/>
            <a:ext cx="13279983" cy="10288588"/>
          </a:xfrm>
          <a:custGeom>
            <a:avLst/>
            <a:gdLst>
              <a:gd name="T0" fmla="*/ 0 w 5859"/>
              <a:gd name="T1" fmla="*/ 0 h 4539"/>
              <a:gd name="T2" fmla="*/ 1319 w 5859"/>
              <a:gd name="T3" fmla="*/ 0 h 4539"/>
              <a:gd name="T4" fmla="*/ 5859 w 5859"/>
              <a:gd name="T5" fmla="*/ 4539 h 4539"/>
              <a:gd name="T6" fmla="*/ 4150 w 5859"/>
              <a:gd name="T7" fmla="*/ 4539 h 4539"/>
              <a:gd name="T8" fmla="*/ 0 w 5859"/>
              <a:gd name="T9" fmla="*/ 391 h 4539"/>
              <a:gd name="T10" fmla="*/ 0 w 5859"/>
              <a:gd name="T11" fmla="*/ 0 h 4539"/>
              <a:gd name="T12" fmla="*/ 4070 w 5859"/>
              <a:gd name="T13" fmla="*/ 4539 h 4539"/>
              <a:gd name="T14" fmla="*/ 2360 w 5859"/>
              <a:gd name="T15" fmla="*/ 4539 h 4539"/>
              <a:gd name="T16" fmla="*/ 0 w 5859"/>
              <a:gd name="T17" fmla="*/ 2180 h 4539"/>
              <a:gd name="T18" fmla="*/ 0 w 5859"/>
              <a:gd name="T19" fmla="*/ 471 h 4539"/>
              <a:gd name="T20" fmla="*/ 4070 w 5859"/>
              <a:gd name="T21" fmla="*/ 4539 h 4539"/>
              <a:gd name="T22" fmla="*/ 2279 w 5859"/>
              <a:gd name="T23" fmla="*/ 4539 h 4539"/>
              <a:gd name="T24" fmla="*/ 569 w 5859"/>
              <a:gd name="T25" fmla="*/ 4539 h 4539"/>
              <a:gd name="T26" fmla="*/ 0 w 5859"/>
              <a:gd name="T27" fmla="*/ 3970 h 4539"/>
              <a:gd name="T28" fmla="*/ 0 w 5859"/>
              <a:gd name="T29" fmla="*/ 2262 h 4539"/>
              <a:gd name="T30" fmla="*/ 2279 w 5859"/>
              <a:gd name="T31" fmla="*/ 4539 h 4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9">
                <a:moveTo>
                  <a:pt x="0" y="0"/>
                </a:moveTo>
                <a:lnTo>
                  <a:pt x="1319" y="0"/>
                </a:lnTo>
                <a:lnTo>
                  <a:pt x="5859" y="4539"/>
                </a:lnTo>
                <a:lnTo>
                  <a:pt x="4150" y="4539"/>
                </a:lnTo>
                <a:lnTo>
                  <a:pt x="0" y="391"/>
                </a:lnTo>
                <a:lnTo>
                  <a:pt x="0" y="0"/>
                </a:lnTo>
                <a:close/>
                <a:moveTo>
                  <a:pt x="4070" y="4539"/>
                </a:moveTo>
                <a:lnTo>
                  <a:pt x="2360" y="4539"/>
                </a:lnTo>
                <a:lnTo>
                  <a:pt x="0" y="2180"/>
                </a:lnTo>
                <a:lnTo>
                  <a:pt x="0" y="471"/>
                </a:lnTo>
                <a:lnTo>
                  <a:pt x="4070" y="4539"/>
                </a:lnTo>
                <a:close/>
                <a:moveTo>
                  <a:pt x="2279" y="4539"/>
                </a:moveTo>
                <a:lnTo>
                  <a:pt x="569" y="4539"/>
                </a:lnTo>
                <a:lnTo>
                  <a:pt x="0" y="3970"/>
                </a:lnTo>
                <a:lnTo>
                  <a:pt x="0" y="2262"/>
                </a:lnTo>
                <a:lnTo>
                  <a:pt x="2279" y="4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5E08A69C-CFB5-F149-A900-BDB250C76C2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BFB996B6-BF05-794D-AA03-6AE01F350831}"/>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879637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31">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5008008" y="0"/>
            <a:ext cx="13279991" cy="10288588"/>
          </a:xfrm>
          <a:custGeom>
            <a:avLst/>
            <a:gdLst>
              <a:gd name="T0" fmla="*/ 5859 w 5859"/>
              <a:gd name="T1" fmla="*/ 4538 h 4538"/>
              <a:gd name="T2" fmla="*/ 4541 w 5859"/>
              <a:gd name="T3" fmla="*/ 4538 h 4538"/>
              <a:gd name="T4" fmla="*/ 0 w 5859"/>
              <a:gd name="T5" fmla="*/ 0 h 4538"/>
              <a:gd name="T6" fmla="*/ 1709 w 5859"/>
              <a:gd name="T7" fmla="*/ 0 h 4538"/>
              <a:gd name="T8" fmla="*/ 5859 w 5859"/>
              <a:gd name="T9" fmla="*/ 4147 h 4538"/>
              <a:gd name="T10" fmla="*/ 5859 w 5859"/>
              <a:gd name="T11" fmla="*/ 4538 h 4538"/>
              <a:gd name="T12" fmla="*/ 1791 w 5859"/>
              <a:gd name="T13" fmla="*/ 0 h 4538"/>
              <a:gd name="T14" fmla="*/ 3500 w 5859"/>
              <a:gd name="T15" fmla="*/ 0 h 4538"/>
              <a:gd name="T16" fmla="*/ 5859 w 5859"/>
              <a:gd name="T17" fmla="*/ 2358 h 4538"/>
              <a:gd name="T18" fmla="*/ 5859 w 5859"/>
              <a:gd name="T19" fmla="*/ 4067 h 4538"/>
              <a:gd name="T20" fmla="*/ 1791 w 5859"/>
              <a:gd name="T21" fmla="*/ 0 h 4538"/>
              <a:gd name="T22" fmla="*/ 3580 w 5859"/>
              <a:gd name="T23" fmla="*/ 0 h 4538"/>
              <a:gd name="T24" fmla="*/ 5290 w 5859"/>
              <a:gd name="T25" fmla="*/ 0 h 4538"/>
              <a:gd name="T26" fmla="*/ 5859 w 5859"/>
              <a:gd name="T27" fmla="*/ 568 h 4538"/>
              <a:gd name="T28" fmla="*/ 5859 w 5859"/>
              <a:gd name="T29" fmla="*/ 2277 h 4538"/>
              <a:gd name="T30" fmla="*/ 3580 w 5859"/>
              <a:gd name="T31" fmla="*/ 0 h 4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8">
                <a:moveTo>
                  <a:pt x="5859" y="4538"/>
                </a:moveTo>
                <a:lnTo>
                  <a:pt x="4541" y="4538"/>
                </a:lnTo>
                <a:lnTo>
                  <a:pt x="0" y="0"/>
                </a:lnTo>
                <a:lnTo>
                  <a:pt x="1709" y="0"/>
                </a:lnTo>
                <a:lnTo>
                  <a:pt x="5859" y="4147"/>
                </a:lnTo>
                <a:lnTo>
                  <a:pt x="5859" y="4538"/>
                </a:lnTo>
                <a:close/>
                <a:moveTo>
                  <a:pt x="1791" y="0"/>
                </a:moveTo>
                <a:lnTo>
                  <a:pt x="3500" y="0"/>
                </a:lnTo>
                <a:lnTo>
                  <a:pt x="5859" y="2358"/>
                </a:lnTo>
                <a:lnTo>
                  <a:pt x="5859" y="4067"/>
                </a:lnTo>
                <a:lnTo>
                  <a:pt x="1791" y="0"/>
                </a:lnTo>
                <a:close/>
                <a:moveTo>
                  <a:pt x="3580" y="0"/>
                </a:moveTo>
                <a:lnTo>
                  <a:pt x="5290" y="0"/>
                </a:lnTo>
                <a:lnTo>
                  <a:pt x="5859" y="568"/>
                </a:lnTo>
                <a:lnTo>
                  <a:pt x="5859" y="2277"/>
                </a:lnTo>
                <a:lnTo>
                  <a:pt x="358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9E3D951A-69B2-9E47-9312-F79AF28D0C1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27AAB026-1527-0D48-9831-5E7841D2764F}"/>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A549394B-0516-4947-87DF-7818553CB96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42120817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32">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17244" y="0"/>
            <a:ext cx="16075035" cy="10288588"/>
          </a:xfrm>
          <a:custGeom>
            <a:avLst/>
            <a:gdLst>
              <a:gd name="T0" fmla="*/ 799 w 5695"/>
              <a:gd name="T1" fmla="*/ 3645 h 3645"/>
              <a:gd name="T2" fmla="*/ 1046 w 5695"/>
              <a:gd name="T3" fmla="*/ 3645 h 3645"/>
              <a:gd name="T4" fmla="*/ 1845 w 5695"/>
              <a:gd name="T5" fmla="*/ 2846 h 3645"/>
              <a:gd name="T6" fmla="*/ 923 w 5695"/>
              <a:gd name="T7" fmla="*/ 1924 h 3645"/>
              <a:gd name="T8" fmla="*/ 0 w 5695"/>
              <a:gd name="T9" fmla="*/ 2846 h 3645"/>
              <a:gd name="T10" fmla="*/ 799 w 5695"/>
              <a:gd name="T11" fmla="*/ 3645 h 3645"/>
              <a:gd name="T12" fmla="*/ 1126 w 5695"/>
              <a:gd name="T13" fmla="*/ 3645 h 3645"/>
              <a:gd name="T14" fmla="*/ 2645 w 5695"/>
              <a:gd name="T15" fmla="*/ 3645 h 3645"/>
              <a:gd name="T16" fmla="*/ 1886 w 5695"/>
              <a:gd name="T17" fmla="*/ 2886 h 3645"/>
              <a:gd name="T18" fmla="*/ 1126 w 5695"/>
              <a:gd name="T19" fmla="*/ 3645 h 3645"/>
              <a:gd name="T20" fmla="*/ 2725 w 5695"/>
              <a:gd name="T21" fmla="*/ 3645 h 3645"/>
              <a:gd name="T22" fmla="*/ 2971 w 5695"/>
              <a:gd name="T23" fmla="*/ 3645 h 3645"/>
              <a:gd name="T24" fmla="*/ 3770 w 5695"/>
              <a:gd name="T25" fmla="*/ 2846 h 3645"/>
              <a:gd name="T26" fmla="*/ 2848 w 5695"/>
              <a:gd name="T27" fmla="*/ 1924 h 3645"/>
              <a:gd name="T28" fmla="*/ 1926 w 5695"/>
              <a:gd name="T29" fmla="*/ 2846 h 3645"/>
              <a:gd name="T30" fmla="*/ 2725 w 5695"/>
              <a:gd name="T31" fmla="*/ 3645 h 3645"/>
              <a:gd name="T32" fmla="*/ 3051 w 5695"/>
              <a:gd name="T33" fmla="*/ 3645 h 3645"/>
              <a:gd name="T34" fmla="*/ 4569 w 5695"/>
              <a:gd name="T35" fmla="*/ 3645 h 3645"/>
              <a:gd name="T36" fmla="*/ 3810 w 5695"/>
              <a:gd name="T37" fmla="*/ 2886 h 3645"/>
              <a:gd name="T38" fmla="*/ 3051 w 5695"/>
              <a:gd name="T39" fmla="*/ 3645 h 3645"/>
              <a:gd name="T40" fmla="*/ 4650 w 5695"/>
              <a:gd name="T41" fmla="*/ 3645 h 3645"/>
              <a:gd name="T42" fmla="*/ 4897 w 5695"/>
              <a:gd name="T43" fmla="*/ 3645 h 3645"/>
              <a:gd name="T44" fmla="*/ 5695 w 5695"/>
              <a:gd name="T45" fmla="*/ 2846 h 3645"/>
              <a:gd name="T46" fmla="*/ 4773 w 5695"/>
              <a:gd name="T47" fmla="*/ 1924 h 3645"/>
              <a:gd name="T48" fmla="*/ 3850 w 5695"/>
              <a:gd name="T49" fmla="*/ 2846 h 3645"/>
              <a:gd name="T50" fmla="*/ 4650 w 5695"/>
              <a:gd name="T51" fmla="*/ 3645 h 3645"/>
              <a:gd name="T52" fmla="*/ 2888 w 5695"/>
              <a:gd name="T53" fmla="*/ 1884 h 3645"/>
              <a:gd name="T54" fmla="*/ 3810 w 5695"/>
              <a:gd name="T55" fmla="*/ 962 h 3645"/>
              <a:gd name="T56" fmla="*/ 4732 w 5695"/>
              <a:gd name="T57" fmla="*/ 1884 h 3645"/>
              <a:gd name="T58" fmla="*/ 3810 w 5695"/>
              <a:gd name="T59" fmla="*/ 2806 h 3645"/>
              <a:gd name="T60" fmla="*/ 2888 w 5695"/>
              <a:gd name="T61" fmla="*/ 1884 h 3645"/>
              <a:gd name="T62" fmla="*/ 1926 w 5695"/>
              <a:gd name="T63" fmla="*/ 922 h 3645"/>
              <a:gd name="T64" fmla="*/ 2848 w 5695"/>
              <a:gd name="T65" fmla="*/ 0 h 3645"/>
              <a:gd name="T66" fmla="*/ 3770 w 5695"/>
              <a:gd name="T67" fmla="*/ 922 h 3645"/>
              <a:gd name="T68" fmla="*/ 2848 w 5695"/>
              <a:gd name="T69" fmla="*/ 1843 h 3645"/>
              <a:gd name="T70" fmla="*/ 1926 w 5695"/>
              <a:gd name="T71" fmla="*/ 922 h 3645"/>
              <a:gd name="T72" fmla="*/ 963 w 5695"/>
              <a:gd name="T73" fmla="*/ 1884 h 3645"/>
              <a:gd name="T74" fmla="*/ 1886 w 5695"/>
              <a:gd name="T75" fmla="*/ 962 h 3645"/>
              <a:gd name="T76" fmla="*/ 2808 w 5695"/>
              <a:gd name="T77" fmla="*/ 1884 h 3645"/>
              <a:gd name="T78" fmla="*/ 1886 w 5695"/>
              <a:gd name="T79" fmla="*/ 2806 h 3645"/>
              <a:gd name="T80" fmla="*/ 963 w 5695"/>
              <a:gd name="T81" fmla="*/ 1884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3645"/>
                </a:moveTo>
                <a:lnTo>
                  <a:pt x="1046" y="3645"/>
                </a:lnTo>
                <a:lnTo>
                  <a:pt x="1845" y="2846"/>
                </a:lnTo>
                <a:lnTo>
                  <a:pt x="923" y="1924"/>
                </a:lnTo>
                <a:lnTo>
                  <a:pt x="0" y="2846"/>
                </a:lnTo>
                <a:lnTo>
                  <a:pt x="799" y="3645"/>
                </a:lnTo>
                <a:close/>
                <a:moveTo>
                  <a:pt x="1126" y="3645"/>
                </a:moveTo>
                <a:lnTo>
                  <a:pt x="2645" y="3645"/>
                </a:lnTo>
                <a:lnTo>
                  <a:pt x="1886" y="2886"/>
                </a:lnTo>
                <a:lnTo>
                  <a:pt x="1126" y="3645"/>
                </a:lnTo>
                <a:close/>
                <a:moveTo>
                  <a:pt x="2725" y="3645"/>
                </a:moveTo>
                <a:lnTo>
                  <a:pt x="2971" y="3645"/>
                </a:lnTo>
                <a:lnTo>
                  <a:pt x="3770" y="2846"/>
                </a:lnTo>
                <a:lnTo>
                  <a:pt x="2848" y="1924"/>
                </a:lnTo>
                <a:lnTo>
                  <a:pt x="1926" y="2846"/>
                </a:lnTo>
                <a:lnTo>
                  <a:pt x="2725" y="3645"/>
                </a:lnTo>
                <a:close/>
                <a:moveTo>
                  <a:pt x="3051" y="3645"/>
                </a:moveTo>
                <a:lnTo>
                  <a:pt x="4569" y="3645"/>
                </a:lnTo>
                <a:lnTo>
                  <a:pt x="3810" y="2886"/>
                </a:lnTo>
                <a:lnTo>
                  <a:pt x="3051" y="3645"/>
                </a:lnTo>
                <a:close/>
                <a:moveTo>
                  <a:pt x="4650" y="3645"/>
                </a:moveTo>
                <a:lnTo>
                  <a:pt x="4897" y="3645"/>
                </a:lnTo>
                <a:lnTo>
                  <a:pt x="5695" y="2846"/>
                </a:lnTo>
                <a:lnTo>
                  <a:pt x="4773" y="1924"/>
                </a:lnTo>
                <a:lnTo>
                  <a:pt x="3850" y="2846"/>
                </a:lnTo>
                <a:lnTo>
                  <a:pt x="4650" y="3645"/>
                </a:lnTo>
                <a:close/>
                <a:moveTo>
                  <a:pt x="2888" y="1884"/>
                </a:moveTo>
                <a:lnTo>
                  <a:pt x="3810" y="962"/>
                </a:lnTo>
                <a:lnTo>
                  <a:pt x="4732" y="1884"/>
                </a:lnTo>
                <a:lnTo>
                  <a:pt x="3810" y="2806"/>
                </a:lnTo>
                <a:lnTo>
                  <a:pt x="2888" y="1884"/>
                </a:lnTo>
                <a:close/>
                <a:moveTo>
                  <a:pt x="1926" y="922"/>
                </a:moveTo>
                <a:lnTo>
                  <a:pt x="2848" y="0"/>
                </a:lnTo>
                <a:lnTo>
                  <a:pt x="3770" y="922"/>
                </a:lnTo>
                <a:lnTo>
                  <a:pt x="2848" y="1843"/>
                </a:lnTo>
                <a:lnTo>
                  <a:pt x="1926" y="922"/>
                </a:lnTo>
                <a:close/>
                <a:moveTo>
                  <a:pt x="963" y="1884"/>
                </a:moveTo>
                <a:lnTo>
                  <a:pt x="1886" y="962"/>
                </a:lnTo>
                <a:lnTo>
                  <a:pt x="2808" y="1884"/>
                </a:lnTo>
                <a:lnTo>
                  <a:pt x="1886" y="2806"/>
                </a:lnTo>
                <a:lnTo>
                  <a:pt x="963" y="188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67D8A615-F4EC-6F4A-AD0C-84BC4354911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F426D1AA-C440-8040-BA97-4282AA16723B}"/>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023D641B-B744-784E-999F-5BC99FCCDD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41371052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3">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4797506" y="0"/>
            <a:ext cx="16075035" cy="10288588"/>
          </a:xfrm>
          <a:custGeom>
            <a:avLst/>
            <a:gdLst>
              <a:gd name="T0" fmla="*/ 799 w 5695"/>
              <a:gd name="T1" fmla="*/ 0 h 3645"/>
              <a:gd name="T2" fmla="*/ 1046 w 5695"/>
              <a:gd name="T3" fmla="*/ 0 h 3645"/>
              <a:gd name="T4" fmla="*/ 1845 w 5695"/>
              <a:gd name="T5" fmla="*/ 799 h 3645"/>
              <a:gd name="T6" fmla="*/ 923 w 5695"/>
              <a:gd name="T7" fmla="*/ 1721 h 3645"/>
              <a:gd name="T8" fmla="*/ 0 w 5695"/>
              <a:gd name="T9" fmla="*/ 799 h 3645"/>
              <a:gd name="T10" fmla="*/ 799 w 5695"/>
              <a:gd name="T11" fmla="*/ 0 h 3645"/>
              <a:gd name="T12" fmla="*/ 1126 w 5695"/>
              <a:gd name="T13" fmla="*/ 0 h 3645"/>
              <a:gd name="T14" fmla="*/ 2645 w 5695"/>
              <a:gd name="T15" fmla="*/ 0 h 3645"/>
              <a:gd name="T16" fmla="*/ 1886 w 5695"/>
              <a:gd name="T17" fmla="*/ 758 h 3645"/>
              <a:gd name="T18" fmla="*/ 1126 w 5695"/>
              <a:gd name="T19" fmla="*/ 0 h 3645"/>
              <a:gd name="T20" fmla="*/ 2725 w 5695"/>
              <a:gd name="T21" fmla="*/ 0 h 3645"/>
              <a:gd name="T22" fmla="*/ 2971 w 5695"/>
              <a:gd name="T23" fmla="*/ 0 h 3645"/>
              <a:gd name="T24" fmla="*/ 3770 w 5695"/>
              <a:gd name="T25" fmla="*/ 799 h 3645"/>
              <a:gd name="T26" fmla="*/ 2848 w 5695"/>
              <a:gd name="T27" fmla="*/ 1721 h 3645"/>
              <a:gd name="T28" fmla="*/ 1926 w 5695"/>
              <a:gd name="T29" fmla="*/ 799 h 3645"/>
              <a:gd name="T30" fmla="*/ 2725 w 5695"/>
              <a:gd name="T31" fmla="*/ 0 h 3645"/>
              <a:gd name="T32" fmla="*/ 3051 w 5695"/>
              <a:gd name="T33" fmla="*/ 0 h 3645"/>
              <a:gd name="T34" fmla="*/ 4569 w 5695"/>
              <a:gd name="T35" fmla="*/ 0 h 3645"/>
              <a:gd name="T36" fmla="*/ 3810 w 5695"/>
              <a:gd name="T37" fmla="*/ 758 h 3645"/>
              <a:gd name="T38" fmla="*/ 3051 w 5695"/>
              <a:gd name="T39" fmla="*/ 0 h 3645"/>
              <a:gd name="T40" fmla="*/ 4650 w 5695"/>
              <a:gd name="T41" fmla="*/ 0 h 3645"/>
              <a:gd name="T42" fmla="*/ 4897 w 5695"/>
              <a:gd name="T43" fmla="*/ 0 h 3645"/>
              <a:gd name="T44" fmla="*/ 5695 w 5695"/>
              <a:gd name="T45" fmla="*/ 798 h 3645"/>
              <a:gd name="T46" fmla="*/ 4773 w 5695"/>
              <a:gd name="T47" fmla="*/ 1721 h 3645"/>
              <a:gd name="T48" fmla="*/ 3850 w 5695"/>
              <a:gd name="T49" fmla="*/ 799 h 3645"/>
              <a:gd name="T50" fmla="*/ 4650 w 5695"/>
              <a:gd name="T51" fmla="*/ 0 h 3645"/>
              <a:gd name="T52" fmla="*/ 2888 w 5695"/>
              <a:gd name="T53" fmla="*/ 1761 h 3645"/>
              <a:gd name="T54" fmla="*/ 3810 w 5695"/>
              <a:gd name="T55" fmla="*/ 2683 h 3645"/>
              <a:gd name="T56" fmla="*/ 4732 w 5695"/>
              <a:gd name="T57" fmla="*/ 1761 h 3645"/>
              <a:gd name="T58" fmla="*/ 3810 w 5695"/>
              <a:gd name="T59" fmla="*/ 839 h 3645"/>
              <a:gd name="T60" fmla="*/ 2888 w 5695"/>
              <a:gd name="T61" fmla="*/ 1761 h 3645"/>
              <a:gd name="T62" fmla="*/ 1926 w 5695"/>
              <a:gd name="T63" fmla="*/ 2723 h 3645"/>
              <a:gd name="T64" fmla="*/ 2848 w 5695"/>
              <a:gd name="T65" fmla="*/ 3645 h 3645"/>
              <a:gd name="T66" fmla="*/ 3770 w 5695"/>
              <a:gd name="T67" fmla="*/ 2723 h 3645"/>
              <a:gd name="T68" fmla="*/ 2848 w 5695"/>
              <a:gd name="T69" fmla="*/ 1801 h 3645"/>
              <a:gd name="T70" fmla="*/ 1926 w 5695"/>
              <a:gd name="T71" fmla="*/ 2723 h 3645"/>
              <a:gd name="T72" fmla="*/ 963 w 5695"/>
              <a:gd name="T73" fmla="*/ 1761 h 3645"/>
              <a:gd name="T74" fmla="*/ 1886 w 5695"/>
              <a:gd name="T75" fmla="*/ 2683 h 3645"/>
              <a:gd name="T76" fmla="*/ 2808 w 5695"/>
              <a:gd name="T77" fmla="*/ 1761 h 3645"/>
              <a:gd name="T78" fmla="*/ 1886 w 5695"/>
              <a:gd name="T79" fmla="*/ 839 h 3645"/>
              <a:gd name="T80" fmla="*/ 963 w 5695"/>
              <a:gd name="T81" fmla="*/ 1761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0"/>
                </a:moveTo>
                <a:lnTo>
                  <a:pt x="1046" y="0"/>
                </a:lnTo>
                <a:lnTo>
                  <a:pt x="1845" y="799"/>
                </a:lnTo>
                <a:lnTo>
                  <a:pt x="923" y="1721"/>
                </a:lnTo>
                <a:lnTo>
                  <a:pt x="0" y="799"/>
                </a:lnTo>
                <a:lnTo>
                  <a:pt x="799" y="0"/>
                </a:lnTo>
                <a:close/>
                <a:moveTo>
                  <a:pt x="1126" y="0"/>
                </a:moveTo>
                <a:lnTo>
                  <a:pt x="2645" y="0"/>
                </a:lnTo>
                <a:lnTo>
                  <a:pt x="1886" y="758"/>
                </a:lnTo>
                <a:lnTo>
                  <a:pt x="1126" y="0"/>
                </a:lnTo>
                <a:close/>
                <a:moveTo>
                  <a:pt x="2725" y="0"/>
                </a:moveTo>
                <a:lnTo>
                  <a:pt x="2971" y="0"/>
                </a:lnTo>
                <a:lnTo>
                  <a:pt x="3770" y="799"/>
                </a:lnTo>
                <a:lnTo>
                  <a:pt x="2848" y="1721"/>
                </a:lnTo>
                <a:lnTo>
                  <a:pt x="1926" y="799"/>
                </a:lnTo>
                <a:lnTo>
                  <a:pt x="2725" y="0"/>
                </a:lnTo>
                <a:close/>
                <a:moveTo>
                  <a:pt x="3051" y="0"/>
                </a:moveTo>
                <a:lnTo>
                  <a:pt x="4569" y="0"/>
                </a:lnTo>
                <a:lnTo>
                  <a:pt x="3810" y="758"/>
                </a:lnTo>
                <a:lnTo>
                  <a:pt x="3051" y="0"/>
                </a:lnTo>
                <a:close/>
                <a:moveTo>
                  <a:pt x="4650" y="0"/>
                </a:moveTo>
                <a:lnTo>
                  <a:pt x="4897" y="0"/>
                </a:lnTo>
                <a:lnTo>
                  <a:pt x="5695" y="798"/>
                </a:lnTo>
                <a:lnTo>
                  <a:pt x="4773" y="1721"/>
                </a:lnTo>
                <a:lnTo>
                  <a:pt x="3850" y="799"/>
                </a:lnTo>
                <a:lnTo>
                  <a:pt x="4650" y="0"/>
                </a:lnTo>
                <a:close/>
                <a:moveTo>
                  <a:pt x="2888" y="1761"/>
                </a:moveTo>
                <a:lnTo>
                  <a:pt x="3810" y="2683"/>
                </a:lnTo>
                <a:lnTo>
                  <a:pt x="4732" y="1761"/>
                </a:lnTo>
                <a:lnTo>
                  <a:pt x="3810" y="839"/>
                </a:lnTo>
                <a:lnTo>
                  <a:pt x="2888" y="1761"/>
                </a:lnTo>
                <a:close/>
                <a:moveTo>
                  <a:pt x="1926" y="2723"/>
                </a:moveTo>
                <a:lnTo>
                  <a:pt x="2848" y="3645"/>
                </a:lnTo>
                <a:lnTo>
                  <a:pt x="3770" y="2723"/>
                </a:lnTo>
                <a:lnTo>
                  <a:pt x="2848" y="1801"/>
                </a:lnTo>
                <a:lnTo>
                  <a:pt x="1926" y="2723"/>
                </a:lnTo>
                <a:close/>
                <a:moveTo>
                  <a:pt x="963" y="1761"/>
                </a:moveTo>
                <a:lnTo>
                  <a:pt x="1886" y="2683"/>
                </a:lnTo>
                <a:lnTo>
                  <a:pt x="2808" y="1761"/>
                </a:lnTo>
                <a:lnTo>
                  <a:pt x="1886" y="839"/>
                </a:lnTo>
                <a:lnTo>
                  <a:pt x="963" y="176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160FDA95-18F8-294F-9490-619C7C0A9C3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42CE75B9-A460-8B4A-87CC-0E56228F0C7E}"/>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C52BB405-E388-534E-BA92-B06362F3CC2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79269414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34">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1818975" y="0"/>
            <a:ext cx="6662002" cy="10288588"/>
          </a:xfrm>
          <a:custGeom>
            <a:avLst/>
            <a:gdLst>
              <a:gd name="connsiteX0" fmla="*/ 4581543 w 6662001"/>
              <a:gd name="connsiteY0" fmla="*/ 6400518 h 10288580"/>
              <a:gd name="connsiteX1" fmla="*/ 6662001 w 6662001"/>
              <a:gd name="connsiteY1" fmla="*/ 6400518 h 10288580"/>
              <a:gd name="connsiteX2" fmla="*/ 6662001 w 6662001"/>
              <a:gd name="connsiteY2" fmla="*/ 8469603 h 10288580"/>
              <a:gd name="connsiteX3" fmla="*/ 4581543 w 6662001"/>
              <a:gd name="connsiteY3" fmla="*/ 8469603 h 10288580"/>
              <a:gd name="connsiteX4" fmla="*/ 2296458 w 6662001"/>
              <a:gd name="connsiteY4" fmla="*/ 6400518 h 10288580"/>
              <a:gd name="connsiteX5" fmla="*/ 4365543 w 6662001"/>
              <a:gd name="connsiteY5" fmla="*/ 6400518 h 10288580"/>
              <a:gd name="connsiteX6" fmla="*/ 4365543 w 6662001"/>
              <a:gd name="connsiteY6" fmla="*/ 8469603 h 10288580"/>
              <a:gd name="connsiteX7" fmla="*/ 2296458 w 6662001"/>
              <a:gd name="connsiteY7" fmla="*/ 8469603 h 10288580"/>
              <a:gd name="connsiteX8" fmla="*/ 0 w 6662001"/>
              <a:gd name="connsiteY8" fmla="*/ 6400518 h 10288580"/>
              <a:gd name="connsiteX9" fmla="*/ 2069085 w 6662001"/>
              <a:gd name="connsiteY9" fmla="*/ 6400518 h 10288580"/>
              <a:gd name="connsiteX10" fmla="*/ 2069085 w 6662001"/>
              <a:gd name="connsiteY10" fmla="*/ 10288580 h 10288580"/>
              <a:gd name="connsiteX11" fmla="*/ 0 w 6662001"/>
              <a:gd name="connsiteY11" fmla="*/ 10288580 h 10288580"/>
              <a:gd name="connsiteX12" fmla="*/ 4581543 w 6662001"/>
              <a:gd name="connsiteY12" fmla="*/ 4115434 h 10288580"/>
              <a:gd name="connsiteX13" fmla="*/ 6662001 w 6662001"/>
              <a:gd name="connsiteY13" fmla="*/ 4115434 h 10288580"/>
              <a:gd name="connsiteX14" fmla="*/ 6662001 w 6662001"/>
              <a:gd name="connsiteY14" fmla="*/ 6184518 h 10288580"/>
              <a:gd name="connsiteX15" fmla="*/ 4581543 w 6662001"/>
              <a:gd name="connsiteY15" fmla="*/ 6184518 h 10288580"/>
              <a:gd name="connsiteX16" fmla="*/ 0 w 6662001"/>
              <a:gd name="connsiteY16" fmla="*/ 4115434 h 10288580"/>
              <a:gd name="connsiteX17" fmla="*/ 2069085 w 6662001"/>
              <a:gd name="connsiteY17" fmla="*/ 4115434 h 10288580"/>
              <a:gd name="connsiteX18" fmla="*/ 2069085 w 6662001"/>
              <a:gd name="connsiteY18" fmla="*/ 6184518 h 10288580"/>
              <a:gd name="connsiteX19" fmla="*/ 0 w 6662001"/>
              <a:gd name="connsiteY19" fmla="*/ 6184518 h 10288580"/>
              <a:gd name="connsiteX20" fmla="*/ 2296458 w 6662001"/>
              <a:gd name="connsiteY20" fmla="*/ 4115434 h 10288580"/>
              <a:gd name="connsiteX21" fmla="*/ 4365543 w 6662001"/>
              <a:gd name="connsiteY21" fmla="*/ 4115434 h 10288580"/>
              <a:gd name="connsiteX22" fmla="*/ 4365543 w 6662001"/>
              <a:gd name="connsiteY22" fmla="*/ 6184518 h 10288580"/>
              <a:gd name="connsiteX23" fmla="*/ 2296458 w 6662001"/>
              <a:gd name="connsiteY23" fmla="*/ 6184518 h 10288580"/>
              <a:gd name="connsiteX24" fmla="*/ 0 w 6662001"/>
              <a:gd name="connsiteY24" fmla="*/ 1818976 h 10288580"/>
              <a:gd name="connsiteX25" fmla="*/ 2069085 w 6662001"/>
              <a:gd name="connsiteY25" fmla="*/ 1818976 h 10288580"/>
              <a:gd name="connsiteX26" fmla="*/ 2069085 w 6662001"/>
              <a:gd name="connsiteY26" fmla="*/ 3899434 h 10288580"/>
              <a:gd name="connsiteX27" fmla="*/ 0 w 6662001"/>
              <a:gd name="connsiteY27" fmla="*/ 3899434 h 10288580"/>
              <a:gd name="connsiteX28" fmla="*/ 4581543 w 6662001"/>
              <a:gd name="connsiteY28" fmla="*/ 1818975 h 10288580"/>
              <a:gd name="connsiteX29" fmla="*/ 6662001 w 6662001"/>
              <a:gd name="connsiteY29" fmla="*/ 1818975 h 10288580"/>
              <a:gd name="connsiteX30" fmla="*/ 6662001 w 6662001"/>
              <a:gd name="connsiteY30" fmla="*/ 3899433 h 10288580"/>
              <a:gd name="connsiteX31" fmla="*/ 4581543 w 6662001"/>
              <a:gd name="connsiteY31" fmla="*/ 3899433 h 10288580"/>
              <a:gd name="connsiteX32" fmla="*/ 2296458 w 6662001"/>
              <a:gd name="connsiteY32" fmla="*/ 0 h 10288580"/>
              <a:gd name="connsiteX33" fmla="*/ 4365543 w 6662001"/>
              <a:gd name="connsiteY33" fmla="*/ 0 h 10288580"/>
              <a:gd name="connsiteX34" fmla="*/ 4365543 w 6662001"/>
              <a:gd name="connsiteY34" fmla="*/ 3899434 h 10288580"/>
              <a:gd name="connsiteX35" fmla="*/ 2296458 w 6662001"/>
              <a:gd name="connsiteY35" fmla="*/ 3899434 h 1028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662001" h="10288580">
                <a:moveTo>
                  <a:pt x="4581543" y="6400518"/>
                </a:moveTo>
                <a:lnTo>
                  <a:pt x="6662001" y="6400518"/>
                </a:lnTo>
                <a:lnTo>
                  <a:pt x="6662001" y="8469603"/>
                </a:lnTo>
                <a:lnTo>
                  <a:pt x="4581543" y="8469603"/>
                </a:lnTo>
                <a:close/>
                <a:moveTo>
                  <a:pt x="2296458" y="6400518"/>
                </a:moveTo>
                <a:lnTo>
                  <a:pt x="4365543" y="6400518"/>
                </a:lnTo>
                <a:lnTo>
                  <a:pt x="4365543" y="8469603"/>
                </a:lnTo>
                <a:lnTo>
                  <a:pt x="2296458" y="8469603"/>
                </a:lnTo>
                <a:close/>
                <a:moveTo>
                  <a:pt x="0" y="6400518"/>
                </a:moveTo>
                <a:lnTo>
                  <a:pt x="2069085" y="6400518"/>
                </a:lnTo>
                <a:lnTo>
                  <a:pt x="2069085" y="10288580"/>
                </a:lnTo>
                <a:lnTo>
                  <a:pt x="0" y="10288580"/>
                </a:lnTo>
                <a:close/>
                <a:moveTo>
                  <a:pt x="4581543" y="4115434"/>
                </a:moveTo>
                <a:lnTo>
                  <a:pt x="6662001" y="4115434"/>
                </a:lnTo>
                <a:lnTo>
                  <a:pt x="6662001" y="6184518"/>
                </a:lnTo>
                <a:lnTo>
                  <a:pt x="4581543" y="6184518"/>
                </a:lnTo>
                <a:close/>
                <a:moveTo>
                  <a:pt x="0" y="4115434"/>
                </a:moveTo>
                <a:lnTo>
                  <a:pt x="2069085" y="4115434"/>
                </a:lnTo>
                <a:lnTo>
                  <a:pt x="2069085" y="6184518"/>
                </a:lnTo>
                <a:lnTo>
                  <a:pt x="0" y="6184518"/>
                </a:lnTo>
                <a:close/>
                <a:moveTo>
                  <a:pt x="2296458" y="4115434"/>
                </a:moveTo>
                <a:lnTo>
                  <a:pt x="4365543" y="4115434"/>
                </a:lnTo>
                <a:lnTo>
                  <a:pt x="4365543" y="6184518"/>
                </a:lnTo>
                <a:lnTo>
                  <a:pt x="2296458" y="6184518"/>
                </a:lnTo>
                <a:close/>
                <a:moveTo>
                  <a:pt x="0" y="1818976"/>
                </a:moveTo>
                <a:lnTo>
                  <a:pt x="2069085" y="1818976"/>
                </a:lnTo>
                <a:lnTo>
                  <a:pt x="2069085" y="3899434"/>
                </a:lnTo>
                <a:lnTo>
                  <a:pt x="0" y="3899434"/>
                </a:lnTo>
                <a:close/>
                <a:moveTo>
                  <a:pt x="4581543" y="1818975"/>
                </a:moveTo>
                <a:lnTo>
                  <a:pt x="6662001" y="1818975"/>
                </a:lnTo>
                <a:lnTo>
                  <a:pt x="6662001" y="3899433"/>
                </a:lnTo>
                <a:lnTo>
                  <a:pt x="4581543" y="3899433"/>
                </a:lnTo>
                <a:close/>
                <a:moveTo>
                  <a:pt x="2296458" y="0"/>
                </a:moveTo>
                <a:lnTo>
                  <a:pt x="4365543" y="0"/>
                </a:lnTo>
                <a:lnTo>
                  <a:pt x="4365543" y="3899434"/>
                </a:lnTo>
                <a:lnTo>
                  <a:pt x="2296458" y="389943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85B429BA-8206-424E-BC96-CC7B15B1AEE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552B6704-F2A5-7B48-9BCB-2C123C0F8E5D}"/>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43745EA1-1173-434E-876B-864FA4E6F7B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62337330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35">
    <p:spTree>
      <p:nvGrpSpPr>
        <p:cNvPr id="1" name=""/>
        <p:cNvGrpSpPr/>
        <p:nvPr/>
      </p:nvGrpSpPr>
      <p:grpSpPr>
        <a:xfrm>
          <a:off x="0" y="0"/>
          <a:ext cx="0" cy="0"/>
          <a:chOff x="0" y="0"/>
          <a:chExt cx="0" cy="0"/>
        </a:xfrm>
      </p:grpSpPr>
      <p:sp>
        <p:nvSpPr>
          <p:cNvPr id="6" name="Рисунок 2"/>
          <p:cNvSpPr>
            <a:spLocks noGrp="1" noChangeArrowheads="1"/>
          </p:cNvSpPr>
          <p:nvPr>
            <p:ph type="pic" sz="quarter" idx="10"/>
          </p:nvPr>
        </p:nvSpPr>
        <p:spPr bwMode="auto">
          <a:xfrm>
            <a:off x="1237024" y="1307392"/>
            <a:ext cx="7696540" cy="7673803"/>
          </a:xfrm>
          <a:custGeom>
            <a:avLst/>
            <a:gdLst>
              <a:gd name="connsiteX0" fmla="*/ 6696103 w 7696540"/>
              <a:gd name="connsiteY0" fmla="*/ 6673365 h 7673802"/>
              <a:gd name="connsiteX1" fmla="*/ 7696540 w 7696540"/>
              <a:gd name="connsiteY1" fmla="*/ 6673365 h 7673802"/>
              <a:gd name="connsiteX2" fmla="*/ 7696540 w 7696540"/>
              <a:gd name="connsiteY2" fmla="*/ 7673802 h 7673802"/>
              <a:gd name="connsiteX3" fmla="*/ 6696103 w 7696540"/>
              <a:gd name="connsiteY3" fmla="*/ 7673802 h 7673802"/>
              <a:gd name="connsiteX4" fmla="*/ 5581980 w 7696540"/>
              <a:gd name="connsiteY4" fmla="*/ 6673365 h 7673802"/>
              <a:gd name="connsiteX5" fmla="*/ 6582417 w 7696540"/>
              <a:gd name="connsiteY5" fmla="*/ 6673365 h 7673802"/>
              <a:gd name="connsiteX6" fmla="*/ 6582417 w 7696540"/>
              <a:gd name="connsiteY6" fmla="*/ 7673802 h 7673802"/>
              <a:gd name="connsiteX7" fmla="*/ 5581980 w 7696540"/>
              <a:gd name="connsiteY7" fmla="*/ 7673802 h 7673802"/>
              <a:gd name="connsiteX8" fmla="*/ 4467857 w 7696540"/>
              <a:gd name="connsiteY8" fmla="*/ 6673365 h 7673802"/>
              <a:gd name="connsiteX9" fmla="*/ 5456929 w 7696540"/>
              <a:gd name="connsiteY9" fmla="*/ 6673365 h 7673802"/>
              <a:gd name="connsiteX10" fmla="*/ 5456929 w 7696540"/>
              <a:gd name="connsiteY10" fmla="*/ 7673802 h 7673802"/>
              <a:gd name="connsiteX11" fmla="*/ 4467857 w 7696540"/>
              <a:gd name="connsiteY11" fmla="*/ 7673802 h 7673802"/>
              <a:gd name="connsiteX12" fmla="*/ 2228246 w 7696540"/>
              <a:gd name="connsiteY12" fmla="*/ 6673365 h 7673802"/>
              <a:gd name="connsiteX13" fmla="*/ 3228683 w 7696540"/>
              <a:gd name="connsiteY13" fmla="*/ 6673365 h 7673802"/>
              <a:gd name="connsiteX14" fmla="*/ 3228683 w 7696540"/>
              <a:gd name="connsiteY14" fmla="*/ 7673802 h 7673802"/>
              <a:gd name="connsiteX15" fmla="*/ 2228246 w 7696540"/>
              <a:gd name="connsiteY15" fmla="*/ 7673802 h 7673802"/>
              <a:gd name="connsiteX16" fmla="*/ 1114123 w 7696540"/>
              <a:gd name="connsiteY16" fmla="*/ 6673365 h 7673802"/>
              <a:gd name="connsiteX17" fmla="*/ 2114560 w 7696540"/>
              <a:gd name="connsiteY17" fmla="*/ 6673365 h 7673802"/>
              <a:gd name="connsiteX18" fmla="*/ 2114560 w 7696540"/>
              <a:gd name="connsiteY18" fmla="*/ 7673802 h 7673802"/>
              <a:gd name="connsiteX19" fmla="*/ 1114123 w 7696540"/>
              <a:gd name="connsiteY19" fmla="*/ 7673802 h 7673802"/>
              <a:gd name="connsiteX20" fmla="*/ 6696103 w 7696540"/>
              <a:gd name="connsiteY20" fmla="*/ 5570615 h 7673802"/>
              <a:gd name="connsiteX21" fmla="*/ 7696540 w 7696540"/>
              <a:gd name="connsiteY21" fmla="*/ 5570615 h 7673802"/>
              <a:gd name="connsiteX22" fmla="*/ 7696540 w 7696540"/>
              <a:gd name="connsiteY22" fmla="*/ 6559687 h 7673802"/>
              <a:gd name="connsiteX23" fmla="*/ 6696103 w 7696540"/>
              <a:gd name="connsiteY23" fmla="*/ 6559687 h 7673802"/>
              <a:gd name="connsiteX24" fmla="*/ 4467857 w 7696540"/>
              <a:gd name="connsiteY24" fmla="*/ 5570615 h 7673802"/>
              <a:gd name="connsiteX25" fmla="*/ 5456929 w 7696540"/>
              <a:gd name="connsiteY25" fmla="*/ 5570615 h 7673802"/>
              <a:gd name="connsiteX26" fmla="*/ 5456929 w 7696540"/>
              <a:gd name="connsiteY26" fmla="*/ 6559687 h 7673802"/>
              <a:gd name="connsiteX27" fmla="*/ 4467857 w 7696540"/>
              <a:gd name="connsiteY27" fmla="*/ 6559687 h 7673802"/>
              <a:gd name="connsiteX28" fmla="*/ 3342369 w 7696540"/>
              <a:gd name="connsiteY28" fmla="*/ 5570615 h 7673802"/>
              <a:gd name="connsiteX29" fmla="*/ 4342806 w 7696540"/>
              <a:gd name="connsiteY29" fmla="*/ 5570615 h 7673802"/>
              <a:gd name="connsiteX30" fmla="*/ 4342806 w 7696540"/>
              <a:gd name="connsiteY30" fmla="*/ 6559687 h 7673802"/>
              <a:gd name="connsiteX31" fmla="*/ 3342369 w 7696540"/>
              <a:gd name="connsiteY31" fmla="*/ 6559687 h 7673802"/>
              <a:gd name="connsiteX32" fmla="*/ 2228246 w 7696540"/>
              <a:gd name="connsiteY32" fmla="*/ 5570615 h 7673802"/>
              <a:gd name="connsiteX33" fmla="*/ 3228683 w 7696540"/>
              <a:gd name="connsiteY33" fmla="*/ 5570615 h 7673802"/>
              <a:gd name="connsiteX34" fmla="*/ 3228683 w 7696540"/>
              <a:gd name="connsiteY34" fmla="*/ 6559687 h 7673802"/>
              <a:gd name="connsiteX35" fmla="*/ 2228246 w 7696540"/>
              <a:gd name="connsiteY35" fmla="*/ 6559687 h 7673802"/>
              <a:gd name="connsiteX36" fmla="*/ 1114123 w 7696540"/>
              <a:gd name="connsiteY36" fmla="*/ 5570615 h 7673802"/>
              <a:gd name="connsiteX37" fmla="*/ 2114560 w 7696540"/>
              <a:gd name="connsiteY37" fmla="*/ 5570615 h 7673802"/>
              <a:gd name="connsiteX38" fmla="*/ 2114560 w 7696540"/>
              <a:gd name="connsiteY38" fmla="*/ 6559687 h 7673802"/>
              <a:gd name="connsiteX39" fmla="*/ 1114123 w 7696540"/>
              <a:gd name="connsiteY39" fmla="*/ 6559687 h 7673802"/>
              <a:gd name="connsiteX40" fmla="*/ 0 w 7696540"/>
              <a:gd name="connsiteY40" fmla="*/ 5570615 h 7673802"/>
              <a:gd name="connsiteX41" fmla="*/ 989072 w 7696540"/>
              <a:gd name="connsiteY41" fmla="*/ 5570615 h 7673802"/>
              <a:gd name="connsiteX42" fmla="*/ 989072 w 7696540"/>
              <a:gd name="connsiteY42" fmla="*/ 6559687 h 7673802"/>
              <a:gd name="connsiteX43" fmla="*/ 0 w 7696540"/>
              <a:gd name="connsiteY43" fmla="*/ 6559687 h 7673802"/>
              <a:gd name="connsiteX44" fmla="*/ 6696103 w 7696540"/>
              <a:gd name="connsiteY44" fmla="*/ 4456492 h 7673802"/>
              <a:gd name="connsiteX45" fmla="*/ 7696540 w 7696540"/>
              <a:gd name="connsiteY45" fmla="*/ 4456492 h 7673802"/>
              <a:gd name="connsiteX46" fmla="*/ 7696540 w 7696540"/>
              <a:gd name="connsiteY46" fmla="*/ 5445564 h 7673802"/>
              <a:gd name="connsiteX47" fmla="*/ 6696103 w 7696540"/>
              <a:gd name="connsiteY47" fmla="*/ 5445564 h 7673802"/>
              <a:gd name="connsiteX48" fmla="*/ 5581980 w 7696540"/>
              <a:gd name="connsiteY48" fmla="*/ 4456492 h 7673802"/>
              <a:gd name="connsiteX49" fmla="*/ 6582417 w 7696540"/>
              <a:gd name="connsiteY49" fmla="*/ 4456492 h 7673802"/>
              <a:gd name="connsiteX50" fmla="*/ 6582417 w 7696540"/>
              <a:gd name="connsiteY50" fmla="*/ 5445564 h 7673802"/>
              <a:gd name="connsiteX51" fmla="*/ 5581980 w 7696540"/>
              <a:gd name="connsiteY51" fmla="*/ 5445564 h 7673802"/>
              <a:gd name="connsiteX52" fmla="*/ 4467857 w 7696540"/>
              <a:gd name="connsiteY52" fmla="*/ 4456492 h 7673802"/>
              <a:gd name="connsiteX53" fmla="*/ 5456929 w 7696540"/>
              <a:gd name="connsiteY53" fmla="*/ 4456492 h 7673802"/>
              <a:gd name="connsiteX54" fmla="*/ 5456929 w 7696540"/>
              <a:gd name="connsiteY54" fmla="*/ 5445564 h 7673802"/>
              <a:gd name="connsiteX55" fmla="*/ 4467857 w 7696540"/>
              <a:gd name="connsiteY55" fmla="*/ 5445564 h 7673802"/>
              <a:gd name="connsiteX56" fmla="*/ 3342369 w 7696540"/>
              <a:gd name="connsiteY56" fmla="*/ 4456492 h 7673802"/>
              <a:gd name="connsiteX57" fmla="*/ 4342806 w 7696540"/>
              <a:gd name="connsiteY57" fmla="*/ 4456492 h 7673802"/>
              <a:gd name="connsiteX58" fmla="*/ 4342806 w 7696540"/>
              <a:gd name="connsiteY58" fmla="*/ 5445564 h 7673802"/>
              <a:gd name="connsiteX59" fmla="*/ 3342369 w 7696540"/>
              <a:gd name="connsiteY59" fmla="*/ 5445564 h 7673802"/>
              <a:gd name="connsiteX60" fmla="*/ 1114124 w 7696540"/>
              <a:gd name="connsiteY60" fmla="*/ 4456492 h 7673802"/>
              <a:gd name="connsiteX61" fmla="*/ 2114561 w 7696540"/>
              <a:gd name="connsiteY61" fmla="*/ 4456492 h 7673802"/>
              <a:gd name="connsiteX62" fmla="*/ 2114561 w 7696540"/>
              <a:gd name="connsiteY62" fmla="*/ 5445564 h 7673802"/>
              <a:gd name="connsiteX63" fmla="*/ 1114124 w 7696540"/>
              <a:gd name="connsiteY63" fmla="*/ 5445564 h 7673802"/>
              <a:gd name="connsiteX64" fmla="*/ 6696103 w 7696540"/>
              <a:gd name="connsiteY64" fmla="*/ 3342369 h 7673802"/>
              <a:gd name="connsiteX65" fmla="*/ 7696540 w 7696540"/>
              <a:gd name="connsiteY65" fmla="*/ 3342369 h 7673802"/>
              <a:gd name="connsiteX66" fmla="*/ 7696540 w 7696540"/>
              <a:gd name="connsiteY66" fmla="*/ 4331441 h 7673802"/>
              <a:gd name="connsiteX67" fmla="*/ 6696103 w 7696540"/>
              <a:gd name="connsiteY67" fmla="*/ 4331441 h 7673802"/>
              <a:gd name="connsiteX68" fmla="*/ 5581980 w 7696540"/>
              <a:gd name="connsiteY68" fmla="*/ 3342369 h 7673802"/>
              <a:gd name="connsiteX69" fmla="*/ 6582417 w 7696540"/>
              <a:gd name="connsiteY69" fmla="*/ 3342369 h 7673802"/>
              <a:gd name="connsiteX70" fmla="*/ 6582417 w 7696540"/>
              <a:gd name="connsiteY70" fmla="*/ 4331441 h 7673802"/>
              <a:gd name="connsiteX71" fmla="*/ 5581980 w 7696540"/>
              <a:gd name="connsiteY71" fmla="*/ 4331441 h 7673802"/>
              <a:gd name="connsiteX72" fmla="*/ 3342369 w 7696540"/>
              <a:gd name="connsiteY72" fmla="*/ 3342369 h 7673802"/>
              <a:gd name="connsiteX73" fmla="*/ 4342806 w 7696540"/>
              <a:gd name="connsiteY73" fmla="*/ 3342369 h 7673802"/>
              <a:gd name="connsiteX74" fmla="*/ 4342806 w 7696540"/>
              <a:gd name="connsiteY74" fmla="*/ 4331441 h 7673802"/>
              <a:gd name="connsiteX75" fmla="*/ 3342369 w 7696540"/>
              <a:gd name="connsiteY75" fmla="*/ 4331441 h 7673802"/>
              <a:gd name="connsiteX76" fmla="*/ 2228246 w 7696540"/>
              <a:gd name="connsiteY76" fmla="*/ 3342369 h 7673802"/>
              <a:gd name="connsiteX77" fmla="*/ 3228683 w 7696540"/>
              <a:gd name="connsiteY77" fmla="*/ 3342369 h 7673802"/>
              <a:gd name="connsiteX78" fmla="*/ 3228683 w 7696540"/>
              <a:gd name="connsiteY78" fmla="*/ 4331441 h 7673802"/>
              <a:gd name="connsiteX79" fmla="*/ 2228246 w 7696540"/>
              <a:gd name="connsiteY79" fmla="*/ 4331441 h 7673802"/>
              <a:gd name="connsiteX80" fmla="*/ 1 w 7696540"/>
              <a:gd name="connsiteY80" fmla="*/ 3342369 h 7673802"/>
              <a:gd name="connsiteX81" fmla="*/ 989072 w 7696540"/>
              <a:gd name="connsiteY81" fmla="*/ 3342369 h 7673802"/>
              <a:gd name="connsiteX82" fmla="*/ 989072 w 7696540"/>
              <a:gd name="connsiteY82" fmla="*/ 4331441 h 7673802"/>
              <a:gd name="connsiteX83" fmla="*/ 1 w 7696540"/>
              <a:gd name="connsiteY83" fmla="*/ 4331441 h 7673802"/>
              <a:gd name="connsiteX84" fmla="*/ 6696103 w 7696540"/>
              <a:gd name="connsiteY84" fmla="*/ 2228246 h 7673802"/>
              <a:gd name="connsiteX85" fmla="*/ 7696540 w 7696540"/>
              <a:gd name="connsiteY85" fmla="*/ 2228246 h 7673802"/>
              <a:gd name="connsiteX86" fmla="*/ 7696540 w 7696540"/>
              <a:gd name="connsiteY86" fmla="*/ 3217318 h 7673802"/>
              <a:gd name="connsiteX87" fmla="*/ 6696103 w 7696540"/>
              <a:gd name="connsiteY87" fmla="*/ 3217318 h 7673802"/>
              <a:gd name="connsiteX88" fmla="*/ 5581980 w 7696540"/>
              <a:gd name="connsiteY88" fmla="*/ 2228246 h 7673802"/>
              <a:gd name="connsiteX89" fmla="*/ 6582417 w 7696540"/>
              <a:gd name="connsiteY89" fmla="*/ 2228246 h 7673802"/>
              <a:gd name="connsiteX90" fmla="*/ 6582417 w 7696540"/>
              <a:gd name="connsiteY90" fmla="*/ 3217318 h 7673802"/>
              <a:gd name="connsiteX91" fmla="*/ 5581980 w 7696540"/>
              <a:gd name="connsiteY91" fmla="*/ 3217318 h 7673802"/>
              <a:gd name="connsiteX92" fmla="*/ 4467857 w 7696540"/>
              <a:gd name="connsiteY92" fmla="*/ 2228246 h 7673802"/>
              <a:gd name="connsiteX93" fmla="*/ 5456929 w 7696540"/>
              <a:gd name="connsiteY93" fmla="*/ 2228246 h 7673802"/>
              <a:gd name="connsiteX94" fmla="*/ 5456929 w 7696540"/>
              <a:gd name="connsiteY94" fmla="*/ 3217318 h 7673802"/>
              <a:gd name="connsiteX95" fmla="*/ 4467857 w 7696540"/>
              <a:gd name="connsiteY95" fmla="*/ 3217318 h 7673802"/>
              <a:gd name="connsiteX96" fmla="*/ 3342369 w 7696540"/>
              <a:gd name="connsiteY96" fmla="*/ 2228246 h 7673802"/>
              <a:gd name="connsiteX97" fmla="*/ 4342806 w 7696540"/>
              <a:gd name="connsiteY97" fmla="*/ 2228246 h 7673802"/>
              <a:gd name="connsiteX98" fmla="*/ 4342806 w 7696540"/>
              <a:gd name="connsiteY98" fmla="*/ 3217318 h 7673802"/>
              <a:gd name="connsiteX99" fmla="*/ 3342369 w 7696540"/>
              <a:gd name="connsiteY99" fmla="*/ 3217318 h 7673802"/>
              <a:gd name="connsiteX100" fmla="*/ 2228249 w 7696540"/>
              <a:gd name="connsiteY100" fmla="*/ 2228246 h 7673802"/>
              <a:gd name="connsiteX101" fmla="*/ 3228683 w 7696540"/>
              <a:gd name="connsiteY101" fmla="*/ 2228246 h 7673802"/>
              <a:gd name="connsiteX102" fmla="*/ 3228683 w 7696540"/>
              <a:gd name="connsiteY102" fmla="*/ 3217318 h 7673802"/>
              <a:gd name="connsiteX103" fmla="*/ 2228249 w 7696540"/>
              <a:gd name="connsiteY103" fmla="*/ 3217318 h 7673802"/>
              <a:gd name="connsiteX104" fmla="*/ 1114124 w 7696540"/>
              <a:gd name="connsiteY104" fmla="*/ 2228246 h 7673802"/>
              <a:gd name="connsiteX105" fmla="*/ 2114561 w 7696540"/>
              <a:gd name="connsiteY105" fmla="*/ 2228246 h 7673802"/>
              <a:gd name="connsiteX106" fmla="*/ 2114561 w 7696540"/>
              <a:gd name="connsiteY106" fmla="*/ 3217318 h 7673802"/>
              <a:gd name="connsiteX107" fmla="*/ 1114124 w 7696540"/>
              <a:gd name="connsiteY107" fmla="*/ 3217318 h 7673802"/>
              <a:gd name="connsiteX108" fmla="*/ 2 w 7696540"/>
              <a:gd name="connsiteY108" fmla="*/ 2228246 h 7673802"/>
              <a:gd name="connsiteX109" fmla="*/ 989074 w 7696540"/>
              <a:gd name="connsiteY109" fmla="*/ 2228246 h 7673802"/>
              <a:gd name="connsiteX110" fmla="*/ 989074 w 7696540"/>
              <a:gd name="connsiteY110" fmla="*/ 3217318 h 7673802"/>
              <a:gd name="connsiteX111" fmla="*/ 2 w 7696540"/>
              <a:gd name="connsiteY111" fmla="*/ 3217318 h 7673802"/>
              <a:gd name="connsiteX112" fmla="*/ 6696103 w 7696540"/>
              <a:gd name="connsiteY112" fmla="*/ 1114124 h 7673802"/>
              <a:gd name="connsiteX113" fmla="*/ 7696540 w 7696540"/>
              <a:gd name="connsiteY113" fmla="*/ 1114124 h 7673802"/>
              <a:gd name="connsiteX114" fmla="*/ 7696540 w 7696540"/>
              <a:gd name="connsiteY114" fmla="*/ 2103196 h 7673802"/>
              <a:gd name="connsiteX115" fmla="*/ 6696103 w 7696540"/>
              <a:gd name="connsiteY115" fmla="*/ 2103196 h 7673802"/>
              <a:gd name="connsiteX116" fmla="*/ 5581980 w 7696540"/>
              <a:gd name="connsiteY116" fmla="*/ 1114124 h 7673802"/>
              <a:gd name="connsiteX117" fmla="*/ 6582417 w 7696540"/>
              <a:gd name="connsiteY117" fmla="*/ 1114124 h 7673802"/>
              <a:gd name="connsiteX118" fmla="*/ 6582417 w 7696540"/>
              <a:gd name="connsiteY118" fmla="*/ 2103196 h 7673802"/>
              <a:gd name="connsiteX119" fmla="*/ 5581980 w 7696540"/>
              <a:gd name="connsiteY119" fmla="*/ 2103196 h 7673802"/>
              <a:gd name="connsiteX120" fmla="*/ 3342369 w 7696540"/>
              <a:gd name="connsiteY120" fmla="*/ 1114124 h 7673802"/>
              <a:gd name="connsiteX121" fmla="*/ 4342806 w 7696540"/>
              <a:gd name="connsiteY121" fmla="*/ 1114124 h 7673802"/>
              <a:gd name="connsiteX122" fmla="*/ 4342806 w 7696540"/>
              <a:gd name="connsiteY122" fmla="*/ 2103196 h 7673802"/>
              <a:gd name="connsiteX123" fmla="*/ 3342369 w 7696540"/>
              <a:gd name="connsiteY123" fmla="*/ 2103196 h 7673802"/>
              <a:gd name="connsiteX124" fmla="*/ 1114125 w 7696540"/>
              <a:gd name="connsiteY124" fmla="*/ 1114124 h 7673802"/>
              <a:gd name="connsiteX125" fmla="*/ 2114562 w 7696540"/>
              <a:gd name="connsiteY125" fmla="*/ 1114124 h 7673802"/>
              <a:gd name="connsiteX126" fmla="*/ 2114562 w 7696540"/>
              <a:gd name="connsiteY126" fmla="*/ 2103196 h 7673802"/>
              <a:gd name="connsiteX127" fmla="*/ 1114125 w 7696540"/>
              <a:gd name="connsiteY127" fmla="*/ 2103196 h 7673802"/>
              <a:gd name="connsiteX128" fmla="*/ 2228246 w 7696540"/>
              <a:gd name="connsiteY128" fmla="*/ 1114123 h 7673802"/>
              <a:gd name="connsiteX129" fmla="*/ 3228683 w 7696540"/>
              <a:gd name="connsiteY129" fmla="*/ 1114123 h 7673802"/>
              <a:gd name="connsiteX130" fmla="*/ 3228683 w 7696540"/>
              <a:gd name="connsiteY130" fmla="*/ 2103196 h 7673802"/>
              <a:gd name="connsiteX131" fmla="*/ 2228246 w 7696540"/>
              <a:gd name="connsiteY131" fmla="*/ 2103196 h 7673802"/>
              <a:gd name="connsiteX132" fmla="*/ 5581980 w 7696540"/>
              <a:gd name="connsiteY132" fmla="*/ 1 h 7673802"/>
              <a:gd name="connsiteX133" fmla="*/ 6582417 w 7696540"/>
              <a:gd name="connsiteY133" fmla="*/ 1 h 7673802"/>
              <a:gd name="connsiteX134" fmla="*/ 6582417 w 7696540"/>
              <a:gd name="connsiteY134" fmla="*/ 989073 h 7673802"/>
              <a:gd name="connsiteX135" fmla="*/ 5581980 w 7696540"/>
              <a:gd name="connsiteY135" fmla="*/ 989073 h 7673802"/>
              <a:gd name="connsiteX136" fmla="*/ 4467857 w 7696540"/>
              <a:gd name="connsiteY136" fmla="*/ 1 h 7673802"/>
              <a:gd name="connsiteX137" fmla="*/ 5456929 w 7696540"/>
              <a:gd name="connsiteY137" fmla="*/ 1 h 7673802"/>
              <a:gd name="connsiteX138" fmla="*/ 5456929 w 7696540"/>
              <a:gd name="connsiteY138" fmla="*/ 989073 h 7673802"/>
              <a:gd name="connsiteX139" fmla="*/ 4467857 w 7696540"/>
              <a:gd name="connsiteY139" fmla="*/ 989073 h 7673802"/>
              <a:gd name="connsiteX140" fmla="*/ 3342369 w 7696540"/>
              <a:gd name="connsiteY140" fmla="*/ 1 h 7673802"/>
              <a:gd name="connsiteX141" fmla="*/ 4342806 w 7696540"/>
              <a:gd name="connsiteY141" fmla="*/ 1 h 7673802"/>
              <a:gd name="connsiteX142" fmla="*/ 4342806 w 7696540"/>
              <a:gd name="connsiteY142" fmla="*/ 989073 h 7673802"/>
              <a:gd name="connsiteX143" fmla="*/ 3342369 w 7696540"/>
              <a:gd name="connsiteY143" fmla="*/ 989073 h 7673802"/>
              <a:gd name="connsiteX144" fmla="*/ 2228246 w 7696540"/>
              <a:gd name="connsiteY144" fmla="*/ 0 h 7673802"/>
              <a:gd name="connsiteX145" fmla="*/ 3228683 w 7696540"/>
              <a:gd name="connsiteY145" fmla="*/ 0 h 7673802"/>
              <a:gd name="connsiteX146" fmla="*/ 3228683 w 7696540"/>
              <a:gd name="connsiteY146" fmla="*/ 989072 h 7673802"/>
              <a:gd name="connsiteX147" fmla="*/ 2228246 w 7696540"/>
              <a:gd name="connsiteY147" fmla="*/ 989072 h 767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7696540" h="7673802">
                <a:moveTo>
                  <a:pt x="6696103" y="6673365"/>
                </a:moveTo>
                <a:lnTo>
                  <a:pt x="7696540" y="6673365"/>
                </a:lnTo>
                <a:lnTo>
                  <a:pt x="7696540" y="7673802"/>
                </a:lnTo>
                <a:lnTo>
                  <a:pt x="6696103" y="7673802"/>
                </a:lnTo>
                <a:close/>
                <a:moveTo>
                  <a:pt x="5581980" y="6673365"/>
                </a:moveTo>
                <a:lnTo>
                  <a:pt x="6582417" y="6673365"/>
                </a:lnTo>
                <a:lnTo>
                  <a:pt x="6582417" y="7673802"/>
                </a:lnTo>
                <a:lnTo>
                  <a:pt x="5581980" y="7673802"/>
                </a:lnTo>
                <a:close/>
                <a:moveTo>
                  <a:pt x="4467857" y="6673365"/>
                </a:moveTo>
                <a:lnTo>
                  <a:pt x="5456929" y="6673365"/>
                </a:lnTo>
                <a:lnTo>
                  <a:pt x="5456929" y="7673802"/>
                </a:lnTo>
                <a:lnTo>
                  <a:pt x="4467857" y="7673802"/>
                </a:lnTo>
                <a:close/>
                <a:moveTo>
                  <a:pt x="2228246" y="6673365"/>
                </a:moveTo>
                <a:lnTo>
                  <a:pt x="3228683" y="6673365"/>
                </a:lnTo>
                <a:lnTo>
                  <a:pt x="3228683" y="7673802"/>
                </a:lnTo>
                <a:lnTo>
                  <a:pt x="2228246" y="7673802"/>
                </a:lnTo>
                <a:close/>
                <a:moveTo>
                  <a:pt x="1114123" y="6673365"/>
                </a:moveTo>
                <a:lnTo>
                  <a:pt x="2114560" y="6673365"/>
                </a:lnTo>
                <a:lnTo>
                  <a:pt x="2114560" y="7673802"/>
                </a:lnTo>
                <a:lnTo>
                  <a:pt x="1114123" y="7673802"/>
                </a:lnTo>
                <a:close/>
                <a:moveTo>
                  <a:pt x="6696103" y="5570615"/>
                </a:moveTo>
                <a:lnTo>
                  <a:pt x="7696540" y="5570615"/>
                </a:lnTo>
                <a:lnTo>
                  <a:pt x="7696540" y="6559687"/>
                </a:lnTo>
                <a:lnTo>
                  <a:pt x="6696103" y="6559687"/>
                </a:lnTo>
                <a:close/>
                <a:moveTo>
                  <a:pt x="4467857" y="5570615"/>
                </a:moveTo>
                <a:lnTo>
                  <a:pt x="5456929" y="5570615"/>
                </a:lnTo>
                <a:lnTo>
                  <a:pt x="5456929" y="6559687"/>
                </a:lnTo>
                <a:lnTo>
                  <a:pt x="4467857" y="6559687"/>
                </a:lnTo>
                <a:close/>
                <a:moveTo>
                  <a:pt x="3342369" y="5570615"/>
                </a:moveTo>
                <a:lnTo>
                  <a:pt x="4342806" y="5570615"/>
                </a:lnTo>
                <a:lnTo>
                  <a:pt x="4342806" y="6559687"/>
                </a:lnTo>
                <a:lnTo>
                  <a:pt x="3342369" y="6559687"/>
                </a:lnTo>
                <a:close/>
                <a:moveTo>
                  <a:pt x="2228246" y="5570615"/>
                </a:moveTo>
                <a:lnTo>
                  <a:pt x="3228683" y="5570615"/>
                </a:lnTo>
                <a:lnTo>
                  <a:pt x="3228683" y="6559687"/>
                </a:lnTo>
                <a:lnTo>
                  <a:pt x="2228246" y="6559687"/>
                </a:lnTo>
                <a:close/>
                <a:moveTo>
                  <a:pt x="1114123" y="5570615"/>
                </a:moveTo>
                <a:lnTo>
                  <a:pt x="2114560" y="5570615"/>
                </a:lnTo>
                <a:lnTo>
                  <a:pt x="2114560" y="6559687"/>
                </a:lnTo>
                <a:lnTo>
                  <a:pt x="1114123" y="6559687"/>
                </a:lnTo>
                <a:close/>
                <a:moveTo>
                  <a:pt x="0" y="5570615"/>
                </a:moveTo>
                <a:lnTo>
                  <a:pt x="989072" y="5570615"/>
                </a:lnTo>
                <a:lnTo>
                  <a:pt x="989072" y="6559687"/>
                </a:lnTo>
                <a:lnTo>
                  <a:pt x="0" y="6559687"/>
                </a:lnTo>
                <a:close/>
                <a:moveTo>
                  <a:pt x="6696103" y="4456492"/>
                </a:moveTo>
                <a:lnTo>
                  <a:pt x="7696540" y="4456492"/>
                </a:lnTo>
                <a:lnTo>
                  <a:pt x="7696540" y="5445564"/>
                </a:lnTo>
                <a:lnTo>
                  <a:pt x="6696103" y="5445564"/>
                </a:lnTo>
                <a:close/>
                <a:moveTo>
                  <a:pt x="5581980" y="4456492"/>
                </a:moveTo>
                <a:lnTo>
                  <a:pt x="6582417" y="4456492"/>
                </a:lnTo>
                <a:lnTo>
                  <a:pt x="6582417" y="5445564"/>
                </a:lnTo>
                <a:lnTo>
                  <a:pt x="5581980" y="5445564"/>
                </a:lnTo>
                <a:close/>
                <a:moveTo>
                  <a:pt x="4467857" y="4456492"/>
                </a:moveTo>
                <a:lnTo>
                  <a:pt x="5456929" y="4456492"/>
                </a:lnTo>
                <a:lnTo>
                  <a:pt x="5456929" y="5445564"/>
                </a:lnTo>
                <a:lnTo>
                  <a:pt x="4467857" y="5445564"/>
                </a:lnTo>
                <a:close/>
                <a:moveTo>
                  <a:pt x="3342369" y="4456492"/>
                </a:moveTo>
                <a:lnTo>
                  <a:pt x="4342806" y="4456492"/>
                </a:lnTo>
                <a:lnTo>
                  <a:pt x="4342806" y="5445564"/>
                </a:lnTo>
                <a:lnTo>
                  <a:pt x="3342369" y="5445564"/>
                </a:lnTo>
                <a:close/>
                <a:moveTo>
                  <a:pt x="1114124" y="4456492"/>
                </a:moveTo>
                <a:lnTo>
                  <a:pt x="2114561" y="4456492"/>
                </a:lnTo>
                <a:lnTo>
                  <a:pt x="2114561" y="5445564"/>
                </a:lnTo>
                <a:lnTo>
                  <a:pt x="1114124" y="5445564"/>
                </a:lnTo>
                <a:close/>
                <a:moveTo>
                  <a:pt x="6696103" y="3342369"/>
                </a:moveTo>
                <a:lnTo>
                  <a:pt x="7696540" y="3342369"/>
                </a:lnTo>
                <a:lnTo>
                  <a:pt x="7696540" y="4331441"/>
                </a:lnTo>
                <a:lnTo>
                  <a:pt x="6696103" y="4331441"/>
                </a:lnTo>
                <a:close/>
                <a:moveTo>
                  <a:pt x="5581980" y="3342369"/>
                </a:moveTo>
                <a:lnTo>
                  <a:pt x="6582417" y="3342369"/>
                </a:lnTo>
                <a:lnTo>
                  <a:pt x="6582417" y="4331441"/>
                </a:lnTo>
                <a:lnTo>
                  <a:pt x="5581980" y="4331441"/>
                </a:lnTo>
                <a:close/>
                <a:moveTo>
                  <a:pt x="3342369" y="3342369"/>
                </a:moveTo>
                <a:lnTo>
                  <a:pt x="4342806" y="3342369"/>
                </a:lnTo>
                <a:lnTo>
                  <a:pt x="4342806" y="4331441"/>
                </a:lnTo>
                <a:lnTo>
                  <a:pt x="3342369" y="4331441"/>
                </a:lnTo>
                <a:close/>
                <a:moveTo>
                  <a:pt x="2228246" y="3342369"/>
                </a:moveTo>
                <a:lnTo>
                  <a:pt x="3228683" y="3342369"/>
                </a:lnTo>
                <a:lnTo>
                  <a:pt x="3228683" y="4331441"/>
                </a:lnTo>
                <a:lnTo>
                  <a:pt x="2228246" y="4331441"/>
                </a:lnTo>
                <a:close/>
                <a:moveTo>
                  <a:pt x="1" y="3342369"/>
                </a:moveTo>
                <a:lnTo>
                  <a:pt x="989072" y="3342369"/>
                </a:lnTo>
                <a:lnTo>
                  <a:pt x="989072" y="4331441"/>
                </a:lnTo>
                <a:lnTo>
                  <a:pt x="1" y="4331441"/>
                </a:lnTo>
                <a:close/>
                <a:moveTo>
                  <a:pt x="6696103" y="2228246"/>
                </a:moveTo>
                <a:lnTo>
                  <a:pt x="7696540" y="2228246"/>
                </a:lnTo>
                <a:lnTo>
                  <a:pt x="7696540" y="3217318"/>
                </a:lnTo>
                <a:lnTo>
                  <a:pt x="6696103" y="3217318"/>
                </a:lnTo>
                <a:close/>
                <a:moveTo>
                  <a:pt x="5581980" y="2228246"/>
                </a:moveTo>
                <a:lnTo>
                  <a:pt x="6582417" y="2228246"/>
                </a:lnTo>
                <a:lnTo>
                  <a:pt x="6582417" y="3217318"/>
                </a:lnTo>
                <a:lnTo>
                  <a:pt x="5581980" y="3217318"/>
                </a:lnTo>
                <a:close/>
                <a:moveTo>
                  <a:pt x="4467857" y="2228246"/>
                </a:moveTo>
                <a:lnTo>
                  <a:pt x="5456929" y="2228246"/>
                </a:lnTo>
                <a:lnTo>
                  <a:pt x="5456929" y="3217318"/>
                </a:lnTo>
                <a:lnTo>
                  <a:pt x="4467857" y="3217318"/>
                </a:lnTo>
                <a:close/>
                <a:moveTo>
                  <a:pt x="3342369" y="2228246"/>
                </a:moveTo>
                <a:lnTo>
                  <a:pt x="4342806" y="2228246"/>
                </a:lnTo>
                <a:lnTo>
                  <a:pt x="4342806" y="3217318"/>
                </a:lnTo>
                <a:lnTo>
                  <a:pt x="3342369" y="3217318"/>
                </a:lnTo>
                <a:close/>
                <a:moveTo>
                  <a:pt x="2228249" y="2228246"/>
                </a:moveTo>
                <a:lnTo>
                  <a:pt x="3228683" y="2228246"/>
                </a:lnTo>
                <a:lnTo>
                  <a:pt x="3228683" y="3217318"/>
                </a:lnTo>
                <a:lnTo>
                  <a:pt x="2228249" y="3217318"/>
                </a:lnTo>
                <a:close/>
                <a:moveTo>
                  <a:pt x="1114124" y="2228246"/>
                </a:moveTo>
                <a:lnTo>
                  <a:pt x="2114561" y="2228246"/>
                </a:lnTo>
                <a:lnTo>
                  <a:pt x="2114561" y="3217318"/>
                </a:lnTo>
                <a:lnTo>
                  <a:pt x="1114124" y="3217318"/>
                </a:lnTo>
                <a:close/>
                <a:moveTo>
                  <a:pt x="2" y="2228246"/>
                </a:moveTo>
                <a:lnTo>
                  <a:pt x="989074" y="2228246"/>
                </a:lnTo>
                <a:lnTo>
                  <a:pt x="989074" y="3217318"/>
                </a:lnTo>
                <a:lnTo>
                  <a:pt x="2" y="3217318"/>
                </a:lnTo>
                <a:close/>
                <a:moveTo>
                  <a:pt x="6696103" y="1114124"/>
                </a:moveTo>
                <a:lnTo>
                  <a:pt x="7696540" y="1114124"/>
                </a:lnTo>
                <a:lnTo>
                  <a:pt x="7696540" y="2103196"/>
                </a:lnTo>
                <a:lnTo>
                  <a:pt x="6696103" y="2103196"/>
                </a:lnTo>
                <a:close/>
                <a:moveTo>
                  <a:pt x="5581980" y="1114124"/>
                </a:moveTo>
                <a:lnTo>
                  <a:pt x="6582417" y="1114124"/>
                </a:lnTo>
                <a:lnTo>
                  <a:pt x="6582417" y="2103196"/>
                </a:lnTo>
                <a:lnTo>
                  <a:pt x="5581980" y="2103196"/>
                </a:lnTo>
                <a:close/>
                <a:moveTo>
                  <a:pt x="3342369" y="1114124"/>
                </a:moveTo>
                <a:lnTo>
                  <a:pt x="4342806" y="1114124"/>
                </a:lnTo>
                <a:lnTo>
                  <a:pt x="4342806" y="2103196"/>
                </a:lnTo>
                <a:lnTo>
                  <a:pt x="3342369" y="2103196"/>
                </a:lnTo>
                <a:close/>
                <a:moveTo>
                  <a:pt x="1114125" y="1114124"/>
                </a:moveTo>
                <a:lnTo>
                  <a:pt x="2114562" y="1114124"/>
                </a:lnTo>
                <a:lnTo>
                  <a:pt x="2114562" y="2103196"/>
                </a:lnTo>
                <a:lnTo>
                  <a:pt x="1114125" y="2103196"/>
                </a:lnTo>
                <a:close/>
                <a:moveTo>
                  <a:pt x="2228246" y="1114123"/>
                </a:moveTo>
                <a:lnTo>
                  <a:pt x="3228683" y="1114123"/>
                </a:lnTo>
                <a:lnTo>
                  <a:pt x="3228683" y="2103196"/>
                </a:lnTo>
                <a:lnTo>
                  <a:pt x="2228246" y="2103196"/>
                </a:lnTo>
                <a:close/>
                <a:moveTo>
                  <a:pt x="5581980" y="1"/>
                </a:moveTo>
                <a:lnTo>
                  <a:pt x="6582417" y="1"/>
                </a:lnTo>
                <a:lnTo>
                  <a:pt x="6582417" y="989073"/>
                </a:lnTo>
                <a:lnTo>
                  <a:pt x="5581980" y="989073"/>
                </a:lnTo>
                <a:close/>
                <a:moveTo>
                  <a:pt x="4467857" y="1"/>
                </a:moveTo>
                <a:lnTo>
                  <a:pt x="5456929" y="1"/>
                </a:lnTo>
                <a:lnTo>
                  <a:pt x="5456929" y="989073"/>
                </a:lnTo>
                <a:lnTo>
                  <a:pt x="4467857" y="989073"/>
                </a:lnTo>
                <a:close/>
                <a:moveTo>
                  <a:pt x="3342369" y="1"/>
                </a:moveTo>
                <a:lnTo>
                  <a:pt x="4342806" y="1"/>
                </a:lnTo>
                <a:lnTo>
                  <a:pt x="4342806" y="989073"/>
                </a:lnTo>
                <a:lnTo>
                  <a:pt x="3342369" y="989073"/>
                </a:lnTo>
                <a:close/>
                <a:moveTo>
                  <a:pt x="2228246" y="0"/>
                </a:moveTo>
                <a:lnTo>
                  <a:pt x="3228683" y="0"/>
                </a:lnTo>
                <a:lnTo>
                  <a:pt x="3228683" y="989072"/>
                </a:lnTo>
                <a:lnTo>
                  <a:pt x="2228246" y="98907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TextBox 2">
            <a:extLst>
              <a:ext uri="{FF2B5EF4-FFF2-40B4-BE49-F238E27FC236}">
                <a16:creationId xmlns:a16="http://schemas.microsoft.com/office/drawing/2014/main" id="{B72F4A9E-E156-A84D-B518-806653BBC392}"/>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4" name="Straight Connector 3">
            <a:extLst>
              <a:ext uri="{FF2B5EF4-FFF2-40B4-BE49-F238E27FC236}">
                <a16:creationId xmlns:a16="http://schemas.microsoft.com/office/drawing/2014/main" id="{DFF89396-B700-B946-AE30-5BC1BC3EFBD4}"/>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E05F9EBD-8CC0-EC4E-90C7-AE94DB140A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395313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21" Type="http://schemas.openxmlformats.org/officeDocument/2006/relationships/slideLayout" Target="../slideLayouts/slideLayout49.xml"/><Relationship Id="rId34" Type="http://schemas.openxmlformats.org/officeDocument/2006/relationships/slideLayout" Target="../slideLayouts/slideLayout62.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33" Type="http://schemas.openxmlformats.org/officeDocument/2006/relationships/slideLayout" Target="../slideLayouts/slideLayout61.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slideLayout" Target="../slideLayouts/slideLayout60.xml"/><Relationship Id="rId37" Type="http://schemas.openxmlformats.org/officeDocument/2006/relationships/theme" Target="../theme/theme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36" Type="http://schemas.openxmlformats.org/officeDocument/2006/relationships/slideLayout" Target="../slideLayouts/slideLayout64.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slideLayout" Target="../slideLayouts/slideLayout59.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 Id="rId35" Type="http://schemas.openxmlformats.org/officeDocument/2006/relationships/slideLayout" Target="../slideLayouts/slideLayout63.xml"/><Relationship Id="rId8" Type="http://schemas.openxmlformats.org/officeDocument/2006/relationships/slideLayout" Target="../slideLayouts/slideLayout36.xml"/><Relationship Id="rId3"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9" Type="http://schemas.openxmlformats.org/officeDocument/2006/relationships/slideLayout" Target="../slideLayouts/slideLayout103.xml"/><Relationship Id="rId21" Type="http://schemas.openxmlformats.org/officeDocument/2006/relationships/slideLayout" Target="../slideLayouts/slideLayout85.xml"/><Relationship Id="rId34" Type="http://schemas.openxmlformats.org/officeDocument/2006/relationships/slideLayout" Target="../slideLayouts/slideLayout98.xml"/><Relationship Id="rId42" Type="http://schemas.openxmlformats.org/officeDocument/2006/relationships/slideLayout" Target="../slideLayouts/slideLayout106.xml"/><Relationship Id="rId7" Type="http://schemas.openxmlformats.org/officeDocument/2006/relationships/slideLayout" Target="../slideLayouts/slideLayout71.xml"/><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41" Type="http://schemas.openxmlformats.org/officeDocument/2006/relationships/slideLayout" Target="../slideLayouts/slideLayout105.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slideLayout" Target="../slideLayouts/slideLayout96.xml"/><Relationship Id="rId37" Type="http://schemas.openxmlformats.org/officeDocument/2006/relationships/slideLayout" Target="../slideLayouts/slideLayout101.xml"/><Relationship Id="rId40" Type="http://schemas.openxmlformats.org/officeDocument/2006/relationships/slideLayout" Target="../slideLayouts/slideLayout104.xml"/><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36" Type="http://schemas.openxmlformats.org/officeDocument/2006/relationships/slideLayout" Target="../slideLayouts/slideLayout100.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slideLayout" Target="../slideLayouts/slideLayout95.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 Id="rId35" Type="http://schemas.openxmlformats.org/officeDocument/2006/relationships/slideLayout" Target="../slideLayouts/slideLayout99.xml"/><Relationship Id="rId43" Type="http://schemas.openxmlformats.org/officeDocument/2006/relationships/theme" Target="../theme/theme3.xml"/><Relationship Id="rId8" Type="http://schemas.openxmlformats.org/officeDocument/2006/relationships/slideLayout" Target="../slideLayouts/slideLayout72.xml"/><Relationship Id="rId3" Type="http://schemas.openxmlformats.org/officeDocument/2006/relationships/slideLayout" Target="../slideLayouts/slideLayout67.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slideLayout" Target="../slideLayouts/slideLayout97.xml"/><Relationship Id="rId38" Type="http://schemas.openxmlformats.org/officeDocument/2006/relationships/slideLayout" Target="../slideLayouts/slideLayout10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
        <p:cNvGrpSpPr/>
        <p:nvPr/>
      </p:nvGrpSpPr>
      <p:grpSpPr>
        <a:xfrm>
          <a:off x="0" y="0"/>
          <a:ext cx="0" cy="0"/>
          <a:chOff x="0" y="0"/>
          <a:chExt cx="0" cy="0"/>
        </a:xfrm>
      </p:grpSpPr>
      <p:sp>
        <p:nvSpPr>
          <p:cNvPr id="10" name="Google Shape;10;p26"/>
          <p:cNvSpPr txBox="1"/>
          <p:nvPr/>
        </p:nvSpPr>
        <p:spPr>
          <a:xfrm>
            <a:off x="0" y="10136188"/>
            <a:ext cx="338138" cy="152400"/>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GB" sz="1000" b="0" i="0" u="none" strike="noStrike" cap="none">
                <a:solidFill>
                  <a:srgbClr val="000000"/>
                </a:solidFill>
                <a:latin typeface="Calibri"/>
                <a:ea typeface="Calibri"/>
                <a:cs typeface="Calibri"/>
                <a:sym typeface="Calibri"/>
              </a:rPr>
              <a:t>Public</a:t>
            </a:r>
            <a:endParaRPr/>
          </a:p>
        </p:txBody>
      </p:sp>
      <p:sp>
        <p:nvSpPr>
          <p:cNvPr id="2" name="MSIPCMContentMarking" descr="{&quot;HashCode&quot;:-45436510,&quot;Placement&quot;:&quot;Footer&quot;,&quot;Top&quot;:789.467957,&quot;Left&quot;:0.0,&quot;SlideWidth&quot;:1440,&quot;SlideHeight&quot;:810}">
            <a:extLst>
              <a:ext uri="{FF2B5EF4-FFF2-40B4-BE49-F238E27FC236}">
                <a16:creationId xmlns:a16="http://schemas.microsoft.com/office/drawing/2014/main" id="{EB82F43B-5F2D-47FB-ABCA-9384A173ACA0}"/>
              </a:ext>
            </a:extLst>
          </p:cNvPr>
          <p:cNvSpPr txBox="1"/>
          <p:nvPr userDrawn="1"/>
        </p:nvSpPr>
        <p:spPr>
          <a:xfrm>
            <a:off x="0" y="10026243"/>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Public</a:t>
            </a:r>
            <a:endParaRPr lang="en-CH" sz="1000">
              <a:solidFill>
                <a:srgbClr val="000000"/>
              </a:solidFill>
              <a:latin typeface="Calibri" panose="020F0502020204030204" pitchFamily="34" charset="0"/>
            </a:endParaRPr>
          </a:p>
        </p:txBody>
      </p:sp>
      <p:pic>
        <p:nvPicPr>
          <p:cNvPr id="3" name="Picture 2">
            <a:extLst>
              <a:ext uri="{FF2B5EF4-FFF2-40B4-BE49-F238E27FC236}">
                <a16:creationId xmlns:a16="http://schemas.microsoft.com/office/drawing/2014/main" id="{AD106788-E69A-F210-AEEA-5CCE4234A39B}"/>
              </a:ext>
            </a:extLst>
          </p:cNvPr>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cSld>
  <p:clrMap bg1="lt1" tx1="dk1" bg2="dk2" tx2="lt2" accent1="accent1" accent2="accent2" accent3="accent3" accent4="accent4" accent5="accent5" accent6="accent6" hlink="hlink" folHlink="folHlink"/>
  <p:sldLayoutIdLst>
    <p:sldLayoutId id="2147483649" r:id="rId1"/>
    <p:sldLayoutId id="2147483651" r:id="rId2"/>
    <p:sldLayoutId id="2147483665" r:id="rId3"/>
    <p:sldLayoutId id="2147483666" r:id="rId4"/>
    <p:sldLayoutId id="2147483667" r:id="rId5"/>
    <p:sldLayoutId id="2147483668" r:id="rId6"/>
    <p:sldLayoutId id="2147483669" r:id="rId7"/>
    <p:sldLayoutId id="2147483670" r:id="rId8"/>
    <p:sldLayoutId id="2147483671" r:id="rId9"/>
    <p:sldLayoutId id="2147483673" r:id="rId10"/>
    <p:sldLayoutId id="2147483674" r:id="rId11"/>
    <p:sldLayoutId id="2147483675" r:id="rId12"/>
    <p:sldLayoutId id="2147483676" r:id="rId13"/>
    <p:sldLayoutId id="2147483677" r:id="rId14"/>
    <p:sldLayoutId id="2147483678" r:id="rId15"/>
    <p:sldLayoutId id="2147483679" r:id="rId16"/>
    <p:sldLayoutId id="2147483681" r:id="rId17"/>
    <p:sldLayoutId id="2147483682" r:id="rId18"/>
    <p:sldLayoutId id="2147483683" r:id="rId19"/>
    <p:sldLayoutId id="2147483684" r:id="rId20"/>
    <p:sldLayoutId id="2147483687" r:id="rId21"/>
    <p:sldLayoutId id="2147483688" r:id="rId22"/>
    <p:sldLayoutId id="2147483689" r:id="rId23"/>
    <p:sldLayoutId id="2147483690" r:id="rId24"/>
    <p:sldLayoutId id="2147483747" r:id="rId25"/>
    <p:sldLayoutId id="2147483748" r:id="rId26"/>
    <p:sldLayoutId id="2147483749" r:id="rId27"/>
    <p:sldLayoutId id="2147483750" r:id="rId28"/>
  </p:sldLayoutIdLst>
  <p:hf sldNum="0" hdr="0" ftr="0" dt="0"/>
  <p:txStyles>
    <p:title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
        <p:cNvGrpSpPr/>
        <p:nvPr/>
      </p:nvGrpSpPr>
      <p:grpSpPr>
        <a:xfrm>
          <a:off x="0" y="0"/>
          <a:ext cx="0" cy="0"/>
          <a:chOff x="0" y="0"/>
          <a:chExt cx="0" cy="0"/>
        </a:xfrm>
      </p:grpSpPr>
      <p:sp>
        <p:nvSpPr>
          <p:cNvPr id="10" name="Google Shape;10;p25"/>
          <p:cNvSpPr txBox="1"/>
          <p:nvPr/>
        </p:nvSpPr>
        <p:spPr>
          <a:xfrm>
            <a:off x="0" y="10136188"/>
            <a:ext cx="338138" cy="152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000000"/>
                </a:solidFill>
                <a:latin typeface="Calibri"/>
                <a:ea typeface="Calibri"/>
                <a:cs typeface="Calibri"/>
                <a:sym typeface="Calibri"/>
              </a:rPr>
              <a:t>Public</a:t>
            </a:r>
            <a:endParaRPr sz="1400" b="0" i="0" u="none" strike="noStrike" cap="none">
              <a:solidFill>
                <a:srgbClr val="000000"/>
              </a:solidFill>
              <a:latin typeface="Arial"/>
              <a:ea typeface="Arial"/>
              <a:cs typeface="Arial"/>
              <a:sym typeface="Arial"/>
            </a:endParaRPr>
          </a:p>
        </p:txBody>
      </p:sp>
      <p:sp>
        <p:nvSpPr>
          <p:cNvPr id="11" name="Google Shape;11;p25" descr="{&quot;HashCode&quot;:-45436510,&quot;Placement&quot;:&quot;Footer&quot;,&quot;Top&quot;:789.467957,&quot;Left&quot;:0.0,&quot;SlideWidth&quot;:1440,&quot;SlideHeight&quot;:810}"/>
          <p:cNvSpPr txBox="1"/>
          <p:nvPr/>
        </p:nvSpPr>
        <p:spPr>
          <a:xfrm>
            <a:off x="0" y="10026243"/>
            <a:ext cx="581126" cy="262344"/>
          </a:xfrm>
          <a:prstGeom prst="rect">
            <a:avLst/>
          </a:prstGeom>
          <a:noFill/>
          <a:ln>
            <a:noFill/>
          </a:ln>
        </p:spPr>
        <p:txBody>
          <a:bodyPr spcFirstLastPara="1" wrap="square" lIns="0" tIns="0" rIns="0" bIns="0" anchor="ctr" anchorCtr="1">
            <a:spAutoFit/>
          </a:bodyPr>
          <a:lstStyle/>
          <a:p>
            <a:pPr marL="0" marR="0" lvl="0" indent="0" algn="l" rtl="0">
              <a:lnSpc>
                <a:spcPct val="100000"/>
              </a:lnSpc>
              <a:spcBef>
                <a:spcPts val="0"/>
              </a:spcBef>
              <a:spcAft>
                <a:spcPts val="0"/>
              </a:spcAft>
              <a:buNone/>
            </a:pPr>
            <a:r>
              <a:rPr lang="en-GB" sz="1000" b="0" i="0" u="none" strike="noStrike" cap="none">
                <a:solidFill>
                  <a:srgbClr val="000000"/>
                </a:solidFill>
                <a:latin typeface="Calibri"/>
                <a:ea typeface="Calibri"/>
                <a:cs typeface="Calibri"/>
                <a:sym typeface="Calibri"/>
              </a:rPr>
              <a:t>Public</a:t>
            </a:r>
            <a:endParaRPr sz="1000" b="0" i="0" u="none" strike="noStrike" cap="none">
              <a:solidFill>
                <a:srgbClr val="000000"/>
              </a:solidFill>
              <a:latin typeface="Calibri"/>
              <a:ea typeface="Calibri"/>
              <a:cs typeface="Arial"/>
              <a:sym typeface="Calibri"/>
            </a:endParaRPr>
          </a:p>
        </p:txBody>
      </p:sp>
      <p:sp>
        <p:nvSpPr>
          <p:cNvPr id="2" name="MSIPCMContentMarking" descr="{&quot;HashCode&quot;:-45436510,&quot;Placement&quot;:&quot;Footer&quot;,&quot;Top&quot;:789.467957,&quot;Left&quot;:0.0,&quot;SlideWidth&quot;:1440,&quot;SlideHeight&quot;:810}">
            <a:extLst>
              <a:ext uri="{FF2B5EF4-FFF2-40B4-BE49-F238E27FC236}">
                <a16:creationId xmlns:a16="http://schemas.microsoft.com/office/drawing/2014/main" id="{75847C18-7D1B-4D0B-B5B5-958DDF597A73}"/>
              </a:ext>
            </a:extLst>
          </p:cNvPr>
          <p:cNvSpPr txBox="1"/>
          <p:nvPr userDrawn="1"/>
        </p:nvSpPr>
        <p:spPr>
          <a:xfrm>
            <a:off x="0" y="10026243"/>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Public</a:t>
            </a:r>
            <a:endParaRPr lang="en-CH" sz="1000">
              <a:solidFill>
                <a:srgbClr val="000000"/>
              </a:solidFill>
              <a:latin typeface="Calibri" panose="020F0502020204030204" pitchFamily="34" charset="0"/>
            </a:endParaRPr>
          </a:p>
        </p:txBody>
      </p:sp>
    </p:spTree>
    <p:extLst>
      <p:ext uri="{BB962C8B-B14F-4D97-AF65-F5344CB8AC3E}">
        <p14:creationId xmlns:p14="http://schemas.microsoft.com/office/powerpoint/2010/main" val="944653439"/>
      </p:ext>
    </p:extLst>
  </p:cSld>
  <p:clrMap bg1="lt1" tx1="dk1" bg2="dk2" tx2="lt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 id="2147483770" r:id="rId16"/>
    <p:sldLayoutId id="2147483771" r:id="rId17"/>
    <p:sldLayoutId id="2147483772" r:id="rId18"/>
    <p:sldLayoutId id="2147483773" r:id="rId19"/>
    <p:sldLayoutId id="2147483774" r:id="rId20"/>
    <p:sldLayoutId id="2147483775" r:id="rId21"/>
    <p:sldLayoutId id="2147483776" r:id="rId22"/>
    <p:sldLayoutId id="2147483777" r:id="rId23"/>
    <p:sldLayoutId id="2147483778" r:id="rId24"/>
    <p:sldLayoutId id="2147483779" r:id="rId25"/>
    <p:sldLayoutId id="2147483780" r:id="rId26"/>
    <p:sldLayoutId id="2147483781" r:id="rId27"/>
    <p:sldLayoutId id="2147483782" r:id="rId28"/>
    <p:sldLayoutId id="2147483783" r:id="rId29"/>
    <p:sldLayoutId id="2147483784" r:id="rId30"/>
    <p:sldLayoutId id="2147483785" r:id="rId31"/>
    <p:sldLayoutId id="2147483786" r:id="rId32"/>
    <p:sldLayoutId id="2147483787" r:id="rId33"/>
    <p:sldLayoutId id="2147483788" r:id="rId34"/>
    <p:sldLayoutId id="2147483789" r:id="rId35"/>
    <p:sldLayoutId id="2147483790" r:id="rId36"/>
  </p:sldLayoutIdLst>
  <p:hf sldNum="0" hdr="0" ftr="0" dt="0"/>
  <p:txStyles>
    <p:title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41BCFA4-662B-6747-891A-10DD5A99C0B2}"/>
              </a:ext>
            </a:extLst>
          </p:cNvPr>
          <p:cNvSpPr txBox="1"/>
          <p:nvPr userDrawn="1">
            <p:extLst>
              <p:ext uri="{1162E1C5-73C7-4A58-AE30-91384D911F3F}">
                <p184:classification xmlns:p184="http://schemas.microsoft.com/office/powerpoint/2018/4/main" val="ftr"/>
              </p:ext>
            </p:extLst>
          </p:nvPr>
        </p:nvSpPr>
        <p:spPr>
          <a:xfrm>
            <a:off x="0" y="10136188"/>
            <a:ext cx="338138" cy="152400"/>
          </a:xfrm>
          <a:prstGeom prst="rect">
            <a:avLst/>
          </a:prstGeom>
        </p:spPr>
        <p:txBody>
          <a:bodyPr horzOverflow="overflow" lIns="0" tIns="0" rIns="0" bIns="0">
            <a:spAutoFit/>
          </a:bodyPr>
          <a:lstStyle/>
          <a:p>
            <a:pPr algn="l"/>
            <a:r>
              <a:rPr lang="en-FR" sz="1000">
                <a:solidFill>
                  <a:srgbClr val="000000"/>
                </a:solidFill>
                <a:latin typeface="Calibri" panose="020F0502020204030204" pitchFamily="34" charset="0"/>
                <a:cs typeface="Calibri" panose="020F0502020204030204" pitchFamily="34" charset="0"/>
              </a:rPr>
              <a:t>Public</a:t>
            </a:r>
          </a:p>
        </p:txBody>
      </p:sp>
      <p:sp>
        <p:nvSpPr>
          <p:cNvPr id="2" name="MSIPCMContentMarking" descr="{&quot;HashCode&quot;:-45436510,&quot;Placement&quot;:&quot;Footer&quot;,&quot;Top&quot;:789.467957,&quot;Left&quot;:0.0,&quot;SlideWidth&quot;:1440,&quot;SlideHeight&quot;:810}">
            <a:extLst>
              <a:ext uri="{FF2B5EF4-FFF2-40B4-BE49-F238E27FC236}">
                <a16:creationId xmlns:a16="http://schemas.microsoft.com/office/drawing/2014/main" id="{2B3E6EB0-68EF-4C82-A559-6CF39742D9EE}"/>
              </a:ext>
            </a:extLst>
          </p:cNvPr>
          <p:cNvSpPr txBox="1"/>
          <p:nvPr userDrawn="1"/>
        </p:nvSpPr>
        <p:spPr>
          <a:xfrm>
            <a:off x="0" y="10026243"/>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Public</a:t>
            </a:r>
            <a:endParaRPr lang="en-CH" sz="1000">
              <a:solidFill>
                <a:srgbClr val="000000"/>
              </a:solidFill>
              <a:latin typeface="Calibri" panose="020F0502020204030204" pitchFamily="34" charset="0"/>
            </a:endParaRPr>
          </a:p>
        </p:txBody>
      </p:sp>
    </p:spTree>
    <p:extLst>
      <p:ext uri="{BB962C8B-B14F-4D97-AF65-F5344CB8AC3E}">
        <p14:creationId xmlns:p14="http://schemas.microsoft.com/office/powerpoint/2010/main" val="3781636314"/>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7" r:id="rId16"/>
    <p:sldLayoutId id="2147483898" r:id="rId17"/>
    <p:sldLayoutId id="2147483899" r:id="rId18"/>
    <p:sldLayoutId id="2147483900" r:id="rId19"/>
    <p:sldLayoutId id="2147483901" r:id="rId20"/>
    <p:sldLayoutId id="2147483902" r:id="rId21"/>
    <p:sldLayoutId id="2147483903" r:id="rId22"/>
    <p:sldLayoutId id="2147483904" r:id="rId23"/>
    <p:sldLayoutId id="2147483905" r:id="rId24"/>
    <p:sldLayoutId id="2147483906" r:id="rId25"/>
    <p:sldLayoutId id="2147483907" r:id="rId26"/>
    <p:sldLayoutId id="2147483908" r:id="rId27"/>
    <p:sldLayoutId id="2147483909" r:id="rId28"/>
    <p:sldLayoutId id="2147483910" r:id="rId29"/>
    <p:sldLayoutId id="2147483911" r:id="rId30"/>
    <p:sldLayoutId id="2147483912" r:id="rId31"/>
    <p:sldLayoutId id="2147483913" r:id="rId32"/>
    <p:sldLayoutId id="2147483914" r:id="rId33"/>
    <p:sldLayoutId id="2147483915" r:id="rId34"/>
    <p:sldLayoutId id="2147483916" r:id="rId35"/>
    <p:sldLayoutId id="2147483917" r:id="rId36"/>
    <p:sldLayoutId id="2147483918" r:id="rId37"/>
    <p:sldLayoutId id="2147483919" r:id="rId38"/>
    <p:sldLayoutId id="2147483920" r:id="rId39"/>
    <p:sldLayoutId id="2147483921" r:id="rId40"/>
    <p:sldLayoutId id="2147483922" r:id="rId41"/>
    <p:sldLayoutId id="2147483923" r:id="rId42"/>
  </p:sldLayoutIdLst>
  <p:hf sldNum="0" hdr="0" ftr="0"/>
  <p:txStyles>
    <p:titleStyle>
      <a:lvl1pPr algn="r" defTabSz="1371600" rtl="1"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r" defTabSz="1371600" rtl="1"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r" defTabSz="1371600" rtl="1"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r" defTabSz="1371600" rtl="1"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r" defTabSz="1371600" rtl="1" eaLnBrk="1" latinLnBrk="0" hangingPunct="1">
        <a:defRPr sz="2700" kern="1200">
          <a:solidFill>
            <a:schemeClr val="tx1"/>
          </a:solidFill>
          <a:latin typeface="+mn-lt"/>
          <a:ea typeface="+mn-ea"/>
          <a:cs typeface="+mn-cs"/>
        </a:defRPr>
      </a:lvl1pPr>
      <a:lvl2pPr marL="685800" algn="r" defTabSz="1371600" rtl="1" eaLnBrk="1" latinLnBrk="0" hangingPunct="1">
        <a:defRPr sz="2700" kern="1200">
          <a:solidFill>
            <a:schemeClr val="tx1"/>
          </a:solidFill>
          <a:latin typeface="+mn-lt"/>
          <a:ea typeface="+mn-ea"/>
          <a:cs typeface="+mn-cs"/>
        </a:defRPr>
      </a:lvl2pPr>
      <a:lvl3pPr marL="1371600" algn="r" defTabSz="1371600" rtl="1" eaLnBrk="1" latinLnBrk="0" hangingPunct="1">
        <a:defRPr sz="2700" kern="1200">
          <a:solidFill>
            <a:schemeClr val="tx1"/>
          </a:solidFill>
          <a:latin typeface="+mn-lt"/>
          <a:ea typeface="+mn-ea"/>
          <a:cs typeface="+mn-cs"/>
        </a:defRPr>
      </a:lvl3pPr>
      <a:lvl4pPr marL="2057400" algn="r" defTabSz="1371600" rtl="1" eaLnBrk="1" latinLnBrk="0" hangingPunct="1">
        <a:defRPr sz="2700" kern="1200">
          <a:solidFill>
            <a:schemeClr val="tx1"/>
          </a:solidFill>
          <a:latin typeface="+mn-lt"/>
          <a:ea typeface="+mn-ea"/>
          <a:cs typeface="+mn-cs"/>
        </a:defRPr>
      </a:lvl4pPr>
      <a:lvl5pPr marL="2743200" algn="r" defTabSz="1371600" rtl="1" eaLnBrk="1" latinLnBrk="0" hangingPunct="1">
        <a:defRPr sz="2700" kern="1200">
          <a:solidFill>
            <a:schemeClr val="tx1"/>
          </a:solidFill>
          <a:latin typeface="+mn-lt"/>
          <a:ea typeface="+mn-ea"/>
          <a:cs typeface="+mn-cs"/>
        </a:defRPr>
      </a:lvl5pPr>
      <a:lvl6pPr marL="3429000" algn="r" defTabSz="1371600" rtl="1" eaLnBrk="1" latinLnBrk="0" hangingPunct="1">
        <a:defRPr sz="2700" kern="1200">
          <a:solidFill>
            <a:schemeClr val="tx1"/>
          </a:solidFill>
          <a:latin typeface="+mn-lt"/>
          <a:ea typeface="+mn-ea"/>
          <a:cs typeface="+mn-cs"/>
        </a:defRPr>
      </a:lvl6pPr>
      <a:lvl7pPr marL="4114800" algn="r" defTabSz="1371600" rtl="1" eaLnBrk="1" latinLnBrk="0" hangingPunct="1">
        <a:defRPr sz="2700" kern="1200">
          <a:solidFill>
            <a:schemeClr val="tx1"/>
          </a:solidFill>
          <a:latin typeface="+mn-lt"/>
          <a:ea typeface="+mn-ea"/>
          <a:cs typeface="+mn-cs"/>
        </a:defRPr>
      </a:lvl7pPr>
      <a:lvl8pPr marL="4800600" algn="r" defTabSz="1371600" rtl="1" eaLnBrk="1" latinLnBrk="0" hangingPunct="1">
        <a:defRPr sz="2700" kern="1200">
          <a:solidFill>
            <a:schemeClr val="tx1"/>
          </a:solidFill>
          <a:latin typeface="+mn-lt"/>
          <a:ea typeface="+mn-ea"/>
          <a:cs typeface="+mn-cs"/>
        </a:defRPr>
      </a:lvl8pPr>
      <a:lvl9pPr marL="5486400" algn="r" defTabSz="1371600" rtl="1"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1.png"/><Relationship Id="rId7" Type="http://schemas.openxmlformats.org/officeDocument/2006/relationships/diagramColors" Target="../diagrams/colors1.xml"/><Relationship Id="rId2" Type="http://schemas.openxmlformats.org/officeDocument/2006/relationships/notesSlide" Target="../notesSlides/notesSlide12.xml"/><Relationship Id="rId1" Type="http://schemas.openxmlformats.org/officeDocument/2006/relationships/slideLayout" Target="../slideLayouts/slideLayout29.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0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8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1"/>
          <p:cNvSpPr/>
          <p:nvPr/>
        </p:nvSpPr>
        <p:spPr>
          <a:xfrm>
            <a:off x="10942694" y="2453939"/>
            <a:ext cx="6888106" cy="5386049"/>
          </a:xfrm>
          <a:prstGeom prst="rect">
            <a:avLst/>
          </a:prstGeom>
          <a:noFill/>
          <a:ln>
            <a:noFill/>
          </a:ln>
        </p:spPr>
        <p:txBody>
          <a:bodyPr spcFirstLastPara="1" wrap="square" lIns="91425" tIns="45700" rIns="91425" bIns="45700" anchor="t" anchorCtr="0">
            <a:spAutoFit/>
          </a:bodyPr>
          <a:lstStyle/>
          <a:p>
            <a:pPr marL="0" marR="0" lvl="0" indent="0" algn="r" defTabSz="914400" rtl="1" eaLnBrk="1" fontAlgn="auto" latinLnBrk="0" hangingPunct="1">
              <a:lnSpc>
                <a:spcPct val="100000"/>
              </a:lnSpc>
              <a:spcBef>
                <a:spcPts val="0"/>
              </a:spcBef>
              <a:spcAft>
                <a:spcPts val="0"/>
              </a:spcAft>
              <a:buClr>
                <a:srgbClr val="000000"/>
              </a:buClr>
              <a:buSzPts val="5400"/>
              <a:buFont typeface="Arial"/>
              <a:buNone/>
              <a:tabLst/>
              <a:defRPr/>
            </a:pPr>
            <a:r>
              <a:rPr kumimoji="0" lang="ar-SA" sz="4800" b="1" i="0" u="none" strike="noStrike" cap="none" normalizeH="0" baseline="0" noProof="0">
                <a:ln>
                  <a:noFill/>
                </a:ln>
                <a:solidFill>
                  <a:srgbClr val="F5333F"/>
                </a:solidFill>
                <a:effectLst/>
                <a:uLnTx/>
                <a:uFillTx/>
                <a:latin typeface="Montserrat"/>
                <a:ea typeface="Montserrat"/>
                <a:cs typeface="Arial"/>
                <a:sym typeface="Montserrat"/>
              </a:rPr>
              <a:t>تدريب المشاركة المجتمعية لفروع الجمعيات الوطنية</a:t>
            </a:r>
            <a:br>
              <a:rPr kumimoji="0" lang="ar-SA" sz="3200" b="1" i="0" u="none" strike="noStrike" cap="none" normalizeH="0" baseline="0" noProof="0">
                <a:ln>
                  <a:noFill/>
                </a:ln>
                <a:solidFill>
                  <a:srgbClr val="000000"/>
                </a:solidFill>
                <a:effectLst/>
                <a:uLnTx/>
                <a:uFillTx/>
                <a:latin typeface="Montserrat"/>
                <a:ea typeface="Montserrat"/>
                <a:cs typeface="Arial"/>
                <a:sym typeface="Montserrat"/>
              </a:rPr>
            </a:br>
            <a:endParaRPr kumimoji="0" lang="ar-SA" sz="3200" b="1" i="0" u="none" strike="noStrike" cap="none" normalizeH="0" baseline="0" noProof="0">
              <a:ln>
                <a:noFill/>
              </a:ln>
              <a:solidFill>
                <a:srgbClr val="000000"/>
              </a:solidFill>
              <a:effectLst/>
              <a:uLnTx/>
              <a:uFillTx/>
              <a:latin typeface="Montserrat"/>
              <a:ea typeface="Montserrat"/>
              <a:cs typeface="Arial"/>
              <a:sym typeface="Montserrat"/>
            </a:endParaRPr>
          </a:p>
          <a:p>
            <a:pPr marL="0" marR="0" lvl="0" indent="0" algn="r" defTabSz="914400" rtl="1" eaLnBrk="1" fontAlgn="auto" latinLnBrk="0" hangingPunct="1">
              <a:lnSpc>
                <a:spcPct val="100000"/>
              </a:lnSpc>
              <a:spcBef>
                <a:spcPts val="0"/>
              </a:spcBef>
              <a:spcAft>
                <a:spcPts val="0"/>
              </a:spcAft>
              <a:buClr>
                <a:srgbClr val="000000"/>
              </a:buClr>
              <a:buSzPts val="3600"/>
              <a:buFont typeface="Arial"/>
              <a:buNone/>
              <a:tabLst/>
              <a:defRPr/>
            </a:pPr>
            <a:r>
              <a:rPr kumimoji="0" lang="ar-SA" sz="3600" b="1" i="0" u="none" strike="noStrike" cap="none" normalizeH="0" baseline="0" noProof="0">
                <a:ln>
                  <a:noFill/>
                </a:ln>
                <a:solidFill>
                  <a:srgbClr val="0F2042"/>
                </a:solidFill>
                <a:effectLst/>
                <a:uLnTx/>
                <a:uFillTx/>
                <a:latin typeface="Montserrat"/>
                <a:ea typeface="Montserrat"/>
                <a:cs typeface="Arial"/>
                <a:sym typeface="Montserrat"/>
              </a:rPr>
              <a:t>الوحدة 4</a:t>
            </a:r>
          </a:p>
          <a:p>
            <a:pPr marL="0" marR="0" lvl="0" indent="0" algn="r" defTabSz="914400" rtl="1" eaLnBrk="1" fontAlgn="auto" latinLnBrk="0" hangingPunct="1">
              <a:lnSpc>
                <a:spcPct val="100000"/>
              </a:lnSpc>
              <a:spcBef>
                <a:spcPts val="0"/>
              </a:spcBef>
              <a:spcAft>
                <a:spcPts val="0"/>
              </a:spcAft>
              <a:buClr>
                <a:srgbClr val="000000"/>
              </a:buClr>
              <a:buSzPts val="3600"/>
              <a:buFont typeface="Arial"/>
              <a:buNone/>
              <a:tabLst/>
              <a:defRPr/>
            </a:pPr>
            <a:r>
              <a:rPr kumimoji="0" lang="ar-SA" sz="3600" b="0" i="0" u="none" strike="noStrike" cap="none" normalizeH="0" baseline="0" noProof="0">
                <a:ln>
                  <a:noFill/>
                </a:ln>
                <a:solidFill>
                  <a:srgbClr val="0F2042"/>
                </a:solidFill>
                <a:effectLst/>
                <a:uLnTx/>
                <a:uFillTx/>
                <a:latin typeface="Montserrat"/>
                <a:ea typeface="Montserrat"/>
                <a:cs typeface="Arial"/>
                <a:sym typeface="Montserrat"/>
              </a:rPr>
              <a:t>المشاركة المجتمعية</a:t>
            </a:r>
          </a:p>
        </p:txBody>
      </p:sp>
      <p:pic>
        <p:nvPicPr>
          <p:cNvPr id="467" name="Google Shape;467;p1"/>
          <p:cNvPicPr preferRelativeResize="0"/>
          <p:nvPr/>
        </p:nvPicPr>
        <p:blipFill rotWithShape="1">
          <a:blip r:embed="rId3">
            <a:alphaModFix/>
          </a:blip>
          <a:srcRect/>
          <a:stretch/>
        </p:blipFill>
        <p:spPr>
          <a:xfrm>
            <a:off x="0" y="0"/>
            <a:ext cx="10288588" cy="1028858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sp>
        <p:nvSpPr>
          <p:cNvPr id="680" name="Google Shape;680;p22"/>
          <p:cNvSpPr txBox="1"/>
          <p:nvPr/>
        </p:nvSpPr>
        <p:spPr>
          <a:xfrm>
            <a:off x="1546704" y="3882430"/>
            <a:ext cx="15194592" cy="2523727"/>
          </a:xfrm>
          <a:prstGeom prst="rect">
            <a:avLst/>
          </a:prstGeom>
          <a:noFill/>
          <a:ln>
            <a:noFill/>
          </a:ln>
        </p:spPr>
        <p:txBody>
          <a:bodyPr spcFirstLastPara="1" wrap="square" lIns="91425" tIns="45700" rIns="91425" bIns="45700" anchor="t" anchorCtr="0">
            <a:spAutoFit/>
          </a:bodyPr>
          <a:lstStyle/>
          <a:p>
            <a:pPr marL="0" marR="0" lvl="0" indent="0" algn="ctr" defTabSz="914400" rtl="1" eaLnBrk="1" fontAlgn="auto" latinLnBrk="0" hangingPunct="1">
              <a:lnSpc>
                <a:spcPct val="100000"/>
              </a:lnSpc>
              <a:spcBef>
                <a:spcPts val="0"/>
              </a:spcBef>
              <a:spcAft>
                <a:spcPts val="0"/>
              </a:spcAft>
              <a:buClr>
                <a:srgbClr val="000000"/>
              </a:buClr>
              <a:buSzPts val="5400"/>
              <a:buFont typeface="Arial"/>
              <a:buNone/>
              <a:tabLst/>
              <a:defRPr/>
            </a:pPr>
            <a:r>
              <a:rPr kumimoji="0" lang="ar-SA" sz="7200" b="1" i="0" u="none" strike="noStrike" cap="none" normalizeH="0" baseline="0" noProof="0">
                <a:ln>
                  <a:noFill/>
                </a:ln>
                <a:solidFill>
                  <a:srgbClr val="33394B"/>
                </a:solidFill>
                <a:effectLst/>
                <a:uLnTx/>
                <a:uFillTx/>
                <a:latin typeface="Montserrat"/>
                <a:ea typeface="Montserrat"/>
                <a:cs typeface="Arial"/>
                <a:sym typeface="Montserrat"/>
              </a:rPr>
              <a:t> النشاط 4</a:t>
            </a:r>
          </a:p>
          <a:p>
            <a:pPr marL="0" marR="0" lvl="0" indent="0" algn="ctr" defTabSz="914400" rtl="1" eaLnBrk="1" fontAlgn="auto" latinLnBrk="0" hangingPunct="1">
              <a:lnSpc>
                <a:spcPct val="100000"/>
              </a:lnSpc>
              <a:spcBef>
                <a:spcPts val="0"/>
              </a:spcBef>
              <a:spcAft>
                <a:spcPts val="0"/>
              </a:spcAft>
              <a:buClr>
                <a:srgbClr val="000000"/>
              </a:buClr>
              <a:buSzPts val="5400"/>
              <a:buFont typeface="Arial"/>
              <a:buNone/>
              <a:tabLst/>
              <a:defRPr/>
            </a:pPr>
            <a:r>
              <a:rPr lang="ar-SA" sz="6600">
                <a:solidFill>
                  <a:srgbClr val="F5333F"/>
                </a:solidFill>
                <a:latin typeface="Montserrat"/>
                <a:ea typeface="Montserrat"/>
                <a:cs typeface="Arial"/>
                <a:sym typeface="Montserrat"/>
              </a:rPr>
              <a:t>تحديات المشاركة</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20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901488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18"/>
          <p:cNvSpPr txBox="1"/>
          <p:nvPr/>
        </p:nvSpPr>
        <p:spPr>
          <a:xfrm>
            <a:off x="2339300" y="673365"/>
            <a:ext cx="8111205" cy="1983323"/>
          </a:xfrm>
          <a:prstGeom prst="rect">
            <a:avLst/>
          </a:prstGeom>
          <a:noFill/>
          <a:ln>
            <a:noFill/>
          </a:ln>
        </p:spPr>
        <p:txBody>
          <a:bodyPr spcFirstLastPara="1" wrap="square" lIns="91425" tIns="45700" rIns="91425" bIns="45700" anchor="t" anchorCtr="0">
            <a:spAutoFit/>
          </a:bodyPr>
          <a:lstStyle/>
          <a:p>
            <a:pPr marL="0" marR="0" lvl="0" indent="0" algn="r" rtl="1">
              <a:lnSpc>
                <a:spcPct val="128333"/>
              </a:lnSpc>
              <a:spcBef>
                <a:spcPts val="0"/>
              </a:spcBef>
              <a:spcAft>
                <a:spcPts val="0"/>
              </a:spcAft>
              <a:buNone/>
            </a:pPr>
            <a:r>
              <a:rPr lang="ar-SA" sz="4800" b="1">
                <a:solidFill>
                  <a:schemeClr val="dk2"/>
                </a:solidFill>
                <a:latin typeface="Montserrat"/>
                <a:ea typeface="Montserrat"/>
                <a:cs typeface="Arial"/>
                <a:sym typeface="Montserrat"/>
              </a:rPr>
              <a:t>تمرين جماعي (15 دقيقة)</a:t>
            </a:r>
          </a:p>
          <a:p>
            <a:pPr marL="0" marR="0" lvl="0" indent="0" algn="r" rtl="1">
              <a:lnSpc>
                <a:spcPct val="128333"/>
              </a:lnSpc>
              <a:spcBef>
                <a:spcPts val="0"/>
              </a:spcBef>
              <a:spcAft>
                <a:spcPts val="0"/>
              </a:spcAft>
              <a:buNone/>
            </a:pPr>
            <a:r>
              <a:rPr lang="ar-SA" sz="4800" b="1">
                <a:solidFill>
                  <a:schemeClr val="accent3"/>
                </a:solidFill>
                <a:latin typeface="Montserrat"/>
                <a:ea typeface="Montserrat"/>
                <a:cs typeface="Arial"/>
                <a:sym typeface="Montserrat"/>
              </a:rPr>
              <a:t>تحديات المشاركة</a:t>
            </a:r>
          </a:p>
        </p:txBody>
      </p:sp>
      <p:sp>
        <p:nvSpPr>
          <p:cNvPr id="429" name="Google Shape;429;p18"/>
          <p:cNvSpPr txBox="1"/>
          <p:nvPr/>
        </p:nvSpPr>
        <p:spPr>
          <a:xfrm>
            <a:off x="2339300" y="3049066"/>
            <a:ext cx="14356967" cy="656742"/>
          </a:xfrm>
          <a:prstGeom prst="rect">
            <a:avLst/>
          </a:prstGeom>
          <a:noFill/>
          <a:ln>
            <a:noFill/>
          </a:ln>
        </p:spPr>
        <p:txBody>
          <a:bodyPr spcFirstLastPara="1" wrap="square" lIns="91425" tIns="45700" rIns="91425" bIns="45700" anchor="t" anchorCtr="0">
            <a:spAutoFit/>
          </a:bodyPr>
          <a:lstStyle/>
          <a:p>
            <a:pPr marL="0" marR="0" lvl="0" indent="0" algn="r" rtl="1">
              <a:lnSpc>
                <a:spcPct val="130714"/>
              </a:lnSpc>
              <a:spcBef>
                <a:spcPts val="0"/>
              </a:spcBef>
              <a:spcAft>
                <a:spcPts val="0"/>
              </a:spcAft>
              <a:buNone/>
            </a:pPr>
            <a:r>
              <a:rPr lang="ar-SA" sz="2800" b="1">
                <a:solidFill>
                  <a:schemeClr val="lt1"/>
                </a:solidFill>
                <a:latin typeface="Open Sans"/>
                <a:ea typeface="Open Sans"/>
                <a:cs typeface="Arial"/>
                <a:sym typeface="Open Sans"/>
              </a:rPr>
              <a:t>كيف يمكنك التغلب على الحواجز التالية أمام مشاركة المجتمع؟</a:t>
            </a:r>
          </a:p>
        </p:txBody>
      </p:sp>
      <p:grpSp>
        <p:nvGrpSpPr>
          <p:cNvPr id="430" name="Google Shape;430;p18"/>
          <p:cNvGrpSpPr/>
          <p:nvPr/>
        </p:nvGrpSpPr>
        <p:grpSpPr>
          <a:xfrm>
            <a:off x="465369" y="648484"/>
            <a:ext cx="1768596" cy="1690146"/>
            <a:chOff x="9817404" y="685187"/>
            <a:chExt cx="3283485" cy="3481483"/>
          </a:xfrm>
        </p:grpSpPr>
        <p:sp>
          <p:nvSpPr>
            <p:cNvPr id="431" name="Google Shape;431;p18"/>
            <p:cNvSpPr/>
            <p:nvPr/>
          </p:nvSpPr>
          <p:spPr>
            <a:xfrm>
              <a:off x="10012964" y="944155"/>
              <a:ext cx="3001108" cy="3001108"/>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32" name="Google Shape;432;p1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817404" y="685187"/>
              <a:ext cx="3283485" cy="3481483"/>
            </a:xfrm>
            <a:prstGeom prst="rect">
              <a:avLst/>
            </a:prstGeom>
            <a:noFill/>
            <a:ln>
              <a:noFill/>
            </a:ln>
          </p:spPr>
        </p:pic>
      </p:grpSp>
      <p:graphicFrame>
        <p:nvGraphicFramePr>
          <p:cNvPr id="433" name="Google Shape;433;p18"/>
          <p:cNvGraphicFramePr/>
          <p:nvPr>
            <p:extLst>
              <p:ext uri="{D42A27DB-BD31-4B8C-83A1-F6EECF244321}">
                <p14:modId xmlns:p14="http://schemas.microsoft.com/office/powerpoint/2010/main" val="1149412926"/>
              </p:ext>
            </p:extLst>
          </p:nvPr>
        </p:nvGraphicFramePr>
        <p:xfrm>
          <a:off x="2339300" y="4113523"/>
          <a:ext cx="12761900" cy="5501700"/>
        </p:xfrm>
        <a:graphic>
          <a:graphicData uri="http://schemas.openxmlformats.org/drawingml/2006/table">
            <a:tbl>
              <a:tblPr rtl="1" firstRow="1" bandRow="1">
                <a:noFill/>
                <a:tableStyleId>{3DDAD9CC-BE5E-492C-9966-A0CB59E24631}</a:tableStyleId>
              </a:tblPr>
              <a:tblGrid>
                <a:gridCol w="12761900">
                  <a:extLst>
                    <a:ext uri="{9D8B030D-6E8A-4147-A177-3AD203B41FA5}">
                      <a16:colId xmlns:a16="http://schemas.microsoft.com/office/drawing/2014/main" val="20000"/>
                    </a:ext>
                  </a:extLst>
                </a:gridCol>
              </a:tblGrid>
              <a:tr h="1375425">
                <a:tc>
                  <a:txBody>
                    <a:bodyPr/>
                    <a:lstStyle/>
                    <a:p>
                      <a:pPr marL="0" marR="0" lvl="0" indent="0" algn="r" rtl="1">
                        <a:spcBef>
                          <a:spcPts val="0"/>
                        </a:spcBef>
                        <a:spcAft>
                          <a:spcPts val="0"/>
                        </a:spcAft>
                        <a:buNone/>
                      </a:pPr>
                      <a:r>
                        <a:rPr lang="ar-SA" sz="2400" b="1" u="none" strike="noStrike" cap="none">
                          <a:solidFill>
                            <a:srgbClr val="FF0000"/>
                          </a:solidFill>
                          <a:latin typeface="Open Sans"/>
                          <a:ea typeface="Open Sans"/>
                          <a:cs typeface="Arial"/>
                          <a:sym typeface="Open Sans"/>
                        </a:rPr>
                        <a:t>المجموعة 1</a:t>
                      </a:r>
                    </a:p>
                    <a:p>
                      <a:pPr marL="0" marR="0" lvl="0" indent="0" algn="r" rtl="1">
                        <a:spcBef>
                          <a:spcPts val="0"/>
                        </a:spcBef>
                        <a:spcAft>
                          <a:spcPts val="0"/>
                        </a:spcAft>
                        <a:buNone/>
                      </a:pPr>
                      <a:r>
                        <a:rPr lang="ar-SA" sz="2400" b="1">
                          <a:latin typeface="Open Sans"/>
                          <a:ea typeface="Open Sans"/>
                          <a:cs typeface="Arial"/>
                          <a:sym typeface="Open Sans"/>
                        </a:rPr>
                        <a:t>قلة الوقت</a:t>
                      </a:r>
                      <a:r>
                        <a:rPr lang="ar-SA" sz="2400">
                          <a:latin typeface="Open Sans"/>
                          <a:ea typeface="Open Sans"/>
                          <a:cs typeface="Arial"/>
                          <a:sym typeface="Open Sans"/>
                        </a:rPr>
                        <a:t> – العديد من الأولويات والمواعيد النهائية الضيقة تعني أننا لا نملك الوقت الكافي للتمويل في المجتمع.</a:t>
                      </a:r>
                    </a:p>
                  </a:txBody>
                  <a:tcPr marL="137150" marR="137150" marT="137150" marB="137150"/>
                </a:tc>
                <a:extLst>
                  <a:ext uri="{0D108BD9-81ED-4DB2-BD59-A6C34878D82A}">
                    <a16:rowId xmlns:a16="http://schemas.microsoft.com/office/drawing/2014/main" val="10000"/>
                  </a:ext>
                </a:extLst>
              </a:tr>
              <a:tr h="1375425">
                <a:tc>
                  <a:txBody>
                    <a:bodyPr/>
                    <a:lstStyle/>
                    <a:p>
                      <a:pPr marL="0" marR="0" lvl="0" indent="0" algn="r" rtl="1">
                        <a:spcBef>
                          <a:spcPts val="0"/>
                        </a:spcBef>
                        <a:spcAft>
                          <a:spcPts val="0"/>
                        </a:spcAft>
                        <a:buNone/>
                      </a:pPr>
                      <a:r>
                        <a:rPr lang="ar-SA" sz="2400" b="1">
                          <a:solidFill>
                            <a:srgbClr val="FF0000"/>
                          </a:solidFill>
                          <a:latin typeface="Open Sans"/>
                          <a:ea typeface="Open Sans"/>
                          <a:cs typeface="Arial"/>
                          <a:sym typeface="Open Sans"/>
                        </a:rPr>
                        <a:t>المجموعة 2</a:t>
                      </a:r>
                    </a:p>
                    <a:p>
                      <a:pPr marL="0" marR="0" lvl="0" indent="0" algn="r" rtl="1">
                        <a:spcBef>
                          <a:spcPts val="0"/>
                        </a:spcBef>
                        <a:spcAft>
                          <a:spcPts val="0"/>
                        </a:spcAft>
                        <a:buNone/>
                      </a:pPr>
                      <a:r>
                        <a:rPr lang="ar-SA" sz="2400" b="1">
                          <a:latin typeface="Open Sans"/>
                          <a:ea typeface="Open Sans"/>
                          <a:cs typeface="Arial"/>
                          <a:sym typeface="Open Sans"/>
                        </a:rPr>
                        <a:t>تحدي قائد المجتمع</a:t>
                      </a:r>
                      <a:r>
                        <a:rPr lang="ar-SA" sz="2400">
                          <a:latin typeface="Open Sans"/>
                          <a:ea typeface="Open Sans"/>
                          <a:cs typeface="Arial"/>
                          <a:sym typeface="Open Sans"/>
                        </a:rPr>
                        <a:t> - لا يريد زعيم المجتمع أن نتحدث مع أفراد المجتمع الآخرين</a:t>
                      </a:r>
                    </a:p>
                  </a:txBody>
                  <a:tcPr marL="137150" marR="137150" marT="137150" marB="137150"/>
                </a:tc>
                <a:extLst>
                  <a:ext uri="{0D108BD9-81ED-4DB2-BD59-A6C34878D82A}">
                    <a16:rowId xmlns:a16="http://schemas.microsoft.com/office/drawing/2014/main" val="10001"/>
                  </a:ext>
                </a:extLst>
              </a:tr>
              <a:tr h="1375425">
                <a:tc>
                  <a:txBody>
                    <a:bodyPr/>
                    <a:lstStyle/>
                    <a:p>
                      <a:pPr marL="0" marR="0" lvl="0" indent="0" algn="r" rtl="1">
                        <a:spcBef>
                          <a:spcPts val="0"/>
                        </a:spcBef>
                        <a:spcAft>
                          <a:spcPts val="0"/>
                        </a:spcAft>
                        <a:buNone/>
                      </a:pPr>
                      <a:r>
                        <a:rPr lang="ar-SA" sz="2400" b="1">
                          <a:solidFill>
                            <a:srgbClr val="FF0000"/>
                          </a:solidFill>
                          <a:latin typeface="Open Sans"/>
                          <a:ea typeface="Open Sans"/>
                          <a:cs typeface="Arial"/>
                          <a:sym typeface="Open Sans"/>
                        </a:rPr>
                        <a:t>المجموعة 3</a:t>
                      </a:r>
                    </a:p>
                    <a:p>
                      <a:pPr marL="0" marR="0" lvl="0" indent="0" algn="r" rtl="1">
                        <a:spcBef>
                          <a:spcPts val="0"/>
                        </a:spcBef>
                        <a:spcAft>
                          <a:spcPts val="0"/>
                        </a:spcAft>
                        <a:buNone/>
                      </a:pPr>
                      <a:r>
                        <a:rPr lang="ar-SA" sz="2400" b="1">
                          <a:latin typeface="Open Sans"/>
                          <a:ea typeface="Open Sans"/>
                          <a:cs typeface="Arial"/>
                          <a:sym typeface="Open Sans"/>
                        </a:rPr>
                        <a:t>إشراك المجموعات التي يصعب الوصول إليها</a:t>
                      </a:r>
                      <a:r>
                        <a:rPr lang="ar-SA" sz="2400">
                          <a:latin typeface="Open Sans"/>
                          <a:ea typeface="Open Sans"/>
                          <a:cs typeface="Arial"/>
                          <a:sym typeface="Open Sans"/>
                        </a:rPr>
                        <a:t> - كيفية ضمان قدرة النساء أو الفئات المهمشة على المشاركة بشكل هادف في صنع القرار</a:t>
                      </a:r>
                    </a:p>
                  </a:txBody>
                  <a:tcPr marL="137150" marR="137150" marT="137150" marB="137150"/>
                </a:tc>
                <a:extLst>
                  <a:ext uri="{0D108BD9-81ED-4DB2-BD59-A6C34878D82A}">
                    <a16:rowId xmlns:a16="http://schemas.microsoft.com/office/drawing/2014/main" val="10002"/>
                  </a:ext>
                </a:extLst>
              </a:tr>
              <a:tr h="1375425">
                <a:tc>
                  <a:txBody>
                    <a:bodyPr/>
                    <a:lstStyle/>
                    <a:p>
                      <a:pPr marL="0" marR="0" lvl="0" indent="0" algn="r" rtl="1">
                        <a:spcBef>
                          <a:spcPts val="0"/>
                        </a:spcBef>
                        <a:spcAft>
                          <a:spcPts val="0"/>
                        </a:spcAft>
                        <a:buNone/>
                      </a:pPr>
                      <a:r>
                        <a:rPr lang="ar-SA" sz="2400" b="1">
                          <a:solidFill>
                            <a:srgbClr val="FF0000"/>
                          </a:solidFill>
                          <a:latin typeface="Open Sans"/>
                          <a:ea typeface="Open Sans"/>
                          <a:cs typeface="Arial"/>
                          <a:sym typeface="Open Sans"/>
                        </a:rPr>
                        <a:t> المجموعة 4</a:t>
                      </a:r>
                    </a:p>
                    <a:p>
                      <a:pPr marL="0" marR="0" lvl="0" indent="0" algn="r" rtl="1">
                        <a:spcBef>
                          <a:spcPts val="0"/>
                        </a:spcBef>
                        <a:spcAft>
                          <a:spcPts val="0"/>
                        </a:spcAft>
                        <a:buNone/>
                      </a:pPr>
                      <a:r>
                        <a:rPr lang="ar-SA" sz="2400" b="1">
                          <a:latin typeface="Open Sans"/>
                          <a:ea typeface="Open Sans"/>
                          <a:cs typeface="Arial"/>
                          <a:sym typeface="Open Sans"/>
                        </a:rPr>
                        <a:t>البرامج الصارمة</a:t>
                      </a:r>
                      <a:r>
                        <a:rPr lang="ar-SA" sz="2400">
                          <a:latin typeface="Open Sans"/>
                          <a:ea typeface="Open Sans"/>
                          <a:cs typeface="Arial"/>
                          <a:sym typeface="Open Sans"/>
                        </a:rPr>
                        <a:t> - من الصعب إجراء تغييرات على البرامج أو العمليات بناءً على نتائج مشاركة المجتمع وتغذيته الراجعة</a:t>
                      </a:r>
                    </a:p>
                  </a:txBody>
                  <a:tcPr marL="137150" marR="137150" marT="137150" marB="13715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388817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19"/>
          <p:cNvSpPr txBox="1"/>
          <p:nvPr/>
        </p:nvSpPr>
        <p:spPr>
          <a:xfrm>
            <a:off x="2513676" y="344960"/>
            <a:ext cx="11518590" cy="1569620"/>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4800" b="1">
                <a:solidFill>
                  <a:schemeClr val="dk2"/>
                </a:solidFill>
                <a:latin typeface="Montserrat"/>
                <a:ea typeface="Montserrat"/>
                <a:cs typeface="Arial"/>
                <a:sym typeface="Montserrat"/>
              </a:rPr>
              <a:t>تمرين جماعي</a:t>
            </a:r>
          </a:p>
          <a:p>
            <a:pPr marL="0" marR="0" lvl="0" indent="0" algn="r" rtl="1">
              <a:spcBef>
                <a:spcPts val="0"/>
              </a:spcBef>
              <a:spcAft>
                <a:spcPts val="0"/>
              </a:spcAft>
              <a:buNone/>
            </a:pPr>
            <a:r>
              <a:rPr lang="ar-SA" sz="4800" b="1">
                <a:solidFill>
                  <a:schemeClr val="accent3"/>
                </a:solidFill>
                <a:latin typeface="Montserrat"/>
                <a:ea typeface="Montserrat"/>
                <a:cs typeface="Arial"/>
                <a:sym typeface="Montserrat"/>
              </a:rPr>
              <a:t> تحديات المشاركة – الحلول</a:t>
            </a:r>
          </a:p>
        </p:txBody>
      </p:sp>
      <p:grpSp>
        <p:nvGrpSpPr>
          <p:cNvPr id="440" name="Google Shape;440;p19"/>
          <p:cNvGrpSpPr/>
          <p:nvPr/>
        </p:nvGrpSpPr>
        <p:grpSpPr>
          <a:xfrm>
            <a:off x="415458" y="275580"/>
            <a:ext cx="1768596" cy="1690146"/>
            <a:chOff x="9817404" y="685187"/>
            <a:chExt cx="3283485" cy="3481483"/>
          </a:xfrm>
        </p:grpSpPr>
        <p:sp>
          <p:nvSpPr>
            <p:cNvPr id="441" name="Google Shape;441;p19"/>
            <p:cNvSpPr/>
            <p:nvPr/>
          </p:nvSpPr>
          <p:spPr>
            <a:xfrm>
              <a:off x="10012964" y="944155"/>
              <a:ext cx="3001108" cy="3001108"/>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42" name="Google Shape;442;p1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817404" y="685187"/>
              <a:ext cx="3283485" cy="3481483"/>
            </a:xfrm>
            <a:prstGeom prst="rect">
              <a:avLst/>
            </a:prstGeom>
            <a:noFill/>
            <a:ln>
              <a:noFill/>
            </a:ln>
          </p:spPr>
        </p:pic>
      </p:grpSp>
      <p:graphicFrame>
        <p:nvGraphicFramePr>
          <p:cNvPr id="23" name="Diagram 22">
            <a:extLst>
              <a:ext uri="{FF2B5EF4-FFF2-40B4-BE49-F238E27FC236}">
                <a16:creationId xmlns:a16="http://schemas.microsoft.com/office/drawing/2014/main" id="{3A9EBEB8-D2C7-BD42-A2D2-1030E84CF3FE}"/>
              </a:ext>
            </a:extLst>
          </p:cNvPr>
          <p:cNvGraphicFramePr/>
          <p:nvPr>
            <p:extLst>
              <p:ext uri="{D42A27DB-BD31-4B8C-83A1-F6EECF244321}">
                <p14:modId xmlns:p14="http://schemas.microsoft.com/office/powerpoint/2010/main" val="2606662070"/>
              </p:ext>
            </p:extLst>
          </p:nvPr>
        </p:nvGraphicFramePr>
        <p:xfrm>
          <a:off x="391025" y="2160588"/>
          <a:ext cx="17733689" cy="8128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graphicEl>
                                              <a:dgm id="{D571AF48-8571-2345-94AA-5448183B56F3}"/>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graphicEl>
                                              <a:dgm id="{A20D54F0-E2E6-584C-8A6A-E7D3FED77051}"/>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graphicEl>
                                              <a:dgm id="{3A03FD09-9095-EC4B-A5A3-B973FA1C2C8D}"/>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graphicEl>
                                              <a:dgm id="{21BFF181-4C09-8649-B101-FF9CB2DF6F21}"/>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graphicEl>
                                              <a:dgm id="{5C0B8109-60C3-7246-A185-E0E5412ACF12}"/>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graphicEl>
                                              <a:dgm id="{3A03036B-FD6D-F84E-8461-7A6536DEC993}"/>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graphicEl>
                                              <a:dgm id="{23D3A033-B5E6-3946-8830-E754D1D4D50A}"/>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3">
                                            <p:graphicEl>
                                              <a:dgm id="{8FBBCD58-F8D5-BD4C-8BE0-F4C9BCB7489B}"/>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25"/>
          <p:cNvSpPr txBox="1"/>
          <p:nvPr/>
        </p:nvSpPr>
        <p:spPr>
          <a:xfrm>
            <a:off x="1961498" y="4551150"/>
            <a:ext cx="14365003" cy="1186287"/>
          </a:xfrm>
          <a:prstGeom prst="rect">
            <a:avLst/>
          </a:prstGeom>
          <a:noFill/>
          <a:ln>
            <a:noFill/>
          </a:ln>
        </p:spPr>
        <p:txBody>
          <a:bodyPr spcFirstLastPara="1" wrap="square" lIns="91425" tIns="45700" rIns="91425" bIns="45700" anchor="t" anchorCtr="0">
            <a:spAutoFit/>
          </a:bodyPr>
          <a:lstStyle/>
          <a:p>
            <a:pPr marL="0" marR="0" lvl="0" indent="0" algn="ctr" rtl="1">
              <a:lnSpc>
                <a:spcPct val="80000"/>
              </a:lnSpc>
              <a:spcBef>
                <a:spcPts val="0"/>
              </a:spcBef>
              <a:spcAft>
                <a:spcPts val="0"/>
              </a:spcAft>
              <a:buNone/>
            </a:pPr>
            <a:r>
              <a:rPr lang="ar-SA" sz="8800" b="1">
                <a:solidFill>
                  <a:srgbClr val="F5333F"/>
                </a:solidFill>
                <a:latin typeface="Montserrat"/>
                <a:ea typeface="Montserrat"/>
                <a:cs typeface="Arial"/>
                <a:sym typeface="Montserrat"/>
              </a:rPr>
              <a:t>أسئلة؟</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sp>
        <p:nvSpPr>
          <p:cNvPr id="680" name="Google Shape;680;p22"/>
          <p:cNvSpPr txBox="1"/>
          <p:nvPr/>
        </p:nvSpPr>
        <p:spPr>
          <a:xfrm>
            <a:off x="1546704" y="3882430"/>
            <a:ext cx="15194592" cy="2523727"/>
          </a:xfrm>
          <a:prstGeom prst="rect">
            <a:avLst/>
          </a:prstGeom>
          <a:noFill/>
          <a:ln>
            <a:noFill/>
          </a:ln>
        </p:spPr>
        <p:txBody>
          <a:bodyPr spcFirstLastPara="1" wrap="square" lIns="91425" tIns="45700" rIns="91425" bIns="45700" anchor="t" anchorCtr="0">
            <a:spAutoFit/>
          </a:bodyPr>
          <a:lstStyle/>
          <a:p>
            <a:pPr marL="0" marR="0" lvl="0" indent="0" algn="ctr" defTabSz="914400" rtl="1" eaLnBrk="1" fontAlgn="auto" latinLnBrk="0" hangingPunct="1">
              <a:lnSpc>
                <a:spcPct val="100000"/>
              </a:lnSpc>
              <a:spcBef>
                <a:spcPts val="0"/>
              </a:spcBef>
              <a:spcAft>
                <a:spcPts val="0"/>
              </a:spcAft>
              <a:buClr>
                <a:srgbClr val="000000"/>
              </a:buClr>
              <a:buSzPts val="5400"/>
              <a:buFont typeface="Arial"/>
              <a:buNone/>
              <a:tabLst/>
              <a:defRPr/>
            </a:pPr>
            <a:r>
              <a:rPr kumimoji="0" lang="ar-SA" sz="7200" b="1" i="0" u="none" strike="noStrike" cap="none" normalizeH="0" baseline="0" noProof="0">
                <a:ln>
                  <a:noFill/>
                </a:ln>
                <a:solidFill>
                  <a:srgbClr val="33394B"/>
                </a:solidFill>
                <a:effectLst/>
                <a:uLnTx/>
                <a:uFillTx/>
                <a:latin typeface="Montserrat"/>
                <a:ea typeface="Montserrat"/>
                <a:cs typeface="Arial"/>
                <a:sym typeface="Montserrat"/>
              </a:rPr>
              <a:t>النشاط 1</a:t>
            </a:r>
          </a:p>
          <a:p>
            <a:pPr marL="0" marR="0" lvl="0" indent="0" algn="ctr" defTabSz="914400" rtl="1" eaLnBrk="1" fontAlgn="auto" latinLnBrk="0" hangingPunct="1">
              <a:lnSpc>
                <a:spcPct val="100000"/>
              </a:lnSpc>
              <a:spcBef>
                <a:spcPts val="0"/>
              </a:spcBef>
              <a:spcAft>
                <a:spcPts val="0"/>
              </a:spcAft>
              <a:buClr>
                <a:srgbClr val="000000"/>
              </a:buClr>
              <a:buSzPts val="5400"/>
              <a:buFont typeface="Arial"/>
              <a:buNone/>
              <a:tabLst/>
              <a:defRPr/>
            </a:pPr>
            <a:r>
              <a:rPr lang="ar-SA" sz="6600">
                <a:solidFill>
                  <a:srgbClr val="F5333F"/>
                </a:solidFill>
                <a:latin typeface="Montserrat"/>
                <a:ea typeface="Montserrat"/>
                <a:cs typeface="Arial"/>
                <a:sym typeface="Montserrat"/>
              </a:rPr>
              <a:t>المشاركة مهمة</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20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960271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pic>
        <p:nvPicPr>
          <p:cNvPr id="4" name="Picture 3" descr="A blue squares with different colored squares&#10;&#10;AI-generated content may be incorrect.">
            <a:extLst>
              <a:ext uri="{FF2B5EF4-FFF2-40B4-BE49-F238E27FC236}">
                <a16:creationId xmlns:a16="http://schemas.microsoft.com/office/drawing/2014/main" id="{FE7F8566-DDA7-AB67-D910-CC6C1DCFC4EC}"/>
              </a:ext>
            </a:extLst>
          </p:cNvPr>
          <p:cNvPicPr>
            <a:picLocks noChangeAspect="1"/>
          </p:cNvPicPr>
          <p:nvPr/>
        </p:nvPicPr>
        <p:blipFill>
          <a:blip r:embed="rId3"/>
          <a:stretch>
            <a:fillRect/>
          </a:stretch>
        </p:blipFill>
        <p:spPr>
          <a:xfrm>
            <a:off x="462846" y="2419998"/>
            <a:ext cx="9388893" cy="6067931"/>
          </a:xfrm>
          <a:prstGeom prst="rect">
            <a:avLst/>
          </a:prstGeom>
        </p:spPr>
      </p:pic>
      <p:sp>
        <p:nvSpPr>
          <p:cNvPr id="526" name="Google Shape;526;p20"/>
          <p:cNvSpPr txBox="1"/>
          <p:nvPr/>
        </p:nvSpPr>
        <p:spPr>
          <a:xfrm>
            <a:off x="462846" y="1125734"/>
            <a:ext cx="16324045" cy="830956"/>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4800" b="1">
                <a:solidFill>
                  <a:schemeClr val="dk2"/>
                </a:solidFill>
                <a:latin typeface="Montserrat"/>
                <a:ea typeface="Montserrat"/>
                <a:cs typeface="Arial"/>
                <a:sym typeface="Montserrat"/>
              </a:rPr>
              <a:t>لماذا تعتبر مشاركة المجتمع مهمة؟</a:t>
            </a:r>
          </a:p>
        </p:txBody>
      </p:sp>
      <p:sp>
        <p:nvSpPr>
          <p:cNvPr id="9" name="Google Shape;304;p4">
            <a:extLst>
              <a:ext uri="{FF2B5EF4-FFF2-40B4-BE49-F238E27FC236}">
                <a16:creationId xmlns:a16="http://schemas.microsoft.com/office/drawing/2014/main" id="{C9CB159B-2F69-7A40-93BA-C6666C08BA98}"/>
              </a:ext>
            </a:extLst>
          </p:cNvPr>
          <p:cNvSpPr/>
          <p:nvPr/>
        </p:nvSpPr>
        <p:spPr>
          <a:xfrm>
            <a:off x="879071" y="6342439"/>
            <a:ext cx="4836592" cy="2145490"/>
          </a:xfrm>
          <a:prstGeom prst="ellipse">
            <a:avLst/>
          </a:prstGeom>
          <a:noFill/>
          <a:ln w="381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 name="TextBox 1">
            <a:extLst>
              <a:ext uri="{FF2B5EF4-FFF2-40B4-BE49-F238E27FC236}">
                <a16:creationId xmlns:a16="http://schemas.microsoft.com/office/drawing/2014/main" id="{BBA2C9C4-8BF1-1E9E-8EE6-5A905FC2B71D}"/>
              </a:ext>
            </a:extLst>
          </p:cNvPr>
          <p:cNvSpPr txBox="1"/>
          <p:nvPr/>
        </p:nvSpPr>
        <p:spPr>
          <a:xfrm>
            <a:off x="10177734" y="3794336"/>
            <a:ext cx="6773248" cy="4693593"/>
          </a:xfrm>
          <a:prstGeom prst="rect">
            <a:avLst/>
          </a:prstGeom>
          <a:noFill/>
        </p:spPr>
        <p:txBody>
          <a:bodyPr wrap="square" rtlCol="0">
            <a:spAutoFit/>
          </a:bodyPr>
          <a:lstStyle>
            <a:defPPr>
              <a:defRPr lang="en-US"/>
            </a:defPPr>
            <a:lvl1pPr marL="342900" indent="-342900">
              <a:spcAft>
                <a:spcPts val="2400"/>
              </a:spcAft>
              <a:buClr>
                <a:srgbClr val="FF0000"/>
              </a:buClr>
              <a:buFont typeface="Arial" panose="020B0604020202020204" pitchFamily="34" charset="0"/>
              <a:buChar char="•"/>
              <a:defRPr sz="24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eaLnBrk="0" fontAlgn="base" hangingPunct="0">
              <a:spcAft>
                <a:spcPts val="3000"/>
              </a:spcAft>
              <a:defRPr/>
            </a:pPr>
            <a:r>
              <a:rPr lang="ar-SA" sz="3200">
                <a:solidFill>
                  <a:srgbClr val="3F3F3F"/>
                </a:solidFill>
              </a:rPr>
              <a:t>لفهم الاحتياجات الحقيقية</a:t>
            </a:r>
          </a:p>
          <a:p>
            <a:pPr lvl="0" eaLnBrk="0" fontAlgn="base" hangingPunct="0">
              <a:spcAft>
                <a:spcPts val="3000"/>
              </a:spcAft>
              <a:defRPr/>
            </a:pPr>
            <a:r>
              <a:rPr lang="ar-SA" sz="3200">
                <a:solidFill>
                  <a:srgbClr val="3F3F3F"/>
                </a:solidFill>
              </a:rPr>
              <a:t>يمكن للمجتمعات أن تساعدنا في تصميم برامج أفضل وأكثر فاعلية</a:t>
            </a:r>
          </a:p>
          <a:p>
            <a:pPr lvl="0" eaLnBrk="0" fontAlgn="base" hangingPunct="0">
              <a:spcAft>
                <a:spcPts val="3000"/>
              </a:spcAft>
              <a:defRPr/>
            </a:pPr>
            <a:r>
              <a:rPr lang="ar-SA" sz="3200">
                <a:solidFill>
                  <a:srgbClr val="3F3F3F"/>
                </a:solidFill>
              </a:rPr>
              <a:t>بناء الثقة والاحترام مع المجتمعات</a:t>
            </a:r>
          </a:p>
          <a:p>
            <a:pPr lvl="0" eaLnBrk="0" fontAlgn="base" hangingPunct="0">
              <a:spcAft>
                <a:spcPts val="3000"/>
              </a:spcAft>
              <a:defRPr/>
            </a:pPr>
            <a:r>
              <a:rPr lang="ar-SA" sz="3200">
                <a:solidFill>
                  <a:srgbClr val="3F3F3F"/>
                </a:solidFill>
              </a:rPr>
              <a:t>تساعد في ضمان عدم "إلحاق الضرر"</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sp>
        <p:nvSpPr>
          <p:cNvPr id="680" name="Google Shape;680;p22"/>
          <p:cNvSpPr txBox="1"/>
          <p:nvPr/>
        </p:nvSpPr>
        <p:spPr>
          <a:xfrm>
            <a:off x="1546704" y="3882430"/>
            <a:ext cx="15194592" cy="2523727"/>
          </a:xfrm>
          <a:prstGeom prst="rect">
            <a:avLst/>
          </a:prstGeom>
          <a:noFill/>
          <a:ln>
            <a:noFill/>
          </a:ln>
        </p:spPr>
        <p:txBody>
          <a:bodyPr spcFirstLastPara="1" wrap="square" lIns="91425" tIns="45700" rIns="91425" bIns="45700" anchor="t" anchorCtr="0">
            <a:spAutoFit/>
          </a:bodyPr>
          <a:lstStyle/>
          <a:p>
            <a:pPr marL="0" marR="0" lvl="0" indent="0" algn="ctr" defTabSz="914400" rtl="1" eaLnBrk="1" fontAlgn="auto" latinLnBrk="0" hangingPunct="1">
              <a:lnSpc>
                <a:spcPct val="100000"/>
              </a:lnSpc>
              <a:spcBef>
                <a:spcPts val="0"/>
              </a:spcBef>
              <a:spcAft>
                <a:spcPts val="0"/>
              </a:spcAft>
              <a:buClr>
                <a:srgbClr val="000000"/>
              </a:buClr>
              <a:buSzPts val="5400"/>
              <a:buFont typeface="Arial"/>
              <a:buNone/>
              <a:tabLst/>
              <a:defRPr/>
            </a:pPr>
            <a:r>
              <a:rPr kumimoji="0" lang="ar-SA" sz="7200" b="1" i="0" u="none" strike="noStrike" cap="none" normalizeH="0" baseline="0" noProof="0">
                <a:ln>
                  <a:noFill/>
                </a:ln>
                <a:solidFill>
                  <a:srgbClr val="33394B"/>
                </a:solidFill>
                <a:effectLst/>
                <a:uLnTx/>
                <a:uFillTx/>
                <a:latin typeface="Montserrat"/>
                <a:ea typeface="Montserrat"/>
                <a:cs typeface="Arial"/>
                <a:sym typeface="Montserrat"/>
              </a:rPr>
              <a:t>النشاط 2</a:t>
            </a:r>
          </a:p>
          <a:p>
            <a:pPr marL="0" marR="0" lvl="0" indent="0" algn="ctr" defTabSz="914400" rtl="1" eaLnBrk="1" fontAlgn="auto" latinLnBrk="0" hangingPunct="1">
              <a:lnSpc>
                <a:spcPct val="100000"/>
              </a:lnSpc>
              <a:spcBef>
                <a:spcPts val="0"/>
              </a:spcBef>
              <a:spcAft>
                <a:spcPts val="0"/>
              </a:spcAft>
              <a:buClr>
                <a:srgbClr val="000000"/>
              </a:buClr>
              <a:buSzPts val="5400"/>
              <a:buFont typeface="Arial"/>
              <a:buNone/>
              <a:tabLst/>
              <a:defRPr/>
            </a:pPr>
            <a:r>
              <a:rPr lang="ar-SA" sz="6600">
                <a:solidFill>
                  <a:srgbClr val="F5333F"/>
                </a:solidFill>
                <a:latin typeface="Montserrat"/>
                <a:ea typeface="Montserrat"/>
                <a:cs typeface="Arial"/>
                <a:sym typeface="Montserrat"/>
              </a:rPr>
              <a:t>طرق المشاركة</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20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698818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sp>
        <p:nvSpPr>
          <p:cNvPr id="680" name="Google Shape;680;p22"/>
          <p:cNvSpPr txBox="1"/>
          <p:nvPr/>
        </p:nvSpPr>
        <p:spPr>
          <a:xfrm>
            <a:off x="1546704" y="3882430"/>
            <a:ext cx="15194592" cy="2523727"/>
          </a:xfrm>
          <a:prstGeom prst="rect">
            <a:avLst/>
          </a:prstGeom>
          <a:noFill/>
          <a:ln>
            <a:noFill/>
          </a:ln>
        </p:spPr>
        <p:txBody>
          <a:bodyPr spcFirstLastPara="1" wrap="square" lIns="91425" tIns="45700" rIns="91425" bIns="45700" anchor="t" anchorCtr="0">
            <a:spAutoFit/>
          </a:bodyPr>
          <a:lstStyle/>
          <a:p>
            <a:pPr marL="0" marR="0" lvl="0" indent="0" algn="ctr" defTabSz="914400" rtl="1" eaLnBrk="1" fontAlgn="auto" latinLnBrk="0" hangingPunct="1">
              <a:lnSpc>
                <a:spcPct val="100000"/>
              </a:lnSpc>
              <a:spcBef>
                <a:spcPts val="0"/>
              </a:spcBef>
              <a:spcAft>
                <a:spcPts val="0"/>
              </a:spcAft>
              <a:buClr>
                <a:srgbClr val="000000"/>
              </a:buClr>
              <a:buSzPts val="5400"/>
              <a:buFont typeface="Arial"/>
              <a:buNone/>
              <a:tabLst/>
              <a:defRPr/>
            </a:pPr>
            <a:r>
              <a:rPr kumimoji="0" lang="ar-SA" sz="7200" b="1" i="0" u="none" strike="noStrike" cap="none" normalizeH="0" baseline="0" noProof="0">
                <a:ln>
                  <a:noFill/>
                </a:ln>
                <a:solidFill>
                  <a:srgbClr val="33394B"/>
                </a:solidFill>
                <a:effectLst/>
                <a:uLnTx/>
                <a:uFillTx/>
                <a:latin typeface="Montserrat"/>
                <a:ea typeface="Montserrat"/>
                <a:cs typeface="Arial"/>
                <a:sym typeface="Montserrat"/>
              </a:rPr>
              <a:t>النشاط 3</a:t>
            </a:r>
          </a:p>
          <a:p>
            <a:pPr marL="0" marR="0" lvl="0" indent="0" algn="ctr" defTabSz="914400" rtl="1" eaLnBrk="1" fontAlgn="auto" latinLnBrk="0" hangingPunct="1">
              <a:lnSpc>
                <a:spcPct val="100000"/>
              </a:lnSpc>
              <a:spcBef>
                <a:spcPts val="0"/>
              </a:spcBef>
              <a:spcAft>
                <a:spcPts val="0"/>
              </a:spcAft>
              <a:buClr>
                <a:srgbClr val="000000"/>
              </a:buClr>
              <a:buSzPts val="5400"/>
              <a:buFont typeface="Arial"/>
              <a:buNone/>
              <a:tabLst/>
              <a:defRPr/>
            </a:pPr>
            <a:r>
              <a:rPr lang="ar-SA" sz="6600">
                <a:solidFill>
                  <a:srgbClr val="F5333F"/>
                </a:solidFill>
                <a:latin typeface="Montserrat"/>
                <a:ea typeface="Montserrat"/>
                <a:cs typeface="Arial"/>
                <a:sym typeface="Montserrat"/>
              </a:rPr>
              <a:t>المشاركة عمليا</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20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3100533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F58595F-6899-634E-A344-82E54F1423E9}"/>
              </a:ext>
            </a:extLst>
          </p:cNvPr>
          <p:cNvSpPr txBox="1"/>
          <p:nvPr/>
        </p:nvSpPr>
        <p:spPr>
          <a:xfrm>
            <a:off x="604155" y="489895"/>
            <a:ext cx="13324116" cy="2200602"/>
          </a:xfrm>
          <a:prstGeom prst="rect">
            <a:avLst/>
          </a:prstGeom>
          <a:noFill/>
        </p:spPr>
        <p:txBody>
          <a:bodyPr wrap="square" rtlCol="0" anchor="t">
            <a:spAutoFit/>
          </a:bodyPr>
          <a:lstStyle/>
          <a:p>
            <a:pPr marL="0" marR="0" lvl="0" indent="0" algn="r" defTabSz="914400" rtl="1" eaLnBrk="0" fontAlgn="base" latinLnBrk="0" hangingPunct="0">
              <a:buClrTx/>
              <a:buSzTx/>
              <a:buFontTx/>
              <a:buNone/>
              <a:tabLst/>
              <a:defRPr/>
            </a:pPr>
            <a:r>
              <a:rPr kumimoji="0" lang="ar-SA" sz="4400" b="1" i="0" u="none" strike="noStrike" cap="none" normalizeH="0" baseline="0" noProof="0">
                <a:ln>
                  <a:noFill/>
                </a:ln>
                <a:solidFill>
                  <a:schemeClr val="bg1"/>
                </a:solidFill>
                <a:effectLst/>
                <a:uLnTx/>
                <a:uFillTx/>
                <a:latin typeface="Montserrat" pitchFamily="2" charset="77"/>
                <a:ea typeface="Roboto Black" panose="02000000000000000000" pitchFamily="2" charset="0"/>
                <a:cs typeface="Arial" panose="020B0306030504020204" pitchFamily="34" charset="0"/>
                <a:sym typeface="Arial"/>
              </a:rPr>
              <a:t>ما القرارات التي يجب أن تشارك فيها المجتمعات؟</a:t>
            </a:r>
          </a:p>
          <a:p>
            <a:pPr marL="0" marR="0" lvl="0" indent="0" algn="r" defTabSz="914400" rtl="1" eaLnBrk="0" fontAlgn="base" latinLnBrk="0" hangingPunct="0">
              <a:lnSpc>
                <a:spcPct val="100000"/>
              </a:lnSpc>
              <a:spcBef>
                <a:spcPts val="600"/>
              </a:spcBef>
              <a:spcAft>
                <a:spcPts val="600"/>
              </a:spcAft>
              <a:buClrTx/>
              <a:buSzTx/>
              <a:buFontTx/>
              <a:buNone/>
              <a:tabLst/>
              <a:defRPr/>
            </a:pPr>
            <a:r>
              <a:rPr kumimoji="0" lang="ar-SA" sz="4400" b="0" i="0" u="none" strike="noStrike" cap="none" normalizeH="0" baseline="0" noProof="0">
                <a:ln>
                  <a:noFill/>
                </a:ln>
                <a:solidFill>
                  <a:srgbClr val="F5333F"/>
                </a:solidFill>
                <a:effectLst/>
                <a:uLnTx/>
                <a:uFillTx/>
                <a:latin typeface="Montserrat" pitchFamily="2" charset="77"/>
                <a:ea typeface="Roboto Black" panose="02000000000000000000" pitchFamily="2" charset="0"/>
                <a:cs typeface="Arial" panose="020B0306030504020204" pitchFamily="34" charset="0"/>
                <a:sym typeface="Arial"/>
              </a:rPr>
              <a:t>ناقش…</a:t>
            </a:r>
          </a:p>
        </p:txBody>
      </p:sp>
      <p:pic>
        <p:nvPicPr>
          <p:cNvPr id="12" name="Picture Placeholder 11">
            <a:extLst>
              <a:ext uri="{FF2B5EF4-FFF2-40B4-BE49-F238E27FC236}">
                <a16:creationId xmlns:a16="http://schemas.microsoft.com/office/drawing/2014/main" id="{58108AD6-C3ED-714A-90FE-3A312D48D312}"/>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t="-389"/>
          <a:stretch/>
        </p:blipFill>
        <p:spPr>
          <a:xfrm>
            <a:off x="9829798" y="2155370"/>
            <a:ext cx="7775723" cy="7708655"/>
          </a:xfrm>
        </p:spPr>
      </p:pic>
      <p:sp>
        <p:nvSpPr>
          <p:cNvPr id="4" name="TextBox 3">
            <a:extLst>
              <a:ext uri="{FF2B5EF4-FFF2-40B4-BE49-F238E27FC236}">
                <a16:creationId xmlns:a16="http://schemas.microsoft.com/office/drawing/2014/main" id="{963512BA-A657-B94B-8992-98C9107FC196}"/>
              </a:ext>
            </a:extLst>
          </p:cNvPr>
          <p:cNvSpPr txBox="1"/>
          <p:nvPr/>
        </p:nvSpPr>
        <p:spPr>
          <a:xfrm>
            <a:off x="604155" y="3031386"/>
            <a:ext cx="9062359" cy="6832640"/>
          </a:xfrm>
          <a:prstGeom prst="rect">
            <a:avLst/>
          </a:prstGeom>
          <a:noFill/>
        </p:spPr>
        <p:txBody>
          <a:bodyPr wrap="square" rtlCol="0">
            <a:spAutoFit/>
          </a:bodyPr>
          <a:lstStyle>
            <a:defPPr>
              <a:defRPr lang="en-US"/>
            </a:defPPr>
            <a:lvl1pPr marL="342900" indent="-342900">
              <a:spcAft>
                <a:spcPts val="2400"/>
              </a:spcAft>
              <a:buClr>
                <a:srgbClr val="FF0000"/>
              </a:buClr>
              <a:buFont typeface="Arial" panose="020B0604020202020204" pitchFamily="34" charset="0"/>
              <a:buChar char="•"/>
              <a:defRPr sz="24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marL="342900" marR="0" lvl="0" indent="-342900" algn="r" defTabSz="914400" rtl="1"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kumimoji="0" lang="ar-SA" b="0" i="0" u="none" strike="noStrike" cap="none" normalizeH="0" baseline="0" noProof="0">
                <a:ln>
                  <a:noFill/>
                </a:ln>
                <a:solidFill>
                  <a:srgbClr val="3F3F3F"/>
                </a:solidFill>
                <a:effectLst/>
                <a:uLnTx/>
                <a:uFillTx/>
                <a:sym typeface="Arial"/>
              </a:rPr>
              <a:t>تخطيط التقييم</a:t>
            </a:r>
          </a:p>
          <a:p>
            <a:pPr marL="342900" marR="0" lvl="0" indent="-342900" algn="r" defTabSz="914400" rtl="1"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lang="ar-SA">
                <a:solidFill>
                  <a:srgbClr val="3F3F3F"/>
                </a:solidFill>
              </a:rPr>
              <a:t>أنشطة البرنامج – ما هي، ومتى، وأين</a:t>
            </a:r>
          </a:p>
          <a:p>
            <a:pPr eaLnBrk="0" fontAlgn="base" hangingPunct="0">
              <a:spcAft>
                <a:spcPts val="2000"/>
              </a:spcAft>
              <a:defRPr/>
            </a:pPr>
            <a:r>
              <a:rPr lang="ar-SA">
                <a:solidFill>
                  <a:srgbClr val="3F3F3F"/>
                </a:solidFill>
              </a:rPr>
              <a:t>الأدوار والمسؤوليات</a:t>
            </a:r>
          </a:p>
          <a:p>
            <a:pPr marL="342900" marR="0" lvl="0" indent="-342900" algn="r" defTabSz="914400" rtl="1"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lang="ar-SA">
                <a:solidFill>
                  <a:srgbClr val="3F3F3F"/>
                </a:solidFill>
              </a:rPr>
              <a:t>تصميم أساليب التغذية الراجعة، التواصل والمشاركة</a:t>
            </a:r>
          </a:p>
          <a:p>
            <a:pPr marL="342900" marR="0" lvl="0" indent="-342900" algn="r" defTabSz="914400" rtl="1"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kumimoji="0" lang="ar-SA" b="0" i="0" u="none" strike="noStrike" cap="none" normalizeH="0" baseline="0" noProof="0">
                <a:ln>
                  <a:noFill/>
                </a:ln>
                <a:solidFill>
                  <a:srgbClr val="3F3F3F"/>
                </a:solidFill>
                <a:effectLst/>
                <a:uLnTx/>
                <a:uFillTx/>
                <a:sym typeface="Arial"/>
              </a:rPr>
              <a:t>المواقع والتصاميم لأي بناء</a:t>
            </a:r>
          </a:p>
          <a:p>
            <a:pPr marL="342900" marR="0" lvl="0" indent="-342900" algn="r" defTabSz="914400" rtl="1"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kumimoji="0" lang="ar-SA" b="0" i="0" u="none" strike="noStrike" cap="none" normalizeH="0" baseline="0" noProof="0">
                <a:ln>
                  <a:noFill/>
                </a:ln>
                <a:solidFill>
                  <a:srgbClr val="3F3F3F"/>
                </a:solidFill>
                <a:effectLst/>
                <a:uLnTx/>
                <a:uFillTx/>
                <a:sym typeface="Arial"/>
              </a:rPr>
              <a:t>معايير الاختيار والاستهداف وعمليات التوزيع</a:t>
            </a:r>
          </a:p>
          <a:p>
            <a:pPr marL="342900" marR="0" lvl="0" indent="-342900" algn="r" defTabSz="914400" rtl="1"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lang="ar-SA">
                <a:solidFill>
                  <a:srgbClr val="3F3F3F"/>
                </a:solidFill>
              </a:rPr>
              <a:t>أي تغييرات على البرنامج</a:t>
            </a:r>
          </a:p>
          <a:p>
            <a:pPr marL="342900" marR="0" lvl="0" indent="-342900" algn="r" defTabSz="914400" rtl="1"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kumimoji="0" lang="ar-SA" b="0" i="0" u="none" strike="noStrike" cap="none" normalizeH="0" baseline="0" noProof="0">
                <a:ln>
                  <a:noFill/>
                </a:ln>
                <a:solidFill>
                  <a:srgbClr val="3F3F3F"/>
                </a:solidFill>
                <a:effectLst/>
                <a:uLnTx/>
                <a:uFillTx/>
                <a:sym typeface="Arial"/>
              </a:rPr>
              <a:t> التحديات وكيفية التغلب عليها، مثل التأخير أو قيود التمويل أو عدم نجاح الأنشطة</a:t>
            </a:r>
          </a:p>
          <a:p>
            <a:pPr marL="342900" marR="0" lvl="0" indent="-342900" algn="r" defTabSz="914400" rtl="1"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lang="ar-SA">
                <a:solidFill>
                  <a:srgbClr val="3F3F3F"/>
                </a:solidFill>
              </a:rPr>
              <a:t>كيف تتصرف حيال القضايا التي تثار في تغذية المجتمع الراجعة</a:t>
            </a:r>
          </a:p>
          <a:p>
            <a:pPr marL="342900" marR="0" lvl="0" indent="-342900" algn="r" defTabSz="914400" rtl="1" eaLnBrk="0" fontAlgn="base" latinLnBrk="0" hangingPunct="0">
              <a:lnSpc>
                <a:spcPct val="100000"/>
              </a:lnSpc>
              <a:spcBef>
                <a:spcPts val="0"/>
              </a:spcBef>
              <a:spcAft>
                <a:spcPts val="2000"/>
              </a:spcAft>
              <a:buClr>
                <a:srgbClr val="FF0000"/>
              </a:buClr>
              <a:buSzTx/>
              <a:buFont typeface="Arial" panose="020B0604020202020204" pitchFamily="34" charset="0"/>
              <a:buChar char="•"/>
              <a:tabLst/>
              <a:defRPr/>
            </a:pPr>
            <a:r>
              <a:rPr kumimoji="0" lang="ar-SA" b="0" i="0" u="none" strike="noStrike" cap="none" normalizeH="0" baseline="0" noProof="0">
                <a:ln>
                  <a:noFill/>
                </a:ln>
                <a:solidFill>
                  <a:srgbClr val="3F3F3F"/>
                </a:solidFill>
                <a:effectLst/>
                <a:uLnTx/>
                <a:uFillTx/>
                <a:sym typeface="Arial"/>
              </a:rPr>
              <a:t>إغلاق البرنامج</a:t>
            </a:r>
          </a:p>
        </p:txBody>
      </p:sp>
    </p:spTree>
    <p:extLst>
      <p:ext uri="{BB962C8B-B14F-4D97-AF65-F5344CB8AC3E}">
        <p14:creationId xmlns:p14="http://schemas.microsoft.com/office/powerpoint/2010/main" val="216945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F58595F-6899-634E-A344-82E54F1423E9}"/>
              </a:ext>
            </a:extLst>
          </p:cNvPr>
          <p:cNvSpPr txBox="1"/>
          <p:nvPr/>
        </p:nvSpPr>
        <p:spPr>
          <a:xfrm>
            <a:off x="8673769" y="1029413"/>
            <a:ext cx="9148865" cy="2123658"/>
          </a:xfrm>
          <a:prstGeom prst="rect">
            <a:avLst/>
          </a:prstGeom>
          <a:noFill/>
        </p:spPr>
        <p:txBody>
          <a:bodyPr wrap="square" rtlCol="0" anchor="t">
            <a:spAutoFit/>
          </a:bodyPr>
          <a:lstStyle/>
          <a:p>
            <a:pPr marL="0" marR="0" lvl="0" indent="0" algn="r" defTabSz="914400" rtl="1" eaLnBrk="0" fontAlgn="base" latinLnBrk="0" hangingPunct="0">
              <a:lnSpc>
                <a:spcPct val="100000"/>
              </a:lnSpc>
              <a:buClrTx/>
              <a:buSzTx/>
              <a:buFontTx/>
              <a:buNone/>
              <a:tabLst/>
              <a:defRPr/>
            </a:pPr>
            <a:r>
              <a:rPr lang="ar-SA" sz="4400" b="1">
                <a:solidFill>
                  <a:schemeClr val="bg1"/>
                </a:solidFill>
                <a:latin typeface="Montserrat" pitchFamily="2" charset="77"/>
                <a:ea typeface="Roboto Black" panose="02000000000000000000" pitchFamily="2" charset="0"/>
                <a:cs typeface="Arial" panose="020B0306030504020204" pitchFamily="34" charset="0"/>
              </a:rPr>
              <a:t>العمل مع لجان المجتمع وممثليه</a:t>
            </a:r>
          </a:p>
          <a:p>
            <a:pPr marL="0" marR="0" lvl="0" indent="0" algn="r" defTabSz="914400" rtl="1" eaLnBrk="0" fontAlgn="base" latinLnBrk="0" hangingPunct="0">
              <a:lnSpc>
                <a:spcPct val="100000"/>
              </a:lnSpc>
              <a:buClrTx/>
              <a:buSzTx/>
              <a:buFontTx/>
              <a:buNone/>
              <a:tabLst/>
              <a:defRPr/>
            </a:pPr>
            <a:r>
              <a:rPr kumimoji="0" lang="ar-SA" sz="4400" b="0" i="0" u="none" strike="noStrike" cap="none" normalizeH="0" baseline="0" noProof="0">
                <a:ln>
                  <a:noFill/>
                </a:ln>
                <a:solidFill>
                  <a:srgbClr val="F5333F"/>
                </a:solidFill>
                <a:effectLst/>
                <a:uLnTx/>
                <a:uFillTx/>
                <a:latin typeface="Montserrat" pitchFamily="2" charset="77"/>
                <a:ea typeface="Roboto Black" panose="02000000000000000000" pitchFamily="2" charset="0"/>
                <a:cs typeface="Arial" panose="020B0306030504020204" pitchFamily="34" charset="0"/>
                <a:sym typeface="Arial"/>
              </a:rPr>
              <a:t> ناقش…</a:t>
            </a:r>
          </a:p>
        </p:txBody>
      </p:sp>
      <p:pic>
        <p:nvPicPr>
          <p:cNvPr id="12" name="Picture Placeholder 11">
            <a:extLst>
              <a:ext uri="{FF2B5EF4-FFF2-40B4-BE49-F238E27FC236}">
                <a16:creationId xmlns:a16="http://schemas.microsoft.com/office/drawing/2014/main" id="{58108AD6-C3ED-714A-90FE-3A312D48D312}"/>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0" y="0"/>
            <a:ext cx="8278586" cy="10288588"/>
          </a:xfrm>
        </p:spPr>
      </p:pic>
      <p:sp>
        <p:nvSpPr>
          <p:cNvPr id="4" name="TextBox 3">
            <a:extLst>
              <a:ext uri="{FF2B5EF4-FFF2-40B4-BE49-F238E27FC236}">
                <a16:creationId xmlns:a16="http://schemas.microsoft.com/office/drawing/2014/main" id="{963512BA-A657-B94B-8992-98C9107FC196}"/>
              </a:ext>
            </a:extLst>
          </p:cNvPr>
          <p:cNvSpPr txBox="1"/>
          <p:nvPr/>
        </p:nvSpPr>
        <p:spPr>
          <a:xfrm>
            <a:off x="8673770" y="3486570"/>
            <a:ext cx="9148865" cy="6001643"/>
          </a:xfrm>
          <a:prstGeom prst="rect">
            <a:avLst/>
          </a:prstGeom>
          <a:noFill/>
        </p:spPr>
        <p:txBody>
          <a:bodyPr wrap="square" rtlCol="0">
            <a:spAutoFit/>
          </a:bodyPr>
          <a:lstStyle>
            <a:defPPr>
              <a:defRPr lang="en-US"/>
            </a:defPPr>
            <a:lvl1pPr marL="342900" indent="-342900">
              <a:spcAft>
                <a:spcPts val="2400"/>
              </a:spcAft>
              <a:buClr>
                <a:srgbClr val="FF0000"/>
              </a:buClr>
              <a:buFont typeface="Arial" panose="020B0604020202020204" pitchFamily="34" charset="0"/>
              <a:buChar char="•"/>
              <a:defRPr sz="24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marL="342900" marR="0" lvl="0" indent="-342900" algn="r" defTabSz="914400" rtl="1" eaLnBrk="0" fontAlgn="base" latinLnBrk="0" hangingPunct="0">
              <a:lnSpc>
                <a:spcPct val="100000"/>
              </a:lnSpc>
              <a:spcBef>
                <a:spcPts val="0"/>
              </a:spcBef>
              <a:spcAft>
                <a:spcPts val="2400"/>
              </a:spcAft>
              <a:buClr>
                <a:srgbClr val="FF0000"/>
              </a:buClr>
              <a:buSzTx/>
              <a:buFont typeface="Arial" panose="020B0604020202020204" pitchFamily="34" charset="0"/>
              <a:buChar char="•"/>
              <a:tabLst/>
              <a:defRPr/>
            </a:pPr>
            <a:r>
              <a:rPr lang="ar-SA">
                <a:solidFill>
                  <a:srgbClr val="3F3F3F"/>
                </a:solidFill>
              </a:rPr>
              <a:t>التحقق من أن اللجنة أو الممثل يحظى بثقة المجتمع الأوسع</a:t>
            </a:r>
          </a:p>
          <a:p>
            <a:pPr marL="342900" marR="0" lvl="0" indent="-342900" algn="r" defTabSz="914400" rtl="1" eaLnBrk="0" fontAlgn="base" latinLnBrk="0" hangingPunct="0">
              <a:lnSpc>
                <a:spcPct val="100000"/>
              </a:lnSpc>
              <a:spcBef>
                <a:spcPts val="0"/>
              </a:spcBef>
              <a:spcAft>
                <a:spcPts val="2400"/>
              </a:spcAft>
              <a:buClr>
                <a:srgbClr val="FF0000"/>
              </a:buClr>
              <a:buSzTx/>
              <a:buFont typeface="Arial" panose="020B0604020202020204" pitchFamily="34" charset="0"/>
              <a:buChar char="•"/>
              <a:tabLst/>
              <a:defRPr/>
            </a:pPr>
            <a:r>
              <a:rPr kumimoji="0" lang="ar-SA" b="0" i="0" u="none" strike="noStrike" cap="none" normalizeH="0" baseline="0" noProof="0">
                <a:ln>
                  <a:noFill/>
                </a:ln>
                <a:solidFill>
                  <a:srgbClr val="3F3F3F"/>
                </a:solidFill>
                <a:effectLst/>
                <a:uLnTx/>
                <a:uFillTx/>
                <a:latin typeface="Open Sans" panose="020B0606030504020204" pitchFamily="34" charset="0"/>
                <a:ea typeface="Open Sans" panose="020B0606030504020204" pitchFamily="34" charset="0"/>
                <a:cs typeface="Arial" panose="020B0606030504020204" pitchFamily="34" charset="0"/>
              </a:rPr>
              <a:t>يجب أن تكون اللجان متوازنة من حيث الجنس وتمثل جميع الفئات - وإذا لم يكن الأمر كذلك، يجب إيجاد طرق أخرى لإشراك هذه الفئات</a:t>
            </a:r>
          </a:p>
          <a:p>
            <a:pPr marL="342900" marR="0" lvl="0" indent="-342900" algn="r" defTabSz="914400" rtl="1" eaLnBrk="0" fontAlgn="base" latinLnBrk="0" hangingPunct="0">
              <a:lnSpc>
                <a:spcPct val="100000"/>
              </a:lnSpc>
              <a:spcBef>
                <a:spcPts val="0"/>
              </a:spcBef>
              <a:spcAft>
                <a:spcPts val="2400"/>
              </a:spcAft>
              <a:buClr>
                <a:srgbClr val="FF0000"/>
              </a:buClr>
              <a:buSzTx/>
              <a:buFont typeface="Arial" panose="020B0604020202020204" pitchFamily="34" charset="0"/>
              <a:buChar char="•"/>
              <a:tabLst/>
              <a:defRPr/>
            </a:pPr>
            <a:r>
              <a:rPr kumimoji="0" lang="ar-SA" b="0" i="0" u="none" strike="noStrike" cap="none" normalizeH="0" baseline="0" noProof="0">
                <a:ln>
                  <a:noFill/>
                </a:ln>
                <a:solidFill>
                  <a:srgbClr val="3F3F3F"/>
                </a:solidFill>
                <a:effectLst/>
                <a:uLnTx/>
                <a:uFillTx/>
                <a:latin typeface="Open Sans" panose="020B0606030504020204" pitchFamily="34" charset="0"/>
                <a:ea typeface="Open Sans" panose="020B0606030504020204" pitchFamily="34" charset="0"/>
                <a:cs typeface="Arial" panose="020B0606030504020204" pitchFamily="34" charset="0"/>
              </a:rPr>
              <a:t>إذا تم إنشاء لجنة جديدة، فيجب اختيار الأعضاء من قبل المجتمع عبر عمليات آمنة وعادلة</a:t>
            </a:r>
          </a:p>
          <a:p>
            <a:pPr marL="342900" marR="0" lvl="0" indent="-342900" algn="r" defTabSz="914400" rtl="1" eaLnBrk="0" fontAlgn="base" latinLnBrk="0" hangingPunct="0">
              <a:lnSpc>
                <a:spcPct val="100000"/>
              </a:lnSpc>
              <a:spcBef>
                <a:spcPts val="0"/>
              </a:spcBef>
              <a:spcAft>
                <a:spcPts val="2400"/>
              </a:spcAft>
              <a:buClr>
                <a:srgbClr val="FF0000"/>
              </a:buClr>
              <a:buSzTx/>
              <a:buFont typeface="Arial" panose="020B0604020202020204" pitchFamily="34" charset="0"/>
              <a:buChar char="•"/>
              <a:tabLst/>
              <a:defRPr/>
            </a:pPr>
            <a:r>
              <a:rPr kumimoji="0" lang="ar-SA" b="0" i="0" u="none" strike="noStrike" cap="none" normalizeH="0" baseline="0" noProof="0">
                <a:ln>
                  <a:noFill/>
                </a:ln>
                <a:solidFill>
                  <a:srgbClr val="3F3F3F"/>
                </a:solidFill>
                <a:effectLst/>
                <a:uLnTx/>
                <a:uFillTx/>
                <a:latin typeface="Open Sans" panose="020B0606030504020204" pitchFamily="34" charset="0"/>
                <a:ea typeface="Open Sans" panose="020B0606030504020204" pitchFamily="34" charset="0"/>
                <a:cs typeface="Arial" panose="020B0606030504020204" pitchFamily="34" charset="0"/>
              </a:rPr>
              <a:t>توقعات واضحة</a:t>
            </a:r>
          </a:p>
          <a:p>
            <a:pPr marL="342900" marR="0" lvl="0" indent="-342900" algn="r" defTabSz="914400" rtl="1" eaLnBrk="0" fontAlgn="base" latinLnBrk="0" hangingPunct="0">
              <a:lnSpc>
                <a:spcPct val="100000"/>
              </a:lnSpc>
              <a:spcBef>
                <a:spcPts val="0"/>
              </a:spcBef>
              <a:spcAft>
                <a:spcPts val="2400"/>
              </a:spcAft>
              <a:buClr>
                <a:srgbClr val="FF0000"/>
              </a:buClr>
              <a:buSzTx/>
              <a:buFont typeface="Arial" panose="020B0604020202020204" pitchFamily="34" charset="0"/>
              <a:buChar char="•"/>
              <a:tabLst/>
              <a:defRPr/>
            </a:pPr>
            <a:r>
              <a:rPr kumimoji="0" lang="ar-SA" b="0" i="0" u="none" strike="noStrike" cap="none" normalizeH="0" baseline="0" noProof="0">
                <a:ln>
                  <a:noFill/>
                </a:ln>
                <a:solidFill>
                  <a:srgbClr val="3F3F3F"/>
                </a:solidFill>
                <a:effectLst/>
                <a:uLnTx/>
                <a:uFillTx/>
                <a:latin typeface="Open Sans" panose="020B0606030504020204" pitchFamily="34" charset="0"/>
                <a:ea typeface="Open Sans" panose="020B0606030504020204" pitchFamily="34" charset="0"/>
                <a:cs typeface="Arial" panose="020B0606030504020204" pitchFamily="34" charset="0"/>
              </a:rPr>
              <a:t> توفير التدريب للجنة أو الممثلين</a:t>
            </a:r>
          </a:p>
          <a:p>
            <a:pPr marL="342900" marR="0" lvl="0" indent="-342900" algn="r" defTabSz="914400" rtl="1" eaLnBrk="0" fontAlgn="base" latinLnBrk="0" hangingPunct="0">
              <a:lnSpc>
                <a:spcPct val="100000"/>
              </a:lnSpc>
              <a:spcBef>
                <a:spcPts val="0"/>
              </a:spcBef>
              <a:spcAft>
                <a:spcPts val="2400"/>
              </a:spcAft>
              <a:buClr>
                <a:srgbClr val="FF0000"/>
              </a:buClr>
              <a:buSzTx/>
              <a:buFont typeface="Arial" panose="020B0604020202020204" pitchFamily="34" charset="0"/>
              <a:buChar char="•"/>
              <a:tabLst/>
              <a:defRPr/>
            </a:pPr>
            <a:r>
              <a:rPr kumimoji="0" lang="ar-SA" b="0" i="0" u="none" strike="noStrike" cap="none" normalizeH="0" baseline="0" noProof="0">
                <a:ln>
                  <a:noFill/>
                </a:ln>
                <a:solidFill>
                  <a:srgbClr val="3F3F3F"/>
                </a:solidFill>
                <a:effectLst/>
                <a:uLnTx/>
                <a:uFillTx/>
                <a:latin typeface="Open Sans" panose="020B0606030504020204" pitchFamily="34" charset="0"/>
                <a:ea typeface="Open Sans" panose="020B0606030504020204" pitchFamily="34" charset="0"/>
                <a:cs typeface="Arial" panose="020B0606030504020204" pitchFamily="34" charset="0"/>
              </a:rPr>
              <a:t> التأكد من أن اللجنة أو الممثل يقوم بدوره</a:t>
            </a:r>
          </a:p>
          <a:p>
            <a:pPr marL="342900" marR="0" lvl="0" indent="-342900" algn="r" defTabSz="914400" rtl="1" eaLnBrk="0" fontAlgn="base" latinLnBrk="0" hangingPunct="0">
              <a:lnSpc>
                <a:spcPct val="100000"/>
              </a:lnSpc>
              <a:spcBef>
                <a:spcPts val="0"/>
              </a:spcBef>
              <a:spcAft>
                <a:spcPts val="2400"/>
              </a:spcAft>
              <a:buClr>
                <a:srgbClr val="FF0000"/>
              </a:buClr>
              <a:buSzTx/>
              <a:buFont typeface="Arial" panose="020B0604020202020204" pitchFamily="34" charset="0"/>
              <a:buChar char="•"/>
              <a:tabLst/>
              <a:defRPr/>
            </a:pPr>
            <a:r>
              <a:rPr kumimoji="0" lang="ar-SA" b="0" i="0" u="none" strike="noStrike" cap="none" normalizeH="0" baseline="0" noProof="0">
                <a:ln>
                  <a:noFill/>
                </a:ln>
                <a:solidFill>
                  <a:srgbClr val="3F3F3F"/>
                </a:solidFill>
                <a:effectLst/>
                <a:uLnTx/>
                <a:uFillTx/>
                <a:latin typeface="Open Sans" panose="020B0606030504020204" pitchFamily="34" charset="0"/>
                <a:ea typeface="Open Sans" panose="020B0606030504020204" pitchFamily="34" charset="0"/>
                <a:cs typeface="Arial" panose="020B0606030504020204" pitchFamily="34" charset="0"/>
              </a:rPr>
              <a:t>التواصل المستمر مع المجتمع الأوسع</a:t>
            </a:r>
          </a:p>
        </p:txBody>
      </p:sp>
    </p:spTree>
    <p:extLst>
      <p:ext uri="{BB962C8B-B14F-4D97-AF65-F5344CB8AC3E}">
        <p14:creationId xmlns:p14="http://schemas.microsoft.com/office/powerpoint/2010/main" val="889222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B6CEBD8-5847-814A-A033-C231A21270AC}"/>
              </a:ext>
            </a:extLst>
          </p:cNvPr>
          <p:cNvSpPr txBox="1"/>
          <p:nvPr/>
        </p:nvSpPr>
        <p:spPr>
          <a:xfrm>
            <a:off x="703548" y="6939470"/>
            <a:ext cx="4278999" cy="2123658"/>
          </a:xfrm>
          <a:prstGeom prst="rect">
            <a:avLst/>
          </a:prstGeom>
          <a:noFill/>
        </p:spPr>
        <p:txBody>
          <a:bodyPr wrap="square" rtlCol="0">
            <a:spAutoFit/>
          </a:bodyPr>
          <a:lstStyle/>
          <a:p>
            <a:pPr marL="0" marR="0" lvl="0" indent="0" algn="r" defTabSz="914400" rtl="1" eaLnBrk="0" fontAlgn="base" latinLnBrk="0" hangingPunct="0">
              <a:lnSpc>
                <a:spcPct val="100000"/>
              </a:lnSpc>
              <a:spcBef>
                <a:spcPct val="0"/>
              </a:spcBef>
              <a:spcAft>
                <a:spcPts val="300"/>
              </a:spcAft>
              <a:buClrTx/>
              <a:buSzTx/>
              <a:buFontTx/>
              <a:buNone/>
              <a:tabLst/>
              <a:defRPr/>
            </a:pPr>
            <a:r>
              <a:rPr kumimoji="0" lang="ar-SA" sz="4400" b="1" i="0" u="none" strike="noStrike" cap="none" normalizeH="0" baseline="0" noProof="0">
                <a:ln>
                  <a:noFill/>
                </a:ln>
                <a:solidFill>
                  <a:srgbClr val="F5333F"/>
                </a:solidFill>
                <a:effectLst/>
                <a:uLnTx/>
                <a:uFillTx/>
                <a:latin typeface="Montserrat" pitchFamily="2" charset="77"/>
                <a:ea typeface="Roboto Black" panose="02000000000000000000" pitchFamily="2" charset="0"/>
                <a:cs typeface="Arial" panose="020B0306030504020204" pitchFamily="34" charset="0"/>
              </a:rPr>
              <a:t>دراسة حالة لجنة مجتمعية</a:t>
            </a:r>
          </a:p>
        </p:txBody>
      </p:sp>
      <p:sp>
        <p:nvSpPr>
          <p:cNvPr id="12" name="TextBox 11">
            <a:extLst>
              <a:ext uri="{FF2B5EF4-FFF2-40B4-BE49-F238E27FC236}">
                <a16:creationId xmlns:a16="http://schemas.microsoft.com/office/drawing/2014/main" id="{98C1E690-A4A7-2E42-8D5C-BD304CF4A069}"/>
              </a:ext>
            </a:extLst>
          </p:cNvPr>
          <p:cNvSpPr txBox="1"/>
          <p:nvPr/>
        </p:nvSpPr>
        <p:spPr>
          <a:xfrm>
            <a:off x="11752028" y="4446480"/>
            <a:ext cx="5832424" cy="4985980"/>
          </a:xfrm>
          <a:prstGeom prst="rect">
            <a:avLst/>
          </a:prstGeom>
          <a:noFill/>
        </p:spPr>
        <p:txBody>
          <a:bodyPr wrap="square" rtlCol="0">
            <a:spAutoFit/>
          </a:bodyPr>
          <a:lstStyle>
            <a:defPPr>
              <a:defRPr lang="en-US"/>
            </a:defPPr>
            <a:lvl1pPr marL="342900" indent="-342900">
              <a:spcAft>
                <a:spcPts val="2400"/>
              </a:spcAft>
              <a:buClr>
                <a:srgbClr val="FF0000"/>
              </a:buClr>
              <a:buFont typeface="Arial" panose="020B0604020202020204" pitchFamily="34" charset="0"/>
              <a:buChar char="•"/>
              <a:defRPr sz="24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marL="0" marR="0" lvl="0" indent="0" algn="r" defTabSz="914400" rtl="1" eaLnBrk="0" fontAlgn="base" latinLnBrk="0" hangingPunct="0">
              <a:lnSpc>
                <a:spcPct val="100000"/>
              </a:lnSpc>
              <a:spcBef>
                <a:spcPts val="0"/>
              </a:spcBef>
              <a:spcAft>
                <a:spcPts val="1800"/>
              </a:spcAft>
              <a:buClr>
                <a:srgbClr val="FF0000"/>
              </a:buClr>
              <a:buSzTx/>
              <a:buFont typeface="Arial" panose="020B0604020202020204" pitchFamily="34" charset="0"/>
              <a:buNone/>
              <a:tabLst/>
              <a:defRPr/>
            </a:pPr>
            <a:r>
              <a:rPr kumimoji="0" lang="ar-SA" sz="2400" b="0" i="0" u="none" strike="noStrike" cap="none" normalizeH="0" baseline="0" noProof="0">
                <a:ln>
                  <a:noFill/>
                </a:ln>
                <a:solidFill>
                  <a:srgbClr val="3F3F3F"/>
                </a:solidFill>
                <a:effectLst/>
                <a:uLnTx/>
                <a:uFillTx/>
                <a:latin typeface="Open Sans" panose="020B0606030504020204" pitchFamily="34" charset="0"/>
                <a:ea typeface="Open Sans" panose="020B0606030504020204" pitchFamily="34" charset="0"/>
                <a:cs typeface="Arial" panose="020B0606030504020204" pitchFamily="34" charset="0"/>
              </a:rPr>
              <a:t> الصليب الأحمر في مدغشقر يعمل مع لجان المجتمع لتطوير خطة عمل القرية.</a:t>
            </a:r>
          </a:p>
          <a:p>
            <a:pPr marL="0" marR="0" lvl="0" indent="0" algn="r" defTabSz="914400" rtl="1" eaLnBrk="0" fontAlgn="base" latinLnBrk="0" hangingPunct="0">
              <a:lnSpc>
                <a:spcPct val="100000"/>
              </a:lnSpc>
              <a:spcBef>
                <a:spcPts val="0"/>
              </a:spcBef>
              <a:spcAft>
                <a:spcPts val="1800"/>
              </a:spcAft>
              <a:buClr>
                <a:srgbClr val="FF0000"/>
              </a:buClr>
              <a:buSzTx/>
              <a:buFont typeface="Arial" panose="020B0604020202020204" pitchFamily="34" charset="0"/>
              <a:buNone/>
              <a:tabLst/>
              <a:defRPr/>
            </a:pPr>
            <a:r>
              <a:rPr kumimoji="0" lang="ar-SA" sz="2400" b="0" i="0" u="none" strike="noStrike" cap="none" normalizeH="0" baseline="0" noProof="0">
                <a:ln>
                  <a:noFill/>
                </a:ln>
                <a:solidFill>
                  <a:srgbClr val="3F3F3F"/>
                </a:solidFill>
                <a:effectLst/>
                <a:uLnTx/>
                <a:uFillTx/>
                <a:latin typeface="Open Sans" panose="020B0606030504020204" pitchFamily="34" charset="0"/>
                <a:ea typeface="Open Sans" panose="020B0606030504020204" pitchFamily="34" charset="0"/>
                <a:cs typeface="Arial" panose="020B0606030504020204" pitchFamily="34" charset="0"/>
              </a:rPr>
              <a:t>في مجتمع واحد، كان هذا يعمل بشكل جيد للغاية. تم تدريب اللجنة ودعمها، وفي النهاية تولت الأنشطة – حتى أنها حسنت الطريق.</a:t>
            </a:r>
          </a:p>
          <a:p>
            <a:pPr marL="0" marR="0" lvl="0" indent="0" algn="r" defTabSz="914400" rtl="1" eaLnBrk="0" fontAlgn="base" latinLnBrk="0" hangingPunct="0">
              <a:lnSpc>
                <a:spcPct val="100000"/>
              </a:lnSpc>
              <a:spcBef>
                <a:spcPts val="0"/>
              </a:spcBef>
              <a:spcAft>
                <a:spcPts val="1800"/>
              </a:spcAft>
              <a:buClr>
                <a:srgbClr val="FF0000"/>
              </a:buClr>
              <a:buSzTx/>
              <a:buFont typeface="Arial" panose="020B0604020202020204" pitchFamily="34" charset="0"/>
              <a:buNone/>
              <a:tabLst/>
              <a:defRPr/>
            </a:pPr>
            <a:r>
              <a:rPr kumimoji="0" lang="ar-SA" sz="2400" b="0" i="0" u="none" strike="noStrike" cap="none" normalizeH="0" baseline="0" noProof="0">
                <a:ln>
                  <a:noFill/>
                </a:ln>
                <a:solidFill>
                  <a:srgbClr val="3F3F3F"/>
                </a:solidFill>
                <a:effectLst/>
                <a:uLnTx/>
                <a:uFillTx/>
                <a:latin typeface="Open Sans" panose="020B0606030504020204" pitchFamily="34" charset="0"/>
                <a:ea typeface="Open Sans" panose="020B0606030504020204" pitchFamily="34" charset="0"/>
                <a:cs typeface="Arial" panose="020B0606030504020204" pitchFamily="34" charset="0"/>
              </a:rPr>
              <a:t>في مجتمع آخر، لم يتم تدريب اللجنة أو دعمها. لم يكن معظم الناس يعرفون عن اللجنة، وحتى أولئك الذين كانوا فيها، لم يكونوا متأكدين من دورهم.</a:t>
            </a:r>
          </a:p>
        </p:txBody>
      </p:sp>
      <p:pic>
        <p:nvPicPr>
          <p:cNvPr id="4" name="Picture Placeholder 3" descr="A group of people sitting on the sand&#10;&#10;Description automatically generated with low confidence">
            <a:extLst>
              <a:ext uri="{FF2B5EF4-FFF2-40B4-BE49-F238E27FC236}">
                <a16:creationId xmlns:a16="http://schemas.microsoft.com/office/drawing/2014/main" id="{798D2B33-FCDB-0141-A25D-348491B90F42}"/>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2156917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18"/>
          <p:cNvSpPr txBox="1"/>
          <p:nvPr/>
        </p:nvSpPr>
        <p:spPr>
          <a:xfrm>
            <a:off x="2339300" y="673365"/>
            <a:ext cx="10868700" cy="1983323"/>
          </a:xfrm>
          <a:prstGeom prst="rect">
            <a:avLst/>
          </a:prstGeom>
          <a:noFill/>
          <a:ln>
            <a:noFill/>
          </a:ln>
        </p:spPr>
        <p:txBody>
          <a:bodyPr spcFirstLastPara="1" wrap="square" lIns="91425" tIns="45700" rIns="91425" bIns="45700" anchor="t" anchorCtr="0">
            <a:spAutoFit/>
          </a:bodyPr>
          <a:lstStyle/>
          <a:p>
            <a:pPr marL="0" marR="0" lvl="0" indent="0" algn="r" rtl="1">
              <a:lnSpc>
                <a:spcPct val="128333"/>
              </a:lnSpc>
              <a:spcBef>
                <a:spcPts val="0"/>
              </a:spcBef>
              <a:spcAft>
                <a:spcPts val="0"/>
              </a:spcAft>
              <a:buNone/>
            </a:pPr>
            <a:r>
              <a:rPr lang="ar-SA" sz="4800" b="1">
                <a:solidFill>
                  <a:schemeClr val="dk2"/>
                </a:solidFill>
                <a:latin typeface="Montserrat"/>
                <a:ea typeface="Montserrat"/>
                <a:cs typeface="Arial"/>
                <a:sym typeface="Montserrat"/>
              </a:rPr>
              <a:t>تمرين جماعي (30 دقيقة)</a:t>
            </a:r>
          </a:p>
          <a:p>
            <a:pPr marL="0" marR="0" lvl="0" indent="0" algn="r" rtl="1">
              <a:lnSpc>
                <a:spcPct val="128333"/>
              </a:lnSpc>
              <a:spcBef>
                <a:spcPts val="0"/>
              </a:spcBef>
              <a:spcAft>
                <a:spcPts val="0"/>
              </a:spcAft>
              <a:buNone/>
            </a:pPr>
            <a:r>
              <a:rPr lang="ar-SA" sz="4800" b="1">
                <a:solidFill>
                  <a:schemeClr val="accent3"/>
                </a:solidFill>
                <a:latin typeface="Montserrat"/>
                <a:ea typeface="Montserrat"/>
                <a:cs typeface="Arial"/>
                <a:sym typeface="Montserrat"/>
              </a:rPr>
              <a:t>المشاركة في فرعك</a:t>
            </a:r>
          </a:p>
        </p:txBody>
      </p:sp>
      <p:sp>
        <p:nvSpPr>
          <p:cNvPr id="429" name="Google Shape;429;p18"/>
          <p:cNvSpPr txBox="1"/>
          <p:nvPr/>
        </p:nvSpPr>
        <p:spPr>
          <a:xfrm>
            <a:off x="2339300" y="3164688"/>
            <a:ext cx="14170700" cy="5955436"/>
          </a:xfrm>
          <a:prstGeom prst="rect">
            <a:avLst/>
          </a:prstGeom>
          <a:noFill/>
          <a:ln>
            <a:noFill/>
          </a:ln>
        </p:spPr>
        <p:txBody>
          <a:bodyPr spcFirstLastPara="1" wrap="square" lIns="91425" tIns="45700" rIns="91425" bIns="45700" anchor="t" anchorCtr="0">
            <a:spAutoFit/>
          </a:bodyPr>
          <a:lstStyle/>
          <a:p>
            <a:pPr>
              <a:spcAft>
                <a:spcPts val="1200"/>
              </a:spcAft>
            </a:pPr>
            <a:r>
              <a:rPr lang="ar-SA" sz="2800">
                <a:effectLst/>
                <a:latin typeface="Open Sans" panose="020B0606030504020204" pitchFamily="34" charset="0"/>
                <a:ea typeface="Open Sans" panose="020B0606030504020204" pitchFamily="34" charset="0"/>
                <a:cs typeface="Arial" panose="020B0606030504020204" pitchFamily="34" charset="0"/>
              </a:rPr>
              <a:t>باستخدام مثال لبرنامج من فرعك الخاص أو السيناريو أدناه، يرجى مناقشة:</a:t>
            </a:r>
          </a:p>
          <a:p>
            <a:pPr marL="1371600" lvl="2" indent="-457200">
              <a:spcAft>
                <a:spcPts val="600"/>
              </a:spcAft>
              <a:buFont typeface="Arial" panose="020B0604020202020204" pitchFamily="34" charset="0"/>
              <a:buChar char="•"/>
            </a:pPr>
            <a:r>
              <a:rPr lang="ar-SA" sz="2800" b="1">
                <a:latin typeface="Open Sans" panose="020B0606030504020204" pitchFamily="34" charset="0"/>
                <a:ea typeface="Open Sans" panose="020B0606030504020204" pitchFamily="34" charset="0"/>
                <a:cs typeface="Arial" panose="020B0606030504020204" pitchFamily="34" charset="0"/>
              </a:rPr>
              <a:t>ماذا</a:t>
            </a:r>
            <a:r>
              <a:rPr lang="ar-SA" sz="2800">
                <a:latin typeface="Open Sans" panose="020B0606030504020204" pitchFamily="34" charset="0"/>
                <a:ea typeface="Open Sans" panose="020B0606030504020204" pitchFamily="34" charset="0"/>
                <a:cs typeface="Arial" panose="020B0606030504020204" pitchFamily="34" charset="0"/>
              </a:rPr>
              <a:t> – القرارات أو المواضيع التي ستناقشها مع المجتمع</a:t>
            </a:r>
          </a:p>
          <a:p>
            <a:pPr marL="1371600" lvl="2" indent="-457200">
              <a:spcAft>
                <a:spcPts val="600"/>
              </a:spcAft>
              <a:buFont typeface="Arial" panose="020B0604020202020204" pitchFamily="34" charset="0"/>
              <a:buChar char="•"/>
            </a:pPr>
            <a:r>
              <a:rPr lang="ar-SA" sz="2800" b="1">
                <a:latin typeface="Open Sans" panose="020B0606030504020204" pitchFamily="34" charset="0"/>
                <a:ea typeface="Open Sans" panose="020B0606030504020204" pitchFamily="34" charset="0"/>
                <a:cs typeface="Arial" panose="020B0606030504020204" pitchFamily="34" charset="0"/>
              </a:rPr>
              <a:t>من</a:t>
            </a:r>
            <a:r>
              <a:rPr lang="ar-SA" sz="2800">
                <a:latin typeface="Open Sans" panose="020B0606030504020204" pitchFamily="34" charset="0"/>
                <a:ea typeface="Open Sans" panose="020B0606030504020204" pitchFamily="34" charset="0"/>
                <a:cs typeface="Arial" panose="020B0606030504020204" pitchFamily="34" charset="0"/>
              </a:rPr>
              <a:t> – في المجتمع الذي ترغب في إشراكه / من يحتاج إلى المشاركة</a:t>
            </a:r>
          </a:p>
          <a:p>
            <a:pPr marL="1371600" lvl="2" indent="-457200">
              <a:spcAft>
                <a:spcPts val="600"/>
              </a:spcAft>
              <a:buFont typeface="Arial" panose="020B0604020202020204" pitchFamily="34" charset="0"/>
              <a:buChar char="•"/>
            </a:pPr>
            <a:r>
              <a:rPr lang="ar-SA" sz="2800" b="1">
                <a:latin typeface="Open Sans" panose="020B0606030504020204" pitchFamily="34" charset="0"/>
                <a:ea typeface="Open Sans" panose="020B0606030504020204" pitchFamily="34" charset="0"/>
                <a:cs typeface="Arial" panose="020B0606030504020204" pitchFamily="34" charset="0"/>
              </a:rPr>
              <a:t>كيف</a:t>
            </a:r>
            <a:r>
              <a:rPr lang="ar-SA" sz="2800">
                <a:latin typeface="Open Sans" panose="020B0606030504020204" pitchFamily="34" charset="0"/>
                <a:ea typeface="Open Sans" panose="020B0606030504020204" pitchFamily="34" charset="0"/>
                <a:cs typeface="Arial" panose="020B0606030504020204" pitchFamily="34" charset="0"/>
              </a:rPr>
              <a:t> – ما هي طرق المشاركة التي ستستخدمها</a:t>
            </a:r>
          </a:p>
          <a:p>
            <a:pPr marL="457200" indent="-457200">
              <a:buFont typeface="Arial" panose="020B0604020202020204" pitchFamily="34" charset="0"/>
              <a:buChar char="•"/>
            </a:pPr>
            <a:endParaRPr lang="en-GB" sz="2800" dirty="0">
              <a:effectLst/>
              <a:latin typeface="Open Sans" panose="020B0606030504020204" pitchFamily="34" charset="0"/>
              <a:ea typeface="Open Sans" panose="020B0606030504020204" pitchFamily="34" charset="0"/>
              <a:cs typeface="Open Sans" panose="020B0606030504020204" pitchFamily="34" charset="0"/>
            </a:endParaRPr>
          </a:p>
          <a:p>
            <a:pPr>
              <a:spcAft>
                <a:spcPts val="1200"/>
              </a:spcAft>
            </a:pPr>
            <a:r>
              <a:rPr lang="ar-SA" sz="2800" b="1">
                <a:latin typeface="Open Sans" panose="020B0606030504020204" pitchFamily="34" charset="0"/>
                <a:ea typeface="Open Sans" panose="020B0606030504020204" pitchFamily="34" charset="0"/>
                <a:cs typeface="Arial" panose="020B0606030504020204" pitchFamily="34" charset="0"/>
              </a:rPr>
              <a:t>السيناريو</a:t>
            </a:r>
          </a:p>
          <a:p>
            <a:pPr>
              <a:spcAft>
                <a:spcPts val="1200"/>
              </a:spcAft>
            </a:pPr>
            <a:r>
              <a:rPr lang="ar-SA" sz="2800">
                <a:latin typeface="Open Sans" panose="020B0606030504020204" pitchFamily="34" charset="0"/>
                <a:ea typeface="Open Sans" panose="020B0606030504020204" pitchFamily="34" charset="0"/>
                <a:cs typeface="Arial" panose="020B0606030504020204" pitchFamily="34" charset="0"/>
              </a:rPr>
              <a:t>أنت بصدد بدء برنامج مساعدات نقدية جديد في فرعك. يهدف البرنامج إلى توفير مبلغ شهري للأشخاص في وضعية هشاشة لتلبية احتياجاتهم الغذائية الأساسية لمدة ستة أشهر بعد الجفاف / الفيضانات / الصراع (اختر وضعك) في المنطقة. طلبت منك الإدارة الرئيسية مناقشة برنامج المساعدات النقدية مع المجتمعات التي سيتضمنها الدعم من فرعك.</a:t>
            </a:r>
          </a:p>
        </p:txBody>
      </p:sp>
      <p:grpSp>
        <p:nvGrpSpPr>
          <p:cNvPr id="430" name="Google Shape;430;p18"/>
          <p:cNvGrpSpPr/>
          <p:nvPr/>
        </p:nvGrpSpPr>
        <p:grpSpPr>
          <a:xfrm>
            <a:off x="465369" y="648484"/>
            <a:ext cx="1768596" cy="1690146"/>
            <a:chOff x="9817404" y="685187"/>
            <a:chExt cx="3283485" cy="3481483"/>
          </a:xfrm>
        </p:grpSpPr>
        <p:sp>
          <p:nvSpPr>
            <p:cNvPr id="431" name="Google Shape;431;p18"/>
            <p:cNvSpPr/>
            <p:nvPr/>
          </p:nvSpPr>
          <p:spPr>
            <a:xfrm>
              <a:off x="10012964" y="944155"/>
              <a:ext cx="3001108" cy="3001108"/>
            </a:xfrm>
            <a:prstGeom prst="ellipse">
              <a:avLst/>
            </a:prstGeom>
            <a:solidFill>
              <a:srgbClr val="EB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32" name="Google Shape;432;p1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817404" y="685187"/>
              <a:ext cx="3283485" cy="3481483"/>
            </a:xfrm>
            <a:prstGeom prst="rect">
              <a:avLst/>
            </a:prstGeom>
            <a:noFill/>
            <a:ln>
              <a:noFill/>
            </a:ln>
          </p:spPr>
        </p:pic>
      </p:grpSp>
    </p:spTree>
  </p:cSld>
  <p:clrMapOvr>
    <a:masterClrMapping/>
  </p:clrMapOvr>
</p:sld>
</file>

<file path=ppt/theme/theme1.xml><?xml version="1.0" encoding="utf-8"?>
<a:theme xmlns:a="http://schemas.openxmlformats.org/drawingml/2006/main" name="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Calibri Light" panose="020F0302020204030204"/>
        <a:ea typeface=""/>
        <a:cs typeface="Arial"/>
      </a:majorFont>
      <a:minorFont>
        <a:latin typeface="Calibri" panose="020F0502020204030204"/>
        <a:ea typeface=""/>
        <a:cs typeface="Arial"/>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32B36"/>
        </a:solidFill>
        <a:ln>
          <a:noFill/>
        </a:ln>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33e5729-7bb1-4685-bd1f-c5e580a2ee33" xsi:nil="true"/>
    <lcf76f155ced4ddcb4097134ff3c332f xmlns="cf328f71-004c-4ec5-8aac-4c1fe87c002c">
      <Terms xmlns="http://schemas.microsoft.com/office/infopath/2007/PartnerControls"/>
    </lcf76f155ced4ddcb4097134ff3c332f>
    <SharingLink xmlns="cf328f71-004c-4ec5-8aac-4c1fe87c002c" xsi:nil="true"/>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8EE9237482712449971AC4496F4F58A" ma:contentTypeVersion="22" ma:contentTypeDescription="Create a new document." ma:contentTypeScope="" ma:versionID="8d29dc5fa25fc1fcef507a9ef40e34d6">
  <xsd:schema xmlns:xsd="http://www.w3.org/2001/XMLSchema" xmlns:xs="http://www.w3.org/2001/XMLSchema" xmlns:p="http://schemas.microsoft.com/office/2006/metadata/properties" xmlns:ns1="http://schemas.microsoft.com/sharepoint/v3" xmlns:ns2="133e5729-7bb1-4685-bd1f-c5e580a2ee33" xmlns:ns3="cf328f71-004c-4ec5-8aac-4c1fe87c002c" targetNamespace="http://schemas.microsoft.com/office/2006/metadata/properties" ma:root="true" ma:fieldsID="b03b04bbf8a8573d9e89e83f27820dd2" ns1:_="" ns2:_="" ns3:_="">
    <xsd:import namespace="http://schemas.microsoft.com/sharepoint/v3"/>
    <xsd:import namespace="133e5729-7bb1-4685-bd1f-c5e580a2ee33"/>
    <xsd:import namespace="cf328f71-004c-4ec5-8aac-4c1fe87c002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3:MediaLengthInSeconds" minOccurs="0"/>
                <xsd:element ref="ns3:SharingLink" minOccurs="0"/>
                <xsd:element ref="ns3:lcf76f155ced4ddcb4097134ff3c332f" minOccurs="0"/>
                <xsd:element ref="ns2:TaxCatchAll" minOccurs="0"/>
                <xsd:element ref="ns1:_ip_UnifiedCompliancePolicyProperties" minOccurs="0"/>
                <xsd:element ref="ns1:_ip_UnifiedCompliancePolicyUIAction"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5" nillable="true" ma:displayName="Unified Compliance Policy Properties" ma:hidden="true" ma:internalName="_ip_UnifiedCompliancePolicyProperties">
      <xsd:simpleType>
        <xsd:restriction base="dms:Note"/>
      </xsd:simpleType>
    </xsd:element>
    <xsd:element name="_ip_UnifiedCompliancePolicyUIAction" ma:index="2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3e5729-7bb1-4685-bd1f-c5e580a2ee3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5cc3d5bd-c7ff-448c-a8db-21860a682db1}" ma:internalName="TaxCatchAll" ma:showField="CatchAllData" ma:web="133e5729-7bb1-4685-bd1f-c5e580a2ee3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f328f71-004c-4ec5-8aac-4c1fe87c002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SharingLink" ma:index="21" nillable="true" ma:displayName="Sharing Link" ma:format="Dropdown" ma:internalName="SharingLink">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14f832c-f6f1-485d-8901-6765a4832c5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element name="MediaServiceBillingMetadata" ma:index="29"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D9BE4F8-6B3F-4706-8570-22C906A76D41}">
  <ds:schemaRefs>
    <ds:schemaRef ds:uri="http://purl.org/dc/terms/"/>
    <ds:schemaRef ds:uri="http://schemas.microsoft.com/office/infopath/2007/PartnerControls"/>
    <ds:schemaRef ds:uri="133e5729-7bb1-4685-bd1f-c5e580a2ee33"/>
    <ds:schemaRef ds:uri="http://purl.org/dc/elements/1.1/"/>
    <ds:schemaRef ds:uri="http://schemas.openxmlformats.org/package/2006/metadata/core-properties"/>
    <ds:schemaRef ds:uri="http://schemas.microsoft.com/office/2006/metadata/properties"/>
    <ds:schemaRef ds:uri="cf328f71-004c-4ec5-8aac-4c1fe87c002c"/>
    <ds:schemaRef ds:uri="http://schemas.microsoft.com/office/2006/documentManagement/types"/>
    <ds:schemaRef ds:uri="http://schemas.microsoft.com/sharepoint/v3"/>
    <ds:schemaRef ds:uri="http://www.w3.org/XML/1998/namespace"/>
    <ds:schemaRef ds:uri="http://purl.org/dc/dcmitype/"/>
  </ds:schemaRefs>
</ds:datastoreItem>
</file>

<file path=customXml/itemProps2.xml><?xml version="1.0" encoding="utf-8"?>
<ds:datastoreItem xmlns:ds="http://schemas.openxmlformats.org/officeDocument/2006/customXml" ds:itemID="{09A62C01-CEB7-4F23-B41A-1DFACB2DAFDC}">
  <ds:schemaRefs>
    <ds:schemaRef ds:uri="http://schemas.microsoft.com/sharepoint/v3/contenttype/forms"/>
  </ds:schemaRefs>
</ds:datastoreItem>
</file>

<file path=customXml/itemProps3.xml><?xml version="1.0" encoding="utf-8"?>
<ds:datastoreItem xmlns:ds="http://schemas.openxmlformats.org/officeDocument/2006/customXml" ds:itemID="{4073A219-3A97-432B-9DB6-2CF63BC12F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33e5729-7bb1-4685-bd1f-c5e580a2ee33"/>
    <ds:schemaRef ds:uri="cf328f71-004c-4ec5-8aac-4c1fe87c00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2587</TotalTime>
  <Words>1982</Words>
  <Application>Microsoft Macintosh PowerPoint</Application>
  <PresentationFormat>Custom</PresentationFormat>
  <Paragraphs>194</Paragraphs>
  <Slides>13</Slides>
  <Notes>13</Notes>
  <HiddenSlides>1</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13</vt:i4>
      </vt:variant>
    </vt:vector>
  </HeadingPairs>
  <TitlesOfParts>
    <vt:vector size="22" baseType="lpstr">
      <vt:lpstr>Montserrat</vt:lpstr>
      <vt:lpstr>Montserrat SemiBold</vt:lpstr>
      <vt:lpstr>Calibri</vt:lpstr>
      <vt:lpstr>Roboto</vt:lpstr>
      <vt:lpstr>Open Sans</vt:lpstr>
      <vt:lpstr>Arial</vt:lpstr>
      <vt:lpstr>Office Theme</vt:lpstr>
      <vt:lpstr>3_Office Theme</vt:lpstr>
      <vt:lpstr>4_Office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lastModifiedBy>Sharon Reader</cp:lastModifiedBy>
  <cp:revision>21</cp:revision>
  <dcterms:created xsi:type="dcterms:W3CDTF">2015-02-25T15:20:40Z</dcterms:created>
  <dcterms:modified xsi:type="dcterms:W3CDTF">2025-03-19T09:01:18Z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 Theme:3</vt:lpwstr>
  </property>
  <property fmtid="{D5CDD505-2E9C-101B-9397-08002B2CF9AE}" pid="3" name="ClassificationContentMarkingFooterText">
    <vt:lpwstr>Public</vt:lpwstr>
  </property>
  <property fmtid="{D5CDD505-2E9C-101B-9397-08002B2CF9AE}" pid="4" name="MSIP_Label_caf3f7fd-5cd4-4287-9002-aceb9af13c42_Enabled">
    <vt:lpwstr>true</vt:lpwstr>
  </property>
  <property fmtid="{D5CDD505-2E9C-101B-9397-08002B2CF9AE}" pid="5" name="MSIP_Label_caf3f7fd-5cd4-4287-9002-aceb9af13c42_SetDate">
    <vt:lpwstr>2022-04-22T16:33:11Z</vt:lpwstr>
  </property>
  <property fmtid="{D5CDD505-2E9C-101B-9397-08002B2CF9AE}" pid="6" name="MSIP_Label_caf3f7fd-5cd4-4287-9002-aceb9af13c42_Method">
    <vt:lpwstr>Privileged</vt:lpwstr>
  </property>
  <property fmtid="{D5CDD505-2E9C-101B-9397-08002B2CF9AE}" pid="7" name="MSIP_Label_caf3f7fd-5cd4-4287-9002-aceb9af13c42_Name">
    <vt:lpwstr>Public</vt:lpwstr>
  </property>
  <property fmtid="{D5CDD505-2E9C-101B-9397-08002B2CF9AE}" pid="8" name="MSIP_Label_caf3f7fd-5cd4-4287-9002-aceb9af13c42_SiteId">
    <vt:lpwstr>a2b53be5-734e-4e6c-ab0d-d184f60fd917</vt:lpwstr>
  </property>
  <property fmtid="{D5CDD505-2E9C-101B-9397-08002B2CF9AE}" pid="9" name="MSIP_Label_caf3f7fd-5cd4-4287-9002-aceb9af13c42_ActionId">
    <vt:lpwstr>98914512-19f6-4061-9779-4951b676cdfc</vt:lpwstr>
  </property>
  <property fmtid="{D5CDD505-2E9C-101B-9397-08002B2CF9AE}" pid="10" name="MSIP_Label_caf3f7fd-5cd4-4287-9002-aceb9af13c42_ContentBits">
    <vt:lpwstr>2</vt:lpwstr>
  </property>
  <property fmtid="{D5CDD505-2E9C-101B-9397-08002B2CF9AE}" pid="11" name="ContentTypeId">
    <vt:lpwstr>0x01010088EE9237482712449971AC4496F4F58A</vt:lpwstr>
  </property>
  <property fmtid="{D5CDD505-2E9C-101B-9397-08002B2CF9AE}" pid="12" name="MediaServiceImageTags">
    <vt:lpwstr/>
  </property>
</Properties>
</file>