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theme/theme2.xml" ContentType="application/vnd.openxmlformats-officedocument.theme+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754" r:id="rId4"/>
    <p:sldMasterId id="2147483791" r:id="rId5"/>
    <p:sldMasterId id="2147483884" r:id="rId6"/>
  </p:sldMasterIdLst>
  <p:notesMasterIdLst>
    <p:notesMasterId r:id="rId17"/>
  </p:notesMasterIdLst>
  <p:sldIdLst>
    <p:sldId id="2076137780" r:id="rId7"/>
    <p:sldId id="2076137831" r:id="rId8"/>
    <p:sldId id="587" r:id="rId9"/>
    <p:sldId id="4068" r:id="rId10"/>
    <p:sldId id="2076137781" r:id="rId11"/>
    <p:sldId id="2076137808" r:id="rId12"/>
    <p:sldId id="2076137805" r:id="rId13"/>
    <p:sldId id="2076137806" r:id="rId14"/>
    <p:sldId id="2076137775" r:id="rId15"/>
    <p:sldId id="2076137830" r:id="rId16"/>
  </p:sldIdLst>
  <p:sldSz cx="18288000" cy="10288588"/>
  <p:notesSz cx="6858000" cy="9144000"/>
  <p:embeddedFontLst>
    <p:embeddedFont>
      <p:font typeface="Montserrat" pitchFamily="2" charset="77"/>
      <p:regular r:id="rId18"/>
      <p:bold r:id="rId19"/>
      <p:italic r:id="rId20"/>
      <p:boldItalic r:id="rId21"/>
    </p:embeddedFont>
    <p:embeddedFont>
      <p:font typeface="Montserrat SemiBold" pitchFamily="2" charset="77"/>
      <p:regular r:id="rId22"/>
      <p:bold r:id="rId23"/>
      <p:italic r:id="rId24"/>
      <p:boldItalic r:id="rId25"/>
    </p:embeddedFont>
    <p:embeddedFont>
      <p:font typeface="Open Sans" panose="020B0606030504020204" pitchFamily="34" charset="0"/>
      <p:regular r:id="rId26"/>
      <p:bold r:id="rId27"/>
      <p:italic r:id="rId28"/>
      <p:boldItalic r:id="rId29"/>
    </p:embeddedFont>
    <p:embeddedFont>
      <p:font typeface="Roboto" panose="02000000000000000000" pitchFamily="2" charset="0"/>
      <p:regular r:id="rId30"/>
      <p:bold r:id="rId31"/>
      <p:italic r:id="rId32"/>
      <p:boldItalic r:id="rId33"/>
    </p:embeddedFont>
  </p:embeddedFontLst>
  <p:defaultTextStyle>
    <a:defPPr marR="0" lvl="0" algn="l" rtl="0">
      <a:lnSpc>
        <a:spcPct val="100000"/>
      </a:lnSpc>
      <a:spcBef>
        <a:spcPts val="0"/>
      </a:spcBef>
      <a:spcAft>
        <a:spcPts val="0"/>
      </a:spcAft>
    </a:defPPr>
    <a:lvl1pPr marR="0" lvl="0" algn="r" rtl="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r" rtl="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r" rtl="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r" rtl="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r" rtl="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r" rtl="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r" rtl="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r" rtl="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r" rtl="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53" roundtripDataSignature="AMtx7mjihKAmEJ296M5KiLnW8MdpjOHKtA=="/>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FF7C2B00-AFDC-DE43-C893-5B1B58642409}" name="Sharon Reader" initials="SR" userId="ca5c8e1e0ed0967f" providerId="Windows Live"/>
  <p188:author id="{5E84FAFF-A465-F3D2-E8A9-1E8964DEEB9A}" name="Ombretta BAGGIO" initials="OB" userId="S::ombretta.baggio@ifrc.org::7b3fb4fe-2684-4892-9f38-a1ec0f997154"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6793B9A-CAEC-CB45-963E-D1D982D3DA79}" v="1" dt="2025-03-19T09:00:41.209"/>
  </p1510:revLst>
</p1510:revInfo>
</file>

<file path=ppt/tableStyles.xml><?xml version="1.0" encoding="utf-8"?>
<a:tblStyleLst xmlns:a="http://schemas.openxmlformats.org/drawingml/2006/main" def="{3DDAD9CC-BE5E-492C-9966-A0CB59E24631}">
  <a:tblStyle styleId="{3DDAD9CC-BE5E-492C-9966-A0CB59E24631}" styleName="Table_0">
    <a:wholeTbl>
      <a:tcTxStyle b="off" i="off">
        <a:font>
          <a:latin typeface="Calibri"/>
          <a:ea typeface="Calibri"/>
          <a:cs typeface="Calibri"/>
        </a:font>
        <a:schemeClr val="dk1"/>
      </a:tcTxStyle>
      <a:tcStyle>
        <a:tcBdr>
          <a:left>
            <a:ln w="9525" cap="flat" cmpd="sng">
              <a:solidFill>
                <a:srgbClr val="000000">
                  <a:alpha val="0"/>
                </a:srgbClr>
              </a:solidFill>
              <a:prstDash val="solid"/>
              <a:round/>
              <a:headEnd type="none" w="sm" len="sm"/>
              <a:tailEnd type="none" w="sm" len="sm"/>
            </a:ln>
          </a:left>
          <a:right>
            <a:ln w="9525" cap="flat" cmpd="sng">
              <a:solidFill>
                <a:srgbClr val="000000">
                  <a:alpha val="0"/>
                </a:srgbClr>
              </a:solidFill>
              <a:prstDash val="solid"/>
              <a:round/>
              <a:headEnd type="none" w="sm" len="sm"/>
              <a:tailEnd type="none" w="sm" len="sm"/>
            </a:ln>
          </a:right>
          <a:top>
            <a:ln w="9525" cap="flat" cmpd="sng">
              <a:solidFill>
                <a:srgbClr val="000000">
                  <a:alpha val="0"/>
                </a:srgbClr>
              </a:solidFill>
              <a:prstDash val="solid"/>
              <a:round/>
              <a:headEnd type="none" w="sm" len="sm"/>
              <a:tailEnd type="none" w="sm" len="sm"/>
            </a:ln>
          </a:top>
          <a:bottom>
            <a:ln w="9525" cap="flat" cmpd="sng">
              <a:solidFill>
                <a:srgbClr val="000000">
                  <a:alpha val="0"/>
                </a:srgbClr>
              </a:solidFill>
              <a:prstDash val="solid"/>
              <a:round/>
              <a:headEnd type="none" w="sm" len="sm"/>
              <a:tailEnd type="none" w="sm" len="sm"/>
            </a:ln>
          </a:bottom>
          <a:insideH>
            <a:ln w="9525" cap="flat" cmpd="sng">
              <a:solidFill>
                <a:srgbClr val="000000">
                  <a:alpha val="0"/>
                </a:srgbClr>
              </a:solidFill>
              <a:prstDash val="solid"/>
              <a:round/>
              <a:headEnd type="none" w="sm" len="sm"/>
              <a:tailEnd type="none" w="sm" len="sm"/>
            </a:ln>
          </a:insideH>
          <a:insideV>
            <a:ln w="9525" cap="flat" cmpd="sng">
              <a:solidFill>
                <a:srgbClr val="000000">
                  <a:alpha val="0"/>
                </a:srgbClr>
              </a:solidFill>
              <a:prstDash val="solid"/>
              <a:round/>
              <a:headEnd type="none" w="sm" len="sm"/>
              <a:tailEnd type="none" w="sm" len="sm"/>
            </a:ln>
          </a:insideV>
        </a:tcBdr>
        <a:fill>
          <a:solidFill>
            <a:srgbClr val="FFFFFF">
              <a:alpha val="0"/>
            </a:srgbClr>
          </a:solidFill>
        </a:fill>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2429"/>
    <p:restoredTop sz="73061"/>
  </p:normalViewPr>
  <p:slideViewPr>
    <p:cSldViewPr snapToGrid="0">
      <p:cViewPr varScale="1">
        <p:scale>
          <a:sx n="61" d="100"/>
          <a:sy n="61" d="100"/>
        </p:scale>
        <p:origin x="1232" y="208"/>
      </p:cViewPr>
      <p:guideLst/>
    </p:cSldViewPr>
  </p:slideViewPr>
  <p:notesTextViewPr>
    <p:cViewPr>
      <p:scale>
        <a:sx n="1" d="1"/>
        <a:sy n="1" d="1"/>
      </p:scale>
      <p:origin x="0" y="0"/>
    </p:cViewPr>
  </p:notesTextViewPr>
  <p:sorterViewPr>
    <p:cViewPr>
      <p:scale>
        <a:sx n="50" d="100"/>
        <a:sy n="50" d="100"/>
      </p:scale>
      <p:origin x="0" y="0"/>
    </p:cViewPr>
  </p:sorterViewPr>
  <p:notesViewPr>
    <p:cSldViewPr snapToGrid="0">
      <p:cViewPr varScale="1">
        <p:scale>
          <a:sx n="100" d="100"/>
          <a:sy n="100" d="100"/>
        </p:scale>
        <p:origin x="0" y="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18" Type="http://schemas.openxmlformats.org/officeDocument/2006/relationships/font" Target="fonts/font1.fntdata"/><Relationship Id="rId26" Type="http://schemas.openxmlformats.org/officeDocument/2006/relationships/font" Target="fonts/font9.fntdata"/><Relationship Id="rId21" Type="http://schemas.openxmlformats.org/officeDocument/2006/relationships/font" Target="fonts/font4.fntdata"/><Relationship Id="rId55" Type="http://schemas.openxmlformats.org/officeDocument/2006/relationships/viewProps" Target="viewProps.xml"/><Relationship Id="rId7" Type="http://schemas.openxmlformats.org/officeDocument/2006/relationships/slide" Target="slides/slide1.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font" Target="fonts/font3.fntdata"/><Relationship Id="rId29" Type="http://schemas.openxmlformats.org/officeDocument/2006/relationships/font" Target="fonts/font12.fntdata"/><Relationship Id="rId54"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24" Type="http://schemas.openxmlformats.org/officeDocument/2006/relationships/font" Target="fonts/font7.fntdata"/><Relationship Id="rId32" Type="http://schemas.openxmlformats.org/officeDocument/2006/relationships/font" Target="fonts/font15.fntdata"/><Relationship Id="rId53" Type="http://customschemas.google.com/relationships/presentationmetadata" Target="metadata"/><Relationship Id="rId58" Type="http://schemas.microsoft.com/office/2016/11/relationships/changesInfo" Target="changesInfos/changesInfo1.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font" Target="fonts/font6.fntdata"/><Relationship Id="rId28" Type="http://schemas.openxmlformats.org/officeDocument/2006/relationships/font" Target="fonts/font11.fntdata"/><Relationship Id="rId57" Type="http://schemas.openxmlformats.org/officeDocument/2006/relationships/tableStyles" Target="tableStyles.xml"/><Relationship Id="rId10" Type="http://schemas.openxmlformats.org/officeDocument/2006/relationships/slide" Target="slides/slide4.xml"/><Relationship Id="rId19" Type="http://schemas.openxmlformats.org/officeDocument/2006/relationships/font" Target="fonts/font2.fntdata"/><Relationship Id="rId31" Type="http://schemas.openxmlformats.org/officeDocument/2006/relationships/font" Target="fonts/font14.fntdata"/><Relationship Id="rId60" Type="http://schemas.microsoft.com/office/2018/10/relationships/authors" Target="authors.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font" Target="fonts/font5.fntdata"/><Relationship Id="rId27" Type="http://schemas.openxmlformats.org/officeDocument/2006/relationships/font" Target="fonts/font10.fntdata"/><Relationship Id="rId30" Type="http://schemas.openxmlformats.org/officeDocument/2006/relationships/font" Target="fonts/font13.fntdata"/><Relationship Id="rId56" Type="http://schemas.openxmlformats.org/officeDocument/2006/relationships/theme" Target="theme/theme1.xml"/><Relationship Id="rId8" Type="http://schemas.openxmlformats.org/officeDocument/2006/relationships/slide" Target="slides/slide2.xml"/><Relationship Id="rId3" Type="http://schemas.openxmlformats.org/officeDocument/2006/relationships/customXml" Target="../customXml/item3.xml"/><Relationship Id="rId12" Type="http://schemas.openxmlformats.org/officeDocument/2006/relationships/slide" Target="slides/slide6.xml"/><Relationship Id="rId17" Type="http://schemas.openxmlformats.org/officeDocument/2006/relationships/notesMaster" Target="notesMasters/notesMaster1.xml"/><Relationship Id="rId25" Type="http://schemas.openxmlformats.org/officeDocument/2006/relationships/font" Target="fonts/font8.fntdata"/><Relationship Id="rId33" Type="http://schemas.openxmlformats.org/officeDocument/2006/relationships/font" Target="fonts/font16.fntdata"/><Relationship Id="rId59"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haron Reader" userId="192b71f1-1400-4988-a857-69de893750f9" providerId="ADAL" clId="{26793B9A-CAEC-CB45-963E-D1D982D3DA79}"/>
    <pc:docChg chg="modSld">
      <pc:chgData name="Sharon Reader" userId="192b71f1-1400-4988-a857-69de893750f9" providerId="ADAL" clId="{26793B9A-CAEC-CB45-963E-D1D982D3DA79}" dt="2025-03-19T09:00:41.209" v="0" actId="18331"/>
      <pc:docMkLst>
        <pc:docMk/>
      </pc:docMkLst>
      <pc:sldChg chg="modSp">
        <pc:chgData name="Sharon Reader" userId="192b71f1-1400-4988-a857-69de893750f9" providerId="ADAL" clId="{26793B9A-CAEC-CB45-963E-D1D982D3DA79}" dt="2025-03-19T09:00:41.209" v="0" actId="18331"/>
        <pc:sldMkLst>
          <pc:docMk/>
          <pc:sldMk cId="3547190651" sldId="4068"/>
        </pc:sldMkLst>
        <pc:picChg chg="mod">
          <ac:chgData name="Sharon Reader" userId="192b71f1-1400-4988-a857-69de893750f9" providerId="ADAL" clId="{26793B9A-CAEC-CB45-963E-D1D982D3DA79}" dt="2025-03-19T09:00:41.209" v="0" actId="18331"/>
          <ac:picMkLst>
            <pc:docMk/>
            <pc:sldMk cId="3547190651" sldId="4068"/>
            <ac:picMk id="4" creationId="{A59711EE-7BBB-F249-94CE-72C3137DEFF3}"/>
          </ac:picMkLst>
        </pc:picChg>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C29B486-0D92-ED49-B627-EC06465AF5CD}" type="doc">
      <dgm:prSet loTypeId="urn:microsoft.com/office/officeart/2005/8/layout/hList1" loCatId="" qsTypeId="urn:microsoft.com/office/officeart/2005/8/quickstyle/simple1" qsCatId="simple" csTypeId="urn:microsoft.com/office/officeart/2005/8/colors/accent1_2" csCatId="accent1" phldr="1"/>
      <dgm:spPr/>
      <dgm:t>
        <a:bodyPr/>
        <a:lstStyle/>
        <a:p>
          <a:endParaRPr lang="en-GB"/>
        </a:p>
      </dgm:t>
    </dgm:pt>
    <dgm:pt modelId="{23460E2D-454C-984D-9003-A78BB5551D9F}">
      <dgm:prSet phldrT="[Text]" custT="1"/>
      <dgm:spPr/>
      <dgm:t>
        <a:bodyPr/>
        <a:lstStyle/>
        <a:p>
          <a:r>
            <a:rPr lang="ar-SA" sz="2600">
              <a:solidFill>
                <a:schemeClr val="bg2"/>
              </a:solidFill>
              <a:latin typeface="Montserrat" pitchFamily="2" charset="77"/>
              <a:cs typeface="Arial"/>
            </a:rPr>
            <a:t>التركيبة السكانية والهياكل المجتمعية</a:t>
          </a:r>
        </a:p>
      </dgm:t>
    </dgm:pt>
    <dgm:pt modelId="{2B16A6AA-82FD-854B-AE24-80D87D891AE8}" type="parTrans" cxnId="{8882557B-12E9-C24F-939B-DC5C2A1FACE1}">
      <dgm:prSet/>
      <dgm:spPr/>
      <dgm:t>
        <a:bodyPr/>
        <a:lstStyle/>
        <a:p>
          <a:endParaRPr lang="en-GB"/>
        </a:p>
      </dgm:t>
    </dgm:pt>
    <dgm:pt modelId="{AE5B09DB-ED14-C248-8122-24AE4589474B}" type="sibTrans" cxnId="{8882557B-12E9-C24F-939B-DC5C2A1FACE1}">
      <dgm:prSet/>
      <dgm:spPr/>
      <dgm:t>
        <a:bodyPr/>
        <a:lstStyle/>
        <a:p>
          <a:endParaRPr lang="en-GB"/>
        </a:p>
      </dgm:t>
    </dgm:pt>
    <dgm:pt modelId="{8BB77E2C-F864-2E47-BD86-53B36884CC17}">
      <dgm:prSet phldrT="[Text]" custT="1"/>
      <dgm:spPr/>
      <dgm:t>
        <a:bodyPr/>
        <a:lstStyle/>
        <a:p>
          <a:pPr>
            <a:spcAft>
              <a:spcPts val="1200"/>
            </a:spcAft>
          </a:pPr>
          <a:r>
            <a:rPr lang="ar-SA" sz="2300">
              <a:latin typeface="Open Sans" panose="020B0606030504020204" pitchFamily="34" charset="0"/>
              <a:ea typeface="Open Sans" panose="020B0606030504020204" pitchFamily="34" charset="0"/>
              <a:cs typeface="Arial" panose="020B0606030504020204" pitchFamily="34" charset="0"/>
            </a:rPr>
            <a:t>الرجال/النساء/الأعمار</a:t>
          </a:r>
        </a:p>
      </dgm:t>
    </dgm:pt>
    <dgm:pt modelId="{AC760CE0-DF15-284A-B933-450F822ABFD6}" type="parTrans" cxnId="{2FC992B8-EF22-6148-82C4-4FE65B495F6A}">
      <dgm:prSet/>
      <dgm:spPr/>
      <dgm:t>
        <a:bodyPr/>
        <a:lstStyle/>
        <a:p>
          <a:endParaRPr lang="en-GB"/>
        </a:p>
      </dgm:t>
    </dgm:pt>
    <dgm:pt modelId="{88C9A815-B3AE-F649-A370-2FF7FD8EB3FA}" type="sibTrans" cxnId="{2FC992B8-EF22-6148-82C4-4FE65B495F6A}">
      <dgm:prSet/>
      <dgm:spPr/>
      <dgm:t>
        <a:bodyPr/>
        <a:lstStyle/>
        <a:p>
          <a:endParaRPr lang="en-GB"/>
        </a:p>
      </dgm:t>
    </dgm:pt>
    <dgm:pt modelId="{638B7E30-74F3-6041-B55C-8BE3C290A930}">
      <dgm:prSet phldrT="[Text]" custT="1"/>
      <dgm:spPr/>
      <dgm:t>
        <a:bodyPr/>
        <a:lstStyle/>
        <a:p>
          <a:pPr>
            <a:spcAft>
              <a:spcPts val="1200"/>
            </a:spcAft>
          </a:pPr>
          <a:r>
            <a:rPr lang="ar-SA" sz="2300">
              <a:latin typeface="Open Sans" panose="020B0606030504020204" pitchFamily="34" charset="0"/>
              <a:ea typeface="Open Sans" panose="020B0606030504020204" pitchFamily="34" charset="0"/>
              <a:cs typeface="Arial" panose="020B0606030504020204" pitchFamily="34" charset="0"/>
            </a:rPr>
            <a:t>الجماعات الدينية والعرقية</a:t>
          </a:r>
        </a:p>
      </dgm:t>
    </dgm:pt>
    <dgm:pt modelId="{4E342841-BF32-1746-A250-7315FE17A558}" type="parTrans" cxnId="{1401C9F1-2D13-9D41-BD59-9D8D13409F8F}">
      <dgm:prSet/>
      <dgm:spPr/>
      <dgm:t>
        <a:bodyPr/>
        <a:lstStyle/>
        <a:p>
          <a:endParaRPr lang="en-GB"/>
        </a:p>
      </dgm:t>
    </dgm:pt>
    <dgm:pt modelId="{0D915528-1134-2848-A830-52A8D58FE673}" type="sibTrans" cxnId="{1401C9F1-2D13-9D41-BD59-9D8D13409F8F}">
      <dgm:prSet/>
      <dgm:spPr/>
      <dgm:t>
        <a:bodyPr/>
        <a:lstStyle/>
        <a:p>
          <a:endParaRPr lang="en-GB"/>
        </a:p>
      </dgm:t>
    </dgm:pt>
    <dgm:pt modelId="{E8491AC2-2EE7-1D46-B189-7E4649E6408F}">
      <dgm:prSet phldrT="[Text]" custT="1"/>
      <dgm:spPr/>
      <dgm:t>
        <a:bodyPr/>
        <a:lstStyle/>
        <a:p>
          <a:r>
            <a:rPr lang="ar-SA" sz="2600">
              <a:solidFill>
                <a:schemeClr val="bg2"/>
              </a:solidFill>
              <a:latin typeface="Montserrat" pitchFamily="2" charset="77"/>
              <a:cs typeface="Arial"/>
            </a:rPr>
            <a:t>العلاقات المجتمعية والتواصل</a:t>
          </a:r>
        </a:p>
      </dgm:t>
    </dgm:pt>
    <dgm:pt modelId="{1793222C-8C92-7244-96EE-FBEC12D5044A}" type="parTrans" cxnId="{A39A7AC2-E8CD-1F40-A858-B5DEA71A2674}">
      <dgm:prSet/>
      <dgm:spPr/>
      <dgm:t>
        <a:bodyPr/>
        <a:lstStyle/>
        <a:p>
          <a:endParaRPr lang="en-GB"/>
        </a:p>
      </dgm:t>
    </dgm:pt>
    <dgm:pt modelId="{9D306007-2113-6F44-83B1-4121F55B0FCA}" type="sibTrans" cxnId="{A39A7AC2-E8CD-1F40-A858-B5DEA71A2674}">
      <dgm:prSet/>
      <dgm:spPr/>
      <dgm:t>
        <a:bodyPr/>
        <a:lstStyle/>
        <a:p>
          <a:endParaRPr lang="en-GB"/>
        </a:p>
      </dgm:t>
    </dgm:pt>
    <dgm:pt modelId="{D185F40D-4374-D946-AFFA-FD0FBB8A0FB4}">
      <dgm:prSet phldrT="[Text]" custT="1"/>
      <dgm:spPr/>
      <dgm:t>
        <a:bodyPr/>
        <a:lstStyle/>
        <a:p>
          <a:pPr>
            <a:spcAft>
              <a:spcPts val="1200"/>
            </a:spcAft>
          </a:pPr>
          <a:r>
            <a:rPr lang="ar-SA" sz="2300">
              <a:latin typeface="Open Sans" panose="020B0606030504020204" pitchFamily="34" charset="0"/>
              <a:ea typeface="Open Sans" panose="020B0606030504020204" pitchFamily="34" charset="0"/>
              <a:cs typeface="Arial" panose="020B0606030504020204" pitchFamily="34" charset="0"/>
            </a:rPr>
            <a:t>عمليات صنع القرار</a:t>
          </a:r>
        </a:p>
      </dgm:t>
    </dgm:pt>
    <dgm:pt modelId="{2EAF947A-CCD7-F641-A330-470081E96C3A}" type="parTrans" cxnId="{ACA9D25C-7185-A342-8A59-4CDCAB562BFE}">
      <dgm:prSet/>
      <dgm:spPr/>
      <dgm:t>
        <a:bodyPr/>
        <a:lstStyle/>
        <a:p>
          <a:endParaRPr lang="en-GB"/>
        </a:p>
      </dgm:t>
    </dgm:pt>
    <dgm:pt modelId="{F6A7C1DE-55B2-D341-9FE8-3C0FACE1FD87}" type="sibTrans" cxnId="{ACA9D25C-7185-A342-8A59-4CDCAB562BFE}">
      <dgm:prSet/>
      <dgm:spPr/>
      <dgm:t>
        <a:bodyPr/>
        <a:lstStyle/>
        <a:p>
          <a:endParaRPr lang="en-GB"/>
        </a:p>
      </dgm:t>
    </dgm:pt>
    <dgm:pt modelId="{DD07FAB8-63C1-0149-BA16-CFD095F4B106}">
      <dgm:prSet phldrT="[Text]" custT="1"/>
      <dgm:spPr/>
      <dgm:t>
        <a:bodyPr/>
        <a:lstStyle/>
        <a:p>
          <a:pPr>
            <a:spcAft>
              <a:spcPts val="1200"/>
            </a:spcAft>
          </a:pPr>
          <a:r>
            <a:rPr lang="ar-SA" sz="2300">
              <a:latin typeface="Open Sans" panose="020B0606030504020204" pitchFamily="34" charset="0"/>
              <a:ea typeface="Open Sans" panose="020B0606030504020204" pitchFamily="34" charset="0"/>
              <a:cs typeface="Arial" panose="020B0606030504020204" pitchFamily="34" charset="0"/>
            </a:rPr>
            <a:t>مصادر وقنوات المعلومات</a:t>
          </a:r>
        </a:p>
      </dgm:t>
    </dgm:pt>
    <dgm:pt modelId="{FF0C1BFE-2E03-CC4E-B925-075F618C8AF2}" type="parTrans" cxnId="{903D14B0-8956-1040-A601-47436522D9BB}">
      <dgm:prSet/>
      <dgm:spPr/>
      <dgm:t>
        <a:bodyPr/>
        <a:lstStyle/>
        <a:p>
          <a:endParaRPr lang="en-GB"/>
        </a:p>
      </dgm:t>
    </dgm:pt>
    <dgm:pt modelId="{48C93256-DFED-334C-9232-6362C626FC03}" type="sibTrans" cxnId="{903D14B0-8956-1040-A601-47436522D9BB}">
      <dgm:prSet/>
      <dgm:spPr/>
      <dgm:t>
        <a:bodyPr/>
        <a:lstStyle/>
        <a:p>
          <a:endParaRPr lang="en-GB"/>
        </a:p>
      </dgm:t>
    </dgm:pt>
    <dgm:pt modelId="{1DD4553C-3BC7-584B-919F-ACA2F0243D3D}">
      <dgm:prSet phldrT="[Text]" custT="1"/>
      <dgm:spPr/>
      <dgm:t>
        <a:bodyPr/>
        <a:lstStyle/>
        <a:p>
          <a:r>
            <a:rPr lang="ar-SA" sz="2600">
              <a:solidFill>
                <a:schemeClr val="bg2"/>
              </a:solidFill>
              <a:latin typeface="Montserrat" pitchFamily="2" charset="77"/>
              <a:cs typeface="Arial"/>
            </a:rPr>
            <a:t>الثقافة والمعتقدات</a:t>
          </a:r>
        </a:p>
      </dgm:t>
    </dgm:pt>
    <dgm:pt modelId="{EC4FEAA9-E341-6346-8A87-062AD96EF786}" type="parTrans" cxnId="{7F553F65-14F5-3D49-B6C7-CF6349A4FC68}">
      <dgm:prSet/>
      <dgm:spPr/>
      <dgm:t>
        <a:bodyPr/>
        <a:lstStyle/>
        <a:p>
          <a:endParaRPr lang="en-GB"/>
        </a:p>
      </dgm:t>
    </dgm:pt>
    <dgm:pt modelId="{52D1299F-D45D-4842-9ADF-0D39A32D9E23}" type="sibTrans" cxnId="{7F553F65-14F5-3D49-B6C7-CF6349A4FC68}">
      <dgm:prSet/>
      <dgm:spPr/>
      <dgm:t>
        <a:bodyPr/>
        <a:lstStyle/>
        <a:p>
          <a:endParaRPr lang="en-GB"/>
        </a:p>
      </dgm:t>
    </dgm:pt>
    <dgm:pt modelId="{3CC43918-FF69-424E-993E-348C1EEED5B1}">
      <dgm:prSet phldrT="[Text]" custT="1"/>
      <dgm:spPr/>
      <dgm:t>
        <a:bodyPr/>
        <a:lstStyle/>
        <a:p>
          <a:pPr marL="228600" lvl="1" indent="-228600" algn="r" defTabSz="889000">
            <a:lnSpc>
              <a:spcPct val="90000"/>
            </a:lnSpc>
            <a:spcBef>
              <a:spcPct val="0"/>
            </a:spcBef>
            <a:spcAft>
              <a:spcPts val="1200"/>
            </a:spcAft>
            <a:buChar char="•"/>
          </a:pPr>
          <a:r>
            <a:rPr lang="ar-SA" sz="2300">
              <a:solidFill>
                <a:srgbClr val="000000">
                  <a:hueOff val="0"/>
                  <a:satOff val="0"/>
                  <a:lumOff val="0"/>
                  <a:alphaOff val="0"/>
                </a:srgbClr>
              </a:solidFill>
              <a:latin typeface="Open Sans" panose="020B0606030504020204" pitchFamily="34" charset="0"/>
              <a:ea typeface="Open Sans" panose="020B0606030504020204" pitchFamily="34" charset="0"/>
              <a:cs typeface="Arial" panose="020B0606030504020204" pitchFamily="34" charset="0"/>
            </a:rPr>
            <a:t>الأدوار الجنسانية</a:t>
          </a:r>
        </a:p>
      </dgm:t>
    </dgm:pt>
    <dgm:pt modelId="{97CD48E8-5B7A-A945-B4CC-0382C8D8AD3A}" type="parTrans" cxnId="{2BDA0599-5331-BF48-B5C4-3F600BC96328}">
      <dgm:prSet/>
      <dgm:spPr/>
      <dgm:t>
        <a:bodyPr/>
        <a:lstStyle/>
        <a:p>
          <a:endParaRPr lang="en-GB"/>
        </a:p>
      </dgm:t>
    </dgm:pt>
    <dgm:pt modelId="{4AF0BA3D-991E-FD4B-B457-EB6D37657A0A}" type="sibTrans" cxnId="{2BDA0599-5331-BF48-B5C4-3F600BC96328}">
      <dgm:prSet/>
      <dgm:spPr/>
      <dgm:t>
        <a:bodyPr/>
        <a:lstStyle/>
        <a:p>
          <a:endParaRPr lang="en-GB"/>
        </a:p>
      </dgm:t>
    </dgm:pt>
    <dgm:pt modelId="{FE3FE660-8CAB-3741-9C62-B044F6F3F83C}">
      <dgm:prSet phldrT="[Text]" custT="1"/>
      <dgm:spPr/>
      <dgm:t>
        <a:bodyPr/>
        <a:lstStyle/>
        <a:p>
          <a:pPr marL="228600" lvl="1" indent="-228600" algn="r" defTabSz="889000">
            <a:lnSpc>
              <a:spcPct val="90000"/>
            </a:lnSpc>
            <a:spcBef>
              <a:spcPct val="0"/>
            </a:spcBef>
            <a:spcAft>
              <a:spcPts val="1200"/>
            </a:spcAft>
            <a:buChar char="•"/>
          </a:pPr>
          <a:r>
            <a:rPr lang="ar-SA" sz="2300">
              <a:solidFill>
                <a:srgbClr val="000000">
                  <a:hueOff val="0"/>
                  <a:satOff val="0"/>
                  <a:lumOff val="0"/>
                  <a:alphaOff val="0"/>
                </a:srgbClr>
              </a:solidFill>
              <a:latin typeface="Open Sans" panose="020B0606030504020204" pitchFamily="34" charset="0"/>
              <a:ea typeface="Open Sans" panose="020B0606030504020204" pitchFamily="34" charset="0"/>
              <a:cs typeface="Arial" panose="020B0606030504020204" pitchFamily="34" charset="0"/>
            </a:rPr>
            <a:t>التمييز</a:t>
          </a:r>
        </a:p>
      </dgm:t>
    </dgm:pt>
    <dgm:pt modelId="{9FDF5B75-DAD1-4848-8FF0-0FA877CBD69E}" type="parTrans" cxnId="{E84F6503-7026-C143-82C4-8F776500B800}">
      <dgm:prSet/>
      <dgm:spPr/>
      <dgm:t>
        <a:bodyPr/>
        <a:lstStyle/>
        <a:p>
          <a:endParaRPr lang="en-GB"/>
        </a:p>
      </dgm:t>
    </dgm:pt>
    <dgm:pt modelId="{00DB059B-B258-1F45-AFF7-D4517DB1FEBB}" type="sibTrans" cxnId="{E84F6503-7026-C143-82C4-8F776500B800}">
      <dgm:prSet/>
      <dgm:spPr/>
      <dgm:t>
        <a:bodyPr/>
        <a:lstStyle/>
        <a:p>
          <a:endParaRPr lang="en-GB"/>
        </a:p>
      </dgm:t>
    </dgm:pt>
    <dgm:pt modelId="{091A49C7-3EE9-854A-B50C-9933932E4C3B}">
      <dgm:prSet phldrT="[Text]" custT="1"/>
      <dgm:spPr/>
      <dgm:t>
        <a:bodyPr/>
        <a:lstStyle/>
        <a:p>
          <a:r>
            <a:rPr lang="ar-SA" sz="2600">
              <a:solidFill>
                <a:schemeClr val="bg2"/>
              </a:solidFill>
              <a:latin typeface="Montserrat" pitchFamily="2" charset="77"/>
              <a:cs typeface="Arial"/>
            </a:rPr>
            <a:t>احتياجات المجتمع وقدراته</a:t>
          </a:r>
        </a:p>
      </dgm:t>
    </dgm:pt>
    <dgm:pt modelId="{15D3BD2D-7B1D-E24B-B22B-73F3A162B8D9}" type="parTrans" cxnId="{B0C89454-1B02-B14A-A52F-7820E2859552}">
      <dgm:prSet/>
      <dgm:spPr/>
      <dgm:t>
        <a:bodyPr/>
        <a:lstStyle/>
        <a:p>
          <a:endParaRPr lang="en-GB"/>
        </a:p>
      </dgm:t>
    </dgm:pt>
    <dgm:pt modelId="{362A87E2-4E90-0448-B855-96B7F1E91A81}" type="sibTrans" cxnId="{B0C89454-1B02-B14A-A52F-7820E2859552}">
      <dgm:prSet/>
      <dgm:spPr/>
      <dgm:t>
        <a:bodyPr/>
        <a:lstStyle/>
        <a:p>
          <a:endParaRPr lang="en-GB"/>
        </a:p>
      </dgm:t>
    </dgm:pt>
    <dgm:pt modelId="{F5AA3D3F-35E2-844D-8887-BAAFF0D44AE6}">
      <dgm:prSet phldrT="[Text]" custT="1"/>
      <dgm:spPr/>
      <dgm:t>
        <a:bodyPr/>
        <a:lstStyle/>
        <a:p>
          <a:r>
            <a:rPr lang="ar-SA" sz="2600">
              <a:solidFill>
                <a:schemeClr val="bg2"/>
              </a:solidFill>
              <a:latin typeface="Montserrat" pitchFamily="2" charset="77"/>
              <a:cs typeface="Arial"/>
            </a:rPr>
            <a:t>التصورات والثقة في الحركة الدولية للصليب الأحمر والهلال الأحمر</a:t>
          </a:r>
        </a:p>
      </dgm:t>
    </dgm:pt>
    <dgm:pt modelId="{B935D838-6A36-6043-AD85-0081F46AA94E}" type="parTrans" cxnId="{CBD32F9D-07B4-CF48-A536-8B085C9BC1EB}">
      <dgm:prSet/>
      <dgm:spPr/>
      <dgm:t>
        <a:bodyPr/>
        <a:lstStyle/>
        <a:p>
          <a:endParaRPr lang="en-GB"/>
        </a:p>
      </dgm:t>
    </dgm:pt>
    <dgm:pt modelId="{FAB47A4E-C937-3143-9201-55E0DFD78CD3}" type="sibTrans" cxnId="{CBD32F9D-07B4-CF48-A536-8B085C9BC1EB}">
      <dgm:prSet/>
      <dgm:spPr/>
      <dgm:t>
        <a:bodyPr/>
        <a:lstStyle/>
        <a:p>
          <a:endParaRPr lang="en-GB"/>
        </a:p>
      </dgm:t>
    </dgm:pt>
    <dgm:pt modelId="{01E2FCCC-F4C8-754E-9025-29BD57620CE0}">
      <dgm:prSet phldrT="[Text]" custT="1"/>
      <dgm:spPr/>
      <dgm:t>
        <a:bodyPr/>
        <a:lstStyle/>
        <a:p>
          <a:pPr>
            <a:spcAft>
              <a:spcPts val="1200"/>
            </a:spcAft>
          </a:pPr>
          <a:r>
            <a:rPr lang="ar-SA" sz="2300">
              <a:latin typeface="Open Sans" panose="020B0606030504020204" pitchFamily="34" charset="0"/>
              <a:ea typeface="Open Sans" panose="020B0606030504020204" pitchFamily="34" charset="0"/>
              <a:cs typeface="Arial" panose="020B0606030504020204" pitchFamily="34" charset="0"/>
            </a:rPr>
            <a:t>اللغات</a:t>
          </a:r>
        </a:p>
      </dgm:t>
    </dgm:pt>
    <dgm:pt modelId="{A0EA1D85-BADD-AF4C-82D7-8EF04EDA0E52}" type="parTrans" cxnId="{A3280703-E6A1-0C40-80FA-E999700C3788}">
      <dgm:prSet/>
      <dgm:spPr/>
      <dgm:t>
        <a:bodyPr/>
        <a:lstStyle/>
        <a:p>
          <a:endParaRPr lang="en-GB"/>
        </a:p>
      </dgm:t>
    </dgm:pt>
    <dgm:pt modelId="{4F1756A6-FF38-8042-99CB-3D31C88B3254}" type="sibTrans" cxnId="{A3280703-E6A1-0C40-80FA-E999700C3788}">
      <dgm:prSet/>
      <dgm:spPr/>
      <dgm:t>
        <a:bodyPr/>
        <a:lstStyle/>
        <a:p>
          <a:endParaRPr lang="en-GB"/>
        </a:p>
      </dgm:t>
    </dgm:pt>
    <dgm:pt modelId="{7746ACB1-3B78-9F4F-898D-9B3E416DC765}">
      <dgm:prSet phldrT="[Text]" custT="1"/>
      <dgm:spPr/>
      <dgm:t>
        <a:bodyPr/>
        <a:lstStyle/>
        <a:p>
          <a:pPr>
            <a:spcAft>
              <a:spcPts val="1200"/>
            </a:spcAft>
          </a:pPr>
          <a:r>
            <a:rPr lang="ar-SA" sz="2300">
              <a:latin typeface="Open Sans" panose="020B0606030504020204" pitchFamily="34" charset="0"/>
              <a:ea typeface="Open Sans" panose="020B0606030504020204" pitchFamily="34" charset="0"/>
              <a:cs typeface="Arial" panose="020B0606030504020204" pitchFamily="34" charset="0"/>
            </a:rPr>
            <a:t>التعليم ومحو الأمية</a:t>
          </a:r>
        </a:p>
      </dgm:t>
    </dgm:pt>
    <dgm:pt modelId="{54B38242-57AB-FB43-BD80-27AAB1B745EC}" type="parTrans" cxnId="{0CE5EF01-E074-7348-A7BA-4727C88902C6}">
      <dgm:prSet/>
      <dgm:spPr/>
      <dgm:t>
        <a:bodyPr/>
        <a:lstStyle/>
        <a:p>
          <a:endParaRPr lang="en-GB"/>
        </a:p>
      </dgm:t>
    </dgm:pt>
    <dgm:pt modelId="{AE80D533-69D6-E14E-BE03-08A67A9094D5}" type="sibTrans" cxnId="{0CE5EF01-E074-7348-A7BA-4727C88902C6}">
      <dgm:prSet/>
      <dgm:spPr/>
      <dgm:t>
        <a:bodyPr/>
        <a:lstStyle/>
        <a:p>
          <a:endParaRPr lang="en-GB"/>
        </a:p>
      </dgm:t>
    </dgm:pt>
    <dgm:pt modelId="{25AF6BE2-1993-094C-9080-42A082935E39}">
      <dgm:prSet phldrT="[Text]" custT="1"/>
      <dgm:spPr/>
      <dgm:t>
        <a:bodyPr/>
        <a:lstStyle/>
        <a:p>
          <a:pPr>
            <a:spcAft>
              <a:spcPts val="1200"/>
            </a:spcAft>
          </a:pPr>
          <a:r>
            <a:rPr lang="ar-SA" sz="2300">
              <a:latin typeface="Open Sans" panose="020B0606030504020204" pitchFamily="34" charset="0"/>
              <a:ea typeface="Open Sans" panose="020B0606030504020204" pitchFamily="34" charset="0"/>
              <a:cs typeface="Arial" panose="020B0606030504020204" pitchFamily="34" charset="0"/>
            </a:rPr>
            <a:t>سبل العيش</a:t>
          </a:r>
        </a:p>
      </dgm:t>
    </dgm:pt>
    <dgm:pt modelId="{82E6978E-2888-B146-83E2-C893DF7E08F7}" type="parTrans" cxnId="{EEEC6842-D8BB-014C-9C2C-1F75F716FDEA}">
      <dgm:prSet/>
      <dgm:spPr/>
      <dgm:t>
        <a:bodyPr/>
        <a:lstStyle/>
        <a:p>
          <a:endParaRPr lang="en-GB"/>
        </a:p>
      </dgm:t>
    </dgm:pt>
    <dgm:pt modelId="{3C4A6DA0-165A-0644-A9C4-3788499EC274}" type="sibTrans" cxnId="{EEEC6842-D8BB-014C-9C2C-1F75F716FDEA}">
      <dgm:prSet/>
      <dgm:spPr/>
      <dgm:t>
        <a:bodyPr/>
        <a:lstStyle/>
        <a:p>
          <a:endParaRPr lang="en-GB"/>
        </a:p>
      </dgm:t>
    </dgm:pt>
    <dgm:pt modelId="{7E298DD9-234C-044D-A57E-2BEAEE5DF2CE}">
      <dgm:prSet phldrT="[Text]" custT="1"/>
      <dgm:spPr/>
      <dgm:t>
        <a:bodyPr/>
        <a:lstStyle/>
        <a:p>
          <a:pPr>
            <a:spcAft>
              <a:spcPts val="1200"/>
            </a:spcAft>
          </a:pPr>
          <a:r>
            <a:rPr lang="ar-SA" sz="2300">
              <a:latin typeface="Open Sans" panose="020B0606030504020204" pitchFamily="34" charset="0"/>
              <a:ea typeface="Open Sans" panose="020B0606030504020204" pitchFamily="34" charset="0"/>
              <a:cs typeface="Arial" panose="020B0606030504020204" pitchFamily="34" charset="0"/>
            </a:rPr>
            <a:t>القادة</a:t>
          </a:r>
        </a:p>
      </dgm:t>
    </dgm:pt>
    <dgm:pt modelId="{30299CF7-8F7E-C04D-938A-90CCD7BF6DB6}" type="parTrans" cxnId="{9FDCA5DB-96A1-7545-A9D2-2CDC43E7A1D2}">
      <dgm:prSet/>
      <dgm:spPr/>
      <dgm:t>
        <a:bodyPr/>
        <a:lstStyle/>
        <a:p>
          <a:endParaRPr lang="en-GB"/>
        </a:p>
      </dgm:t>
    </dgm:pt>
    <dgm:pt modelId="{03C40250-BD81-4E49-8CB4-242FC8914D18}" type="sibTrans" cxnId="{9FDCA5DB-96A1-7545-A9D2-2CDC43E7A1D2}">
      <dgm:prSet/>
      <dgm:spPr/>
      <dgm:t>
        <a:bodyPr/>
        <a:lstStyle/>
        <a:p>
          <a:endParaRPr lang="en-GB"/>
        </a:p>
      </dgm:t>
    </dgm:pt>
    <dgm:pt modelId="{95634B3F-8602-DD44-8BCB-6BE39A963B0F}">
      <dgm:prSet phldrT="[Text]" custT="1"/>
      <dgm:spPr/>
      <dgm:t>
        <a:bodyPr/>
        <a:lstStyle/>
        <a:p>
          <a:pPr>
            <a:spcAft>
              <a:spcPts val="1200"/>
            </a:spcAft>
          </a:pPr>
          <a:r>
            <a:rPr lang="ar-SA" sz="2300">
              <a:latin typeface="Open Sans" panose="020B0606030504020204" pitchFamily="34" charset="0"/>
              <a:ea typeface="Open Sans" panose="020B0606030504020204" pitchFamily="34" charset="0"/>
              <a:cs typeface="Arial" panose="020B0606030504020204" pitchFamily="34" charset="0"/>
            </a:rPr>
            <a:t> مجموعات المجتمع</a:t>
          </a:r>
        </a:p>
      </dgm:t>
    </dgm:pt>
    <dgm:pt modelId="{91F63C27-2A68-8445-9930-6FD923E8A7A4}" type="parTrans" cxnId="{0061B133-EE8A-F142-822A-5E09A6B49A2B}">
      <dgm:prSet/>
      <dgm:spPr/>
      <dgm:t>
        <a:bodyPr/>
        <a:lstStyle/>
        <a:p>
          <a:endParaRPr lang="en-GB"/>
        </a:p>
      </dgm:t>
    </dgm:pt>
    <dgm:pt modelId="{E36A14D8-F92C-2C42-9B1E-DB0CD2CDF919}" type="sibTrans" cxnId="{0061B133-EE8A-F142-822A-5E09A6B49A2B}">
      <dgm:prSet/>
      <dgm:spPr/>
      <dgm:t>
        <a:bodyPr/>
        <a:lstStyle/>
        <a:p>
          <a:endParaRPr lang="en-GB"/>
        </a:p>
      </dgm:t>
    </dgm:pt>
    <dgm:pt modelId="{59B723D9-7AA7-1148-AF6C-A2639EA946AC}">
      <dgm:prSet phldrT="[Text]" custT="1"/>
      <dgm:spPr/>
      <dgm:t>
        <a:bodyPr/>
        <a:lstStyle/>
        <a:p>
          <a:pPr>
            <a:spcAft>
              <a:spcPts val="1200"/>
            </a:spcAft>
          </a:pPr>
          <a:r>
            <a:rPr lang="ar-SA" sz="2300">
              <a:latin typeface="Open Sans" panose="020B0606030504020204" pitchFamily="34" charset="0"/>
              <a:ea typeface="Open Sans" panose="020B0606030504020204" pitchFamily="34" charset="0"/>
              <a:cs typeface="Arial" panose="020B0606030504020204" pitchFamily="34" charset="0"/>
            </a:rPr>
            <a:t>السلطات المحلية</a:t>
          </a:r>
        </a:p>
      </dgm:t>
    </dgm:pt>
    <dgm:pt modelId="{5973096F-B334-394E-B17B-BE43C8A09A54}" type="parTrans" cxnId="{A8C9F635-0EDE-3F40-940A-2F4BA1BCB09A}">
      <dgm:prSet/>
      <dgm:spPr/>
      <dgm:t>
        <a:bodyPr/>
        <a:lstStyle/>
        <a:p>
          <a:endParaRPr lang="en-GB"/>
        </a:p>
      </dgm:t>
    </dgm:pt>
    <dgm:pt modelId="{502A3B61-536F-4F45-AB48-F7F86B9280D5}" type="sibTrans" cxnId="{A8C9F635-0EDE-3F40-940A-2F4BA1BCB09A}">
      <dgm:prSet/>
      <dgm:spPr/>
      <dgm:t>
        <a:bodyPr/>
        <a:lstStyle/>
        <a:p>
          <a:endParaRPr lang="en-GB"/>
        </a:p>
      </dgm:t>
    </dgm:pt>
    <dgm:pt modelId="{2BF4D426-CC94-9945-A082-021054B2D540}">
      <dgm:prSet phldrT="[Text]" custT="1"/>
      <dgm:spPr/>
      <dgm:t>
        <a:bodyPr/>
        <a:lstStyle/>
        <a:p>
          <a:pPr>
            <a:spcAft>
              <a:spcPts val="1200"/>
            </a:spcAft>
          </a:pPr>
          <a:r>
            <a:rPr lang="ar-SA" sz="2300">
              <a:latin typeface="Open Sans" panose="020B0606030504020204" pitchFamily="34" charset="0"/>
              <a:ea typeface="Open Sans" panose="020B0606030504020204" pitchFamily="34" charset="0"/>
              <a:cs typeface="Arial" panose="020B0606030504020204" pitchFamily="34" charset="0"/>
            </a:rPr>
            <a:t>الخدمات المتاحة</a:t>
          </a:r>
        </a:p>
      </dgm:t>
    </dgm:pt>
    <dgm:pt modelId="{6182ED9E-2A66-0A48-8F98-9E40860D8604}" type="parTrans" cxnId="{650741B7-2D61-C14D-A2BF-7A7B95D82025}">
      <dgm:prSet/>
      <dgm:spPr/>
      <dgm:t>
        <a:bodyPr/>
        <a:lstStyle/>
        <a:p>
          <a:endParaRPr lang="en-GB"/>
        </a:p>
      </dgm:t>
    </dgm:pt>
    <dgm:pt modelId="{C05A3A30-2876-8340-B98E-856F5A9D3C33}" type="sibTrans" cxnId="{650741B7-2D61-C14D-A2BF-7A7B95D82025}">
      <dgm:prSet/>
      <dgm:spPr/>
      <dgm:t>
        <a:bodyPr/>
        <a:lstStyle/>
        <a:p>
          <a:endParaRPr lang="en-GB"/>
        </a:p>
      </dgm:t>
    </dgm:pt>
    <dgm:pt modelId="{25AD6412-CDB9-4945-A429-9BAA1345147B}">
      <dgm:prSet phldrT="[Text]" custT="1"/>
      <dgm:spPr/>
      <dgm:t>
        <a:bodyPr/>
        <a:lstStyle/>
        <a:p>
          <a:pPr>
            <a:spcAft>
              <a:spcPts val="1200"/>
            </a:spcAft>
          </a:pPr>
          <a:r>
            <a:rPr lang="ar-SA" sz="2300">
              <a:latin typeface="Open Sans" panose="020B0606030504020204" pitchFamily="34" charset="0"/>
              <a:ea typeface="Open Sans" panose="020B0606030504020204" pitchFamily="34" charset="0"/>
              <a:cs typeface="Arial" panose="020B0606030504020204" pitchFamily="34" charset="0"/>
            </a:rPr>
            <a:t>منظمات أخرى</a:t>
          </a:r>
        </a:p>
      </dgm:t>
    </dgm:pt>
    <dgm:pt modelId="{15EB4AFA-9617-9146-9502-E87EFBB3573E}" type="parTrans" cxnId="{BF5DDF0B-7260-9248-8A06-0943B9253CA5}">
      <dgm:prSet/>
      <dgm:spPr/>
      <dgm:t>
        <a:bodyPr/>
        <a:lstStyle/>
        <a:p>
          <a:endParaRPr lang="en-GB"/>
        </a:p>
      </dgm:t>
    </dgm:pt>
    <dgm:pt modelId="{552EABB9-7DB8-364A-A866-C06E98B67064}" type="sibTrans" cxnId="{BF5DDF0B-7260-9248-8A06-0943B9253CA5}">
      <dgm:prSet/>
      <dgm:spPr/>
      <dgm:t>
        <a:bodyPr/>
        <a:lstStyle/>
        <a:p>
          <a:endParaRPr lang="en-GB"/>
        </a:p>
      </dgm:t>
    </dgm:pt>
    <dgm:pt modelId="{52B3FC2D-30E4-9141-8563-DC2E288A5FD0}">
      <dgm:prSet phldrT="[Text]" custT="1"/>
      <dgm:spPr/>
      <dgm:t>
        <a:bodyPr/>
        <a:lstStyle/>
        <a:p>
          <a:pPr>
            <a:spcAft>
              <a:spcPts val="1200"/>
            </a:spcAft>
          </a:pPr>
          <a:r>
            <a:rPr lang="ar-SA" sz="2300">
              <a:latin typeface="Open Sans" panose="020B0606030504020204" pitchFamily="34" charset="0"/>
              <a:ea typeface="Open Sans" panose="020B0606030504020204" pitchFamily="34" charset="0"/>
              <a:cs typeface="Arial" panose="020B0606030504020204" pitchFamily="34" charset="0"/>
            </a:rPr>
            <a:t>مشاركة مجموعات مختلفة</a:t>
          </a:r>
        </a:p>
      </dgm:t>
    </dgm:pt>
    <dgm:pt modelId="{0622EF82-6CB4-9746-B9CD-0760B3793610}" type="parTrans" cxnId="{BAE9409C-1F58-694D-B3B9-978CDEBADF99}">
      <dgm:prSet/>
      <dgm:spPr/>
      <dgm:t>
        <a:bodyPr/>
        <a:lstStyle/>
        <a:p>
          <a:endParaRPr lang="en-GB"/>
        </a:p>
      </dgm:t>
    </dgm:pt>
    <dgm:pt modelId="{1876D872-938C-4244-8005-E7D9949D9631}" type="sibTrans" cxnId="{BAE9409C-1F58-694D-B3B9-978CDEBADF99}">
      <dgm:prSet/>
      <dgm:spPr/>
      <dgm:t>
        <a:bodyPr/>
        <a:lstStyle/>
        <a:p>
          <a:endParaRPr lang="en-GB"/>
        </a:p>
      </dgm:t>
    </dgm:pt>
    <dgm:pt modelId="{A0CFB324-5B12-7847-BED9-FE946490CF59}">
      <dgm:prSet phldrT="[Text]" custT="1"/>
      <dgm:spPr/>
      <dgm:t>
        <a:bodyPr/>
        <a:lstStyle/>
        <a:p>
          <a:pPr>
            <a:spcAft>
              <a:spcPts val="1200"/>
            </a:spcAft>
          </a:pPr>
          <a:r>
            <a:rPr lang="ar-SA" sz="2300">
              <a:latin typeface="Open Sans" panose="020B0606030504020204" pitchFamily="34" charset="0"/>
              <a:ea typeface="Open Sans" panose="020B0606030504020204" pitchFamily="34" charset="0"/>
              <a:cs typeface="Arial" panose="020B0606030504020204" pitchFamily="34" charset="0"/>
            </a:rPr>
            <a:t>الثقة والتماسك الاجتماعي</a:t>
          </a:r>
        </a:p>
      </dgm:t>
    </dgm:pt>
    <dgm:pt modelId="{4C2FD8FC-8815-FE4B-8EFB-A3A532041A04}" type="parTrans" cxnId="{BC2C8D41-40B5-3345-9B97-99366F446122}">
      <dgm:prSet/>
      <dgm:spPr/>
      <dgm:t>
        <a:bodyPr/>
        <a:lstStyle/>
        <a:p>
          <a:endParaRPr lang="en-GB"/>
        </a:p>
      </dgm:t>
    </dgm:pt>
    <dgm:pt modelId="{3BB825C8-E75A-A543-9A64-9E6A64C2451D}" type="sibTrans" cxnId="{BC2C8D41-40B5-3345-9B97-99366F446122}">
      <dgm:prSet/>
      <dgm:spPr/>
      <dgm:t>
        <a:bodyPr/>
        <a:lstStyle/>
        <a:p>
          <a:endParaRPr lang="en-GB"/>
        </a:p>
      </dgm:t>
    </dgm:pt>
    <dgm:pt modelId="{0FD8D92A-3A9B-4444-B011-E6196BE12197}">
      <dgm:prSet phldrT="[Text]" custT="1"/>
      <dgm:spPr/>
      <dgm:t>
        <a:bodyPr/>
        <a:lstStyle/>
        <a:p>
          <a:pPr>
            <a:spcAft>
              <a:spcPts val="1200"/>
            </a:spcAft>
          </a:pPr>
          <a:r>
            <a:rPr lang="ar-SA" sz="2300">
              <a:latin typeface="Open Sans" panose="020B0606030504020204" pitchFamily="34" charset="0"/>
              <a:ea typeface="Open Sans" panose="020B0606030504020204" pitchFamily="34" charset="0"/>
              <a:cs typeface="Arial" panose="020B0606030504020204" pitchFamily="34" charset="0"/>
            </a:rPr>
            <a:t>حواجز أمام الحصول على المعلومات والمشاركة</a:t>
          </a:r>
        </a:p>
      </dgm:t>
    </dgm:pt>
    <dgm:pt modelId="{C890F042-4E76-B84D-B5D8-67883AC6F7A7}" type="parTrans" cxnId="{4CCB5C87-F561-2D4E-9F0B-E99993C1B4C7}">
      <dgm:prSet/>
      <dgm:spPr/>
      <dgm:t>
        <a:bodyPr/>
        <a:lstStyle/>
        <a:p>
          <a:endParaRPr lang="en-GB"/>
        </a:p>
      </dgm:t>
    </dgm:pt>
    <dgm:pt modelId="{AA8A8B97-BF76-4547-A149-B2EFECA3CF72}" type="sibTrans" cxnId="{4CCB5C87-F561-2D4E-9F0B-E99993C1B4C7}">
      <dgm:prSet/>
      <dgm:spPr/>
      <dgm:t>
        <a:bodyPr/>
        <a:lstStyle/>
        <a:p>
          <a:endParaRPr lang="en-GB"/>
        </a:p>
      </dgm:t>
    </dgm:pt>
    <dgm:pt modelId="{B79A0889-BD16-C94A-B698-1494ECC94B47}">
      <dgm:prSet phldrT="[Text]" custT="1"/>
      <dgm:spPr/>
      <dgm:t>
        <a:bodyPr/>
        <a:lstStyle/>
        <a:p>
          <a:pPr>
            <a:spcAft>
              <a:spcPts val="1200"/>
            </a:spcAft>
          </a:pPr>
          <a:r>
            <a:rPr lang="ar-SA" sz="2300">
              <a:latin typeface="Open Sans" panose="020B0606030504020204" pitchFamily="34" charset="0"/>
              <a:ea typeface="Open Sans" panose="020B0606030504020204" pitchFamily="34" charset="0"/>
              <a:cs typeface="Arial" panose="020B0606030504020204" pitchFamily="34" charset="0"/>
            </a:rPr>
            <a:t>النزاع أو التوترات</a:t>
          </a:r>
        </a:p>
      </dgm:t>
    </dgm:pt>
    <dgm:pt modelId="{42E08800-112A-7541-8F55-04AF8E4A11E3}" type="parTrans" cxnId="{08787413-1CEA-2343-B26D-BFD6569316E8}">
      <dgm:prSet/>
      <dgm:spPr/>
      <dgm:t>
        <a:bodyPr/>
        <a:lstStyle/>
        <a:p>
          <a:endParaRPr lang="en-GB"/>
        </a:p>
      </dgm:t>
    </dgm:pt>
    <dgm:pt modelId="{47639B10-B179-6641-AE1D-A10F376B2D17}" type="sibTrans" cxnId="{08787413-1CEA-2343-B26D-BFD6569316E8}">
      <dgm:prSet/>
      <dgm:spPr/>
      <dgm:t>
        <a:bodyPr/>
        <a:lstStyle/>
        <a:p>
          <a:endParaRPr lang="en-GB"/>
        </a:p>
      </dgm:t>
    </dgm:pt>
    <dgm:pt modelId="{47E4A979-B364-3745-8022-A839EAB7E884}">
      <dgm:prSet phldrT="[Text]" custT="1"/>
      <dgm:spPr/>
      <dgm:t>
        <a:bodyPr/>
        <a:lstStyle/>
        <a:p>
          <a:pPr>
            <a:spcAft>
              <a:spcPts val="1200"/>
            </a:spcAft>
          </a:pPr>
          <a:r>
            <a:rPr lang="ar-SA" sz="2300">
              <a:latin typeface="Open Sans" panose="020B0606030504020204" pitchFamily="34" charset="0"/>
              <a:ea typeface="Open Sans" panose="020B0606030504020204" pitchFamily="34" charset="0"/>
              <a:cs typeface="Arial" panose="020B0606030504020204" pitchFamily="34" charset="0"/>
            </a:rPr>
            <a:t>حل المشكلات</a:t>
          </a:r>
        </a:p>
      </dgm:t>
    </dgm:pt>
    <dgm:pt modelId="{57988B80-C870-4443-BD1F-3B536FC3E752}" type="parTrans" cxnId="{CE47727D-2E52-8946-975B-10803CD45485}">
      <dgm:prSet/>
      <dgm:spPr/>
      <dgm:t>
        <a:bodyPr/>
        <a:lstStyle/>
        <a:p>
          <a:endParaRPr lang="en-GB"/>
        </a:p>
      </dgm:t>
    </dgm:pt>
    <dgm:pt modelId="{C0125ED2-ED79-9045-83BF-6CA809185F21}" type="sibTrans" cxnId="{CE47727D-2E52-8946-975B-10803CD45485}">
      <dgm:prSet/>
      <dgm:spPr/>
      <dgm:t>
        <a:bodyPr/>
        <a:lstStyle/>
        <a:p>
          <a:endParaRPr lang="en-GB"/>
        </a:p>
      </dgm:t>
    </dgm:pt>
    <dgm:pt modelId="{44DF8EA1-6E60-3343-B38B-23E6ED3A00A8}">
      <dgm:prSet phldrT="[Text]" custT="1"/>
      <dgm:spPr/>
      <dgm:t>
        <a:bodyPr/>
        <a:lstStyle/>
        <a:p>
          <a:pPr marL="228600" lvl="1" indent="-228600" algn="r" defTabSz="889000">
            <a:lnSpc>
              <a:spcPct val="90000"/>
            </a:lnSpc>
            <a:spcBef>
              <a:spcPct val="0"/>
            </a:spcBef>
            <a:spcAft>
              <a:spcPts val="1200"/>
            </a:spcAft>
            <a:buChar char="•"/>
          </a:pPr>
          <a:r>
            <a:rPr lang="ar-SA" sz="2300">
              <a:solidFill>
                <a:srgbClr val="000000">
                  <a:hueOff val="0"/>
                  <a:satOff val="0"/>
                  <a:lumOff val="0"/>
                  <a:alphaOff val="0"/>
                </a:srgbClr>
              </a:solidFill>
              <a:latin typeface="Open Sans" panose="020B0606030504020204" pitchFamily="34" charset="0"/>
              <a:ea typeface="Open Sans" panose="020B0606030504020204" pitchFamily="34" charset="0"/>
              <a:cs typeface="Arial" panose="020B0606030504020204" pitchFamily="34" charset="0"/>
            </a:rPr>
            <a:t>المواقف تجاه المجموعات المختلفة</a:t>
          </a:r>
        </a:p>
      </dgm:t>
    </dgm:pt>
    <dgm:pt modelId="{4535DF09-051F-C84C-8ED3-689055F438CE}" type="parTrans" cxnId="{4680AD33-3924-4942-BF01-052EA5E53861}">
      <dgm:prSet/>
      <dgm:spPr/>
      <dgm:t>
        <a:bodyPr/>
        <a:lstStyle/>
        <a:p>
          <a:endParaRPr lang="en-GB"/>
        </a:p>
      </dgm:t>
    </dgm:pt>
    <dgm:pt modelId="{1D380905-5D15-1642-8D55-78E0B605D18A}" type="sibTrans" cxnId="{4680AD33-3924-4942-BF01-052EA5E53861}">
      <dgm:prSet/>
      <dgm:spPr/>
      <dgm:t>
        <a:bodyPr/>
        <a:lstStyle/>
        <a:p>
          <a:endParaRPr lang="en-GB"/>
        </a:p>
      </dgm:t>
    </dgm:pt>
    <dgm:pt modelId="{700DBEFF-45E1-C949-A87D-48E2619E998A}">
      <dgm:prSet phldrT="[Text]" custT="1"/>
      <dgm:spPr/>
      <dgm:t>
        <a:bodyPr/>
        <a:lstStyle/>
        <a:p>
          <a:pPr marL="228600" lvl="1" indent="-228600" algn="r" defTabSz="889000">
            <a:lnSpc>
              <a:spcPct val="90000"/>
            </a:lnSpc>
            <a:spcBef>
              <a:spcPct val="0"/>
            </a:spcBef>
            <a:spcAft>
              <a:spcPts val="1200"/>
            </a:spcAft>
            <a:buChar char="•"/>
          </a:pPr>
          <a:r>
            <a:rPr lang="ar-SA" sz="2300">
              <a:solidFill>
                <a:srgbClr val="000000">
                  <a:hueOff val="0"/>
                  <a:satOff val="0"/>
                  <a:lumOff val="0"/>
                  <a:alphaOff val="0"/>
                </a:srgbClr>
              </a:solidFill>
              <a:latin typeface="Open Sans" panose="020B0606030504020204" pitchFamily="34" charset="0"/>
              <a:ea typeface="Open Sans" panose="020B0606030504020204" pitchFamily="34" charset="0"/>
              <a:cs typeface="Arial" panose="020B0606030504020204" pitchFamily="34" charset="0"/>
            </a:rPr>
            <a:t>الممارسات الدينية</a:t>
          </a:r>
        </a:p>
      </dgm:t>
    </dgm:pt>
    <dgm:pt modelId="{4BA25F4A-3A3F-3F40-BD39-EE9384CFA7AB}" type="parTrans" cxnId="{DD9C0AB0-A808-5C4F-BEE7-196FF78CF091}">
      <dgm:prSet/>
      <dgm:spPr/>
      <dgm:t>
        <a:bodyPr/>
        <a:lstStyle/>
        <a:p>
          <a:endParaRPr lang="en-GB"/>
        </a:p>
      </dgm:t>
    </dgm:pt>
    <dgm:pt modelId="{8D938919-901B-5347-8692-A601CDCB85FB}" type="sibTrans" cxnId="{DD9C0AB0-A808-5C4F-BEE7-196FF78CF091}">
      <dgm:prSet/>
      <dgm:spPr/>
      <dgm:t>
        <a:bodyPr/>
        <a:lstStyle/>
        <a:p>
          <a:endParaRPr lang="en-GB"/>
        </a:p>
      </dgm:t>
    </dgm:pt>
    <dgm:pt modelId="{E01690B3-4C03-974F-A47F-8011F4EB36EB}">
      <dgm:prSet phldrT="[Text]" custT="1"/>
      <dgm:spPr/>
      <dgm:t>
        <a:bodyPr/>
        <a:lstStyle/>
        <a:p>
          <a:pPr marL="228600" lvl="1" indent="-228600" algn="r" defTabSz="889000">
            <a:lnSpc>
              <a:spcPct val="90000"/>
            </a:lnSpc>
            <a:spcBef>
              <a:spcPct val="0"/>
            </a:spcBef>
            <a:spcAft>
              <a:spcPts val="1200"/>
            </a:spcAft>
            <a:buChar char="•"/>
          </a:pPr>
          <a:r>
            <a:rPr lang="ar-SA" sz="2300">
              <a:solidFill>
                <a:srgbClr val="000000">
                  <a:hueOff val="0"/>
                  <a:satOff val="0"/>
                  <a:lumOff val="0"/>
                  <a:alphaOff val="0"/>
                </a:srgbClr>
              </a:solidFill>
              <a:latin typeface="Open Sans" panose="020B0606030504020204" pitchFamily="34" charset="0"/>
              <a:ea typeface="Open Sans" panose="020B0606030504020204" pitchFamily="34" charset="0"/>
              <a:cs typeface="Arial" panose="020B0606030504020204" pitchFamily="34" charset="0"/>
            </a:rPr>
            <a:t>المعايير الجنسانية</a:t>
          </a:r>
        </a:p>
      </dgm:t>
    </dgm:pt>
    <dgm:pt modelId="{6246E957-01DF-0342-99C9-EE959267F5F4}" type="parTrans" cxnId="{5C821DB3-D482-274D-A328-38E448BBB732}">
      <dgm:prSet/>
      <dgm:spPr/>
      <dgm:t>
        <a:bodyPr/>
        <a:lstStyle/>
        <a:p>
          <a:endParaRPr lang="en-GB"/>
        </a:p>
      </dgm:t>
    </dgm:pt>
    <dgm:pt modelId="{F761F2FF-8DF3-0D41-9569-365D0FDA210C}" type="sibTrans" cxnId="{5C821DB3-D482-274D-A328-38E448BBB732}">
      <dgm:prSet/>
      <dgm:spPr/>
      <dgm:t>
        <a:bodyPr/>
        <a:lstStyle/>
        <a:p>
          <a:endParaRPr lang="en-GB"/>
        </a:p>
      </dgm:t>
    </dgm:pt>
    <dgm:pt modelId="{2D89EB07-0715-E04B-9E3A-23EED1F9A043}">
      <dgm:prSet phldrT="[Text]" custT="1"/>
      <dgm:spPr/>
      <dgm:t>
        <a:bodyPr/>
        <a:lstStyle/>
        <a:p>
          <a:pPr marL="228600" lvl="1" indent="-228600" algn="r" defTabSz="889000">
            <a:lnSpc>
              <a:spcPct val="90000"/>
            </a:lnSpc>
            <a:spcBef>
              <a:spcPct val="0"/>
            </a:spcBef>
            <a:spcAft>
              <a:spcPts val="1200"/>
            </a:spcAft>
            <a:buChar char="•"/>
          </a:pPr>
          <a:r>
            <a:rPr lang="ar-SA" sz="2300">
              <a:solidFill>
                <a:srgbClr val="000000">
                  <a:hueOff val="0"/>
                  <a:satOff val="0"/>
                  <a:lumOff val="0"/>
                  <a:alphaOff val="0"/>
                </a:srgbClr>
              </a:solidFill>
              <a:latin typeface="Open Sans" panose="020B0606030504020204" pitchFamily="34" charset="0"/>
              <a:ea typeface="Open Sans" panose="020B0606030504020204" pitchFamily="34" charset="0"/>
              <a:cs typeface="Arial" panose="020B0606030504020204" pitchFamily="34" charset="0"/>
            </a:rPr>
            <a:t>المعايير الاجتماعية</a:t>
          </a:r>
        </a:p>
      </dgm:t>
    </dgm:pt>
    <dgm:pt modelId="{0B9C2825-A7B0-3444-9901-93025FAF1074}" type="parTrans" cxnId="{5E4370B4-324F-294A-B458-04CC7CAD912B}">
      <dgm:prSet/>
      <dgm:spPr/>
      <dgm:t>
        <a:bodyPr/>
        <a:lstStyle/>
        <a:p>
          <a:endParaRPr lang="en-GB"/>
        </a:p>
      </dgm:t>
    </dgm:pt>
    <dgm:pt modelId="{18B03B38-D264-5649-9975-C63A849A171C}" type="sibTrans" cxnId="{5E4370B4-324F-294A-B458-04CC7CAD912B}">
      <dgm:prSet/>
      <dgm:spPr/>
      <dgm:t>
        <a:bodyPr/>
        <a:lstStyle/>
        <a:p>
          <a:endParaRPr lang="en-GB"/>
        </a:p>
      </dgm:t>
    </dgm:pt>
    <dgm:pt modelId="{41C9D90B-3CAC-D547-BF80-96514F9DE039}">
      <dgm:prSet phldrT="[Text]" custT="1"/>
      <dgm:spPr/>
      <dgm:t>
        <a:bodyPr/>
        <a:lstStyle/>
        <a:p>
          <a:pPr marL="228600" lvl="1" indent="-228600" algn="r" defTabSz="889000">
            <a:lnSpc>
              <a:spcPct val="90000"/>
            </a:lnSpc>
            <a:spcBef>
              <a:spcPct val="0"/>
            </a:spcBef>
            <a:spcAft>
              <a:spcPts val="1200"/>
            </a:spcAft>
            <a:buChar char="•"/>
          </a:pPr>
          <a:r>
            <a:rPr lang="ar-SA" sz="2300">
              <a:solidFill>
                <a:srgbClr val="000000">
                  <a:hueOff val="0"/>
                  <a:satOff val="0"/>
                  <a:lumOff val="0"/>
                  <a:alphaOff val="0"/>
                </a:srgbClr>
              </a:solidFill>
              <a:latin typeface="Open Sans" panose="020B0606030504020204" pitchFamily="34" charset="0"/>
              <a:ea typeface="Open Sans" panose="020B0606030504020204" pitchFamily="34" charset="0"/>
              <a:cs typeface="Arial" panose="020B0606030504020204" pitchFamily="34" charset="0"/>
            </a:rPr>
            <a:t>المعتقدات والممارسات التقليدية</a:t>
          </a:r>
        </a:p>
      </dgm:t>
    </dgm:pt>
    <dgm:pt modelId="{A37B549C-F2DE-424E-9E7F-EE3B4D045E10}" type="parTrans" cxnId="{7A952E0C-FF4B-4043-ACCC-D12A45284D81}">
      <dgm:prSet/>
      <dgm:spPr/>
      <dgm:t>
        <a:bodyPr/>
        <a:lstStyle/>
        <a:p>
          <a:endParaRPr lang="en-GB"/>
        </a:p>
      </dgm:t>
    </dgm:pt>
    <dgm:pt modelId="{E12E6F42-4DBF-3740-A3E6-27A234C19AFB}" type="sibTrans" cxnId="{7A952E0C-FF4B-4043-ACCC-D12A45284D81}">
      <dgm:prSet/>
      <dgm:spPr/>
      <dgm:t>
        <a:bodyPr/>
        <a:lstStyle/>
        <a:p>
          <a:endParaRPr lang="en-GB"/>
        </a:p>
      </dgm:t>
    </dgm:pt>
    <dgm:pt modelId="{D4B5D898-D66A-0846-9786-8FC88B60185C}">
      <dgm:prSet phldrT="[Text]" custT="1"/>
      <dgm:spPr/>
      <dgm:t>
        <a:bodyPr/>
        <a:lstStyle/>
        <a:p>
          <a:pPr marL="228600" lvl="1" indent="-228600" algn="r" defTabSz="889000">
            <a:lnSpc>
              <a:spcPct val="90000"/>
            </a:lnSpc>
            <a:spcBef>
              <a:spcPct val="0"/>
            </a:spcBef>
            <a:spcAft>
              <a:spcPts val="1200"/>
            </a:spcAft>
            <a:buChar char="•"/>
          </a:pPr>
          <a:r>
            <a:rPr lang="ar-SA" sz="2300">
              <a:solidFill>
                <a:srgbClr val="000000">
                  <a:hueOff val="0"/>
                  <a:satOff val="0"/>
                  <a:lumOff val="0"/>
                  <a:alphaOff val="0"/>
                </a:srgbClr>
              </a:solidFill>
              <a:latin typeface="Open Sans" panose="020B0606030504020204" pitchFamily="34" charset="0"/>
              <a:ea typeface="Open Sans" panose="020B0606030504020204" pitchFamily="34" charset="0"/>
              <a:cs typeface="Arial" panose="020B0606030504020204" pitchFamily="34" charset="0"/>
            </a:rPr>
            <a:t>موارد المجتمع</a:t>
          </a:r>
        </a:p>
      </dgm:t>
    </dgm:pt>
    <dgm:pt modelId="{8001A853-4963-BB46-A220-14462884FEAB}" type="parTrans" cxnId="{537E23DC-197B-4E4A-B5F8-88BCA83DC4F7}">
      <dgm:prSet/>
      <dgm:spPr/>
      <dgm:t>
        <a:bodyPr/>
        <a:lstStyle/>
        <a:p>
          <a:endParaRPr lang="en-GB"/>
        </a:p>
      </dgm:t>
    </dgm:pt>
    <dgm:pt modelId="{853E128A-EE26-284A-82F3-47BC4E8269BD}" type="sibTrans" cxnId="{537E23DC-197B-4E4A-B5F8-88BCA83DC4F7}">
      <dgm:prSet/>
      <dgm:spPr/>
      <dgm:t>
        <a:bodyPr/>
        <a:lstStyle/>
        <a:p>
          <a:endParaRPr lang="en-GB"/>
        </a:p>
      </dgm:t>
    </dgm:pt>
    <dgm:pt modelId="{1F5D377F-D00E-8746-A995-663DB85C3DD5}">
      <dgm:prSet phldrT="[Text]" custT="1"/>
      <dgm:spPr/>
      <dgm:t>
        <a:bodyPr/>
        <a:lstStyle/>
        <a:p>
          <a:pPr marL="228600" lvl="1" indent="-228600" algn="r" defTabSz="889000">
            <a:lnSpc>
              <a:spcPct val="90000"/>
            </a:lnSpc>
            <a:spcBef>
              <a:spcPct val="0"/>
            </a:spcBef>
            <a:spcAft>
              <a:spcPts val="1200"/>
            </a:spcAft>
            <a:buChar char="•"/>
          </a:pPr>
          <a:r>
            <a:rPr lang="ar-SA" sz="2300">
              <a:solidFill>
                <a:srgbClr val="000000">
                  <a:hueOff val="0"/>
                  <a:satOff val="0"/>
                  <a:lumOff val="0"/>
                  <a:alphaOff val="0"/>
                </a:srgbClr>
              </a:solidFill>
              <a:latin typeface="Open Sans" panose="020B0606030504020204" pitchFamily="34" charset="0"/>
              <a:ea typeface="Open Sans" panose="020B0606030504020204" pitchFamily="34" charset="0"/>
              <a:cs typeface="Arial" panose="020B0606030504020204" pitchFamily="34" charset="0"/>
            </a:rPr>
            <a:t>المعرفة بالحركة الدولية للصليب الأحمر والهلال الأحمر.</a:t>
          </a:r>
        </a:p>
      </dgm:t>
    </dgm:pt>
    <dgm:pt modelId="{AAFCDBEF-A4AF-954D-BBAA-5AB058B9A08B}" type="parTrans" cxnId="{31A011BB-ED80-0C49-9490-95A2B45F5D56}">
      <dgm:prSet/>
      <dgm:spPr/>
      <dgm:t>
        <a:bodyPr/>
        <a:lstStyle/>
        <a:p>
          <a:endParaRPr lang="en-GB"/>
        </a:p>
      </dgm:t>
    </dgm:pt>
    <dgm:pt modelId="{8C22BDAB-E23D-594F-BED8-5032E14CF66B}" type="sibTrans" cxnId="{31A011BB-ED80-0C49-9490-95A2B45F5D56}">
      <dgm:prSet/>
      <dgm:spPr/>
      <dgm:t>
        <a:bodyPr/>
        <a:lstStyle/>
        <a:p>
          <a:endParaRPr lang="en-GB"/>
        </a:p>
      </dgm:t>
    </dgm:pt>
    <dgm:pt modelId="{2BC611B6-2D25-F941-82F1-A0E690867F1B}">
      <dgm:prSet phldrT="[Text]" custT="1"/>
      <dgm:spPr/>
      <dgm:t>
        <a:bodyPr/>
        <a:lstStyle/>
        <a:p>
          <a:pPr marL="228600" lvl="1" indent="-228600" algn="r" defTabSz="889000">
            <a:lnSpc>
              <a:spcPct val="90000"/>
            </a:lnSpc>
            <a:spcBef>
              <a:spcPct val="0"/>
            </a:spcBef>
            <a:spcAft>
              <a:spcPts val="1200"/>
            </a:spcAft>
            <a:buChar char="•"/>
          </a:pPr>
          <a:r>
            <a:rPr lang="ar-SA" sz="2300">
              <a:solidFill>
                <a:srgbClr val="000000">
                  <a:hueOff val="0"/>
                  <a:satOff val="0"/>
                  <a:lumOff val="0"/>
                  <a:alphaOff val="0"/>
                </a:srgbClr>
              </a:solidFill>
              <a:latin typeface="Open Sans" panose="020B0606030504020204" pitchFamily="34" charset="0"/>
              <a:ea typeface="Open Sans" panose="020B0606030504020204" pitchFamily="34" charset="0"/>
              <a:cs typeface="Arial" panose="020B0606030504020204" pitchFamily="34" charset="0"/>
            </a:rPr>
            <a:t>قدرات ومهارات المجموعات المختلفة</a:t>
          </a:r>
        </a:p>
      </dgm:t>
    </dgm:pt>
    <dgm:pt modelId="{0F1A7F44-E67C-6544-B4EC-CFA2E820EA45}" type="parTrans" cxnId="{F488481C-E670-744C-B628-5A608B59F638}">
      <dgm:prSet/>
      <dgm:spPr/>
      <dgm:t>
        <a:bodyPr/>
        <a:lstStyle/>
        <a:p>
          <a:endParaRPr lang="en-GB"/>
        </a:p>
      </dgm:t>
    </dgm:pt>
    <dgm:pt modelId="{FEC47BEF-5AB4-EC4F-B551-5D593727339A}" type="sibTrans" cxnId="{F488481C-E670-744C-B628-5A608B59F638}">
      <dgm:prSet/>
      <dgm:spPr/>
      <dgm:t>
        <a:bodyPr/>
        <a:lstStyle/>
        <a:p>
          <a:endParaRPr lang="en-GB"/>
        </a:p>
      </dgm:t>
    </dgm:pt>
    <dgm:pt modelId="{614F669C-4A9C-4E49-9249-70769FBBF6C0}">
      <dgm:prSet phldrT="[Text]" custT="1"/>
      <dgm:spPr/>
      <dgm:t>
        <a:bodyPr/>
        <a:lstStyle/>
        <a:p>
          <a:pPr marL="228600" lvl="1" indent="-228600" algn="r" defTabSz="889000">
            <a:lnSpc>
              <a:spcPct val="90000"/>
            </a:lnSpc>
            <a:spcBef>
              <a:spcPct val="0"/>
            </a:spcBef>
            <a:spcAft>
              <a:spcPts val="1200"/>
            </a:spcAft>
            <a:buChar char="•"/>
          </a:pPr>
          <a:r>
            <a:rPr lang="ar-SA" sz="2300">
              <a:solidFill>
                <a:srgbClr val="000000">
                  <a:hueOff val="0"/>
                  <a:satOff val="0"/>
                  <a:lumOff val="0"/>
                  <a:alphaOff val="0"/>
                </a:srgbClr>
              </a:solidFill>
              <a:latin typeface="Open Sans" panose="020B0606030504020204" pitchFamily="34" charset="0"/>
              <a:ea typeface="Open Sans" panose="020B0606030504020204" pitchFamily="34" charset="0"/>
              <a:cs typeface="Arial" panose="020B0606030504020204" pitchFamily="34" charset="0"/>
            </a:rPr>
            <a:t>الإجراءات التي اتخذها المجتمع بالفعل</a:t>
          </a:r>
        </a:p>
      </dgm:t>
    </dgm:pt>
    <dgm:pt modelId="{5F20F27F-C219-B04A-AC18-A8582C3FF225}" type="parTrans" cxnId="{DC78D6CF-BC08-6B4F-BBA4-210935347FCD}">
      <dgm:prSet/>
      <dgm:spPr/>
      <dgm:t>
        <a:bodyPr/>
        <a:lstStyle/>
        <a:p>
          <a:endParaRPr lang="en-GB"/>
        </a:p>
      </dgm:t>
    </dgm:pt>
    <dgm:pt modelId="{A3BEB824-81C0-4B49-B365-52DBB4A4A3B9}" type="sibTrans" cxnId="{DC78D6CF-BC08-6B4F-BBA4-210935347FCD}">
      <dgm:prSet/>
      <dgm:spPr/>
      <dgm:t>
        <a:bodyPr/>
        <a:lstStyle/>
        <a:p>
          <a:endParaRPr lang="en-GB"/>
        </a:p>
      </dgm:t>
    </dgm:pt>
    <dgm:pt modelId="{29628B0F-FD5C-F242-A417-F86ED0C9BB36}">
      <dgm:prSet phldrT="[Text]" custT="1"/>
      <dgm:spPr/>
      <dgm:t>
        <a:bodyPr/>
        <a:lstStyle/>
        <a:p>
          <a:pPr marL="228600" lvl="1" indent="-228600" algn="r" defTabSz="889000">
            <a:lnSpc>
              <a:spcPct val="90000"/>
            </a:lnSpc>
            <a:spcBef>
              <a:spcPct val="0"/>
            </a:spcBef>
            <a:spcAft>
              <a:spcPts val="1200"/>
            </a:spcAft>
            <a:buChar char="•"/>
          </a:pPr>
          <a:r>
            <a:rPr lang="ar-SA" sz="2300">
              <a:solidFill>
                <a:srgbClr val="000000">
                  <a:hueOff val="0"/>
                  <a:satOff val="0"/>
                  <a:lumOff val="0"/>
                  <a:alphaOff val="0"/>
                </a:srgbClr>
              </a:solidFill>
              <a:latin typeface="Open Sans" panose="020B0606030504020204" pitchFamily="34" charset="0"/>
              <a:ea typeface="Open Sans" panose="020B0606030504020204" pitchFamily="34" charset="0"/>
              <a:cs typeface="Arial" panose="020B0606030504020204" pitchFamily="34" charset="0"/>
            </a:rPr>
            <a:t>المعرفة التراثية</a:t>
          </a:r>
        </a:p>
      </dgm:t>
    </dgm:pt>
    <dgm:pt modelId="{892842A6-9389-6E4A-B7C2-DFF14736F3DB}" type="parTrans" cxnId="{6A80798F-EC87-0D44-8E8D-C8116C6F887D}">
      <dgm:prSet/>
      <dgm:spPr/>
      <dgm:t>
        <a:bodyPr/>
        <a:lstStyle/>
        <a:p>
          <a:endParaRPr lang="en-GB"/>
        </a:p>
      </dgm:t>
    </dgm:pt>
    <dgm:pt modelId="{D33F1233-B213-2D42-9CBC-5BD3ED27DD60}" type="sibTrans" cxnId="{6A80798F-EC87-0D44-8E8D-C8116C6F887D}">
      <dgm:prSet/>
      <dgm:spPr/>
      <dgm:t>
        <a:bodyPr/>
        <a:lstStyle/>
        <a:p>
          <a:endParaRPr lang="en-GB"/>
        </a:p>
      </dgm:t>
    </dgm:pt>
    <dgm:pt modelId="{9B497E72-9458-5949-A1B9-8EC634D49655}">
      <dgm:prSet phldrT="[Text]" custT="1"/>
      <dgm:spPr/>
      <dgm:t>
        <a:bodyPr/>
        <a:lstStyle/>
        <a:p>
          <a:pPr marL="228600" lvl="1" indent="-228600" algn="r" defTabSz="889000">
            <a:lnSpc>
              <a:spcPct val="90000"/>
            </a:lnSpc>
            <a:spcBef>
              <a:spcPct val="0"/>
            </a:spcBef>
            <a:spcAft>
              <a:spcPts val="1200"/>
            </a:spcAft>
            <a:buChar char="•"/>
          </a:pPr>
          <a:r>
            <a:rPr lang="ar-SA" sz="2300">
              <a:solidFill>
                <a:srgbClr val="000000">
                  <a:hueOff val="0"/>
                  <a:satOff val="0"/>
                  <a:lumOff val="0"/>
                  <a:alphaOff val="0"/>
                </a:srgbClr>
              </a:solidFill>
              <a:latin typeface="Open Sans" panose="020B0606030504020204" pitchFamily="34" charset="0"/>
              <a:ea typeface="Open Sans" panose="020B0606030504020204" pitchFamily="34" charset="0"/>
              <a:cs typeface="Arial" panose="020B0606030504020204" pitchFamily="34" charset="0"/>
            </a:rPr>
            <a:t>الثقة في الحركة الدولية للصليب الأحمر والهلال الأحمر</a:t>
          </a:r>
        </a:p>
      </dgm:t>
    </dgm:pt>
    <dgm:pt modelId="{014C78AA-FE72-054F-8B82-3D2BA5815582}" type="parTrans" cxnId="{0C04A166-429E-7E4F-8C5D-40CAAC9D1238}">
      <dgm:prSet/>
      <dgm:spPr/>
      <dgm:t>
        <a:bodyPr/>
        <a:lstStyle/>
        <a:p>
          <a:endParaRPr lang="en-GB"/>
        </a:p>
      </dgm:t>
    </dgm:pt>
    <dgm:pt modelId="{A9CDCF75-3CDA-EA4C-9BF3-94B1214B8DD2}" type="sibTrans" cxnId="{0C04A166-429E-7E4F-8C5D-40CAAC9D1238}">
      <dgm:prSet/>
      <dgm:spPr/>
      <dgm:t>
        <a:bodyPr/>
        <a:lstStyle/>
        <a:p>
          <a:endParaRPr lang="en-GB"/>
        </a:p>
      </dgm:t>
    </dgm:pt>
    <dgm:pt modelId="{D3BF9DE8-9C92-F148-934F-363EAE8BE286}">
      <dgm:prSet phldrT="[Text]" custT="1"/>
      <dgm:spPr/>
      <dgm:t>
        <a:bodyPr/>
        <a:lstStyle/>
        <a:p>
          <a:pPr marL="228600" lvl="1" indent="-228600" algn="r" defTabSz="889000">
            <a:lnSpc>
              <a:spcPct val="90000"/>
            </a:lnSpc>
            <a:spcBef>
              <a:spcPct val="0"/>
            </a:spcBef>
            <a:spcAft>
              <a:spcPts val="1200"/>
            </a:spcAft>
            <a:buChar char="•"/>
          </a:pPr>
          <a:r>
            <a:rPr lang="ar-SA" sz="2300">
              <a:solidFill>
                <a:srgbClr val="000000">
                  <a:hueOff val="0"/>
                  <a:satOff val="0"/>
                  <a:lumOff val="0"/>
                  <a:alphaOff val="0"/>
                </a:srgbClr>
              </a:solidFill>
              <a:latin typeface="Open Sans" panose="020B0606030504020204" pitchFamily="34" charset="0"/>
              <a:ea typeface="Open Sans" panose="020B0606030504020204" pitchFamily="34" charset="0"/>
              <a:cs typeface="Arial" panose="020B0606030504020204" pitchFamily="34" charset="0"/>
            </a:rPr>
            <a:t>تصورات المجتمع حول الحركة الدولية للصليب الأحمر والهلال الأحمر</a:t>
          </a:r>
        </a:p>
      </dgm:t>
    </dgm:pt>
    <dgm:pt modelId="{4D4F1E76-5251-AA47-8141-41D46D88750A}" type="parTrans" cxnId="{3F4965A0-68E6-D941-BEF8-067AF14982EA}">
      <dgm:prSet/>
      <dgm:spPr/>
      <dgm:t>
        <a:bodyPr/>
        <a:lstStyle/>
        <a:p>
          <a:endParaRPr lang="en-GB"/>
        </a:p>
      </dgm:t>
    </dgm:pt>
    <dgm:pt modelId="{70923FE3-C7F2-D748-BEE8-7D259A477EE0}" type="sibTrans" cxnId="{3F4965A0-68E6-D941-BEF8-067AF14982EA}">
      <dgm:prSet/>
      <dgm:spPr/>
      <dgm:t>
        <a:bodyPr/>
        <a:lstStyle/>
        <a:p>
          <a:endParaRPr lang="en-GB"/>
        </a:p>
      </dgm:t>
    </dgm:pt>
    <dgm:pt modelId="{8E49942F-F123-1D46-8B28-60F4338988BD}">
      <dgm:prSet phldrT="[Text]" custT="1"/>
      <dgm:spPr/>
      <dgm:t>
        <a:bodyPr/>
        <a:lstStyle/>
        <a:p>
          <a:pPr marL="228600" lvl="1" indent="-228600" algn="r" defTabSz="889000">
            <a:lnSpc>
              <a:spcPct val="90000"/>
            </a:lnSpc>
            <a:spcBef>
              <a:spcPct val="0"/>
            </a:spcBef>
            <a:spcAft>
              <a:spcPts val="1200"/>
            </a:spcAft>
            <a:buChar char="•"/>
          </a:pPr>
          <a:r>
            <a:rPr lang="ar-SA" sz="2300">
              <a:solidFill>
                <a:srgbClr val="000000">
                  <a:hueOff val="0"/>
                  <a:satOff val="0"/>
                  <a:lumOff val="0"/>
                  <a:alphaOff val="0"/>
                </a:srgbClr>
              </a:solidFill>
              <a:latin typeface="Open Sans" panose="020B0606030504020204" pitchFamily="34" charset="0"/>
              <a:ea typeface="Open Sans" panose="020B0606030504020204" pitchFamily="34" charset="0"/>
              <a:cs typeface="Arial" panose="020B0606030504020204" pitchFamily="34" charset="0"/>
            </a:rPr>
            <a:t> الاحتياجات ذات الأولوية</a:t>
          </a:r>
        </a:p>
      </dgm:t>
    </dgm:pt>
    <dgm:pt modelId="{A846B5BF-B524-934E-A567-7533EF19559A}" type="parTrans" cxnId="{C71396EA-7E37-AC46-802F-3DBAED86875B}">
      <dgm:prSet/>
      <dgm:spPr/>
      <dgm:t>
        <a:bodyPr/>
        <a:lstStyle/>
        <a:p>
          <a:endParaRPr lang="en-GB"/>
        </a:p>
      </dgm:t>
    </dgm:pt>
    <dgm:pt modelId="{E0AEC463-C2FB-344B-8A15-1BE20A004EF5}" type="sibTrans" cxnId="{C71396EA-7E37-AC46-802F-3DBAED86875B}">
      <dgm:prSet/>
      <dgm:spPr/>
      <dgm:t>
        <a:bodyPr/>
        <a:lstStyle/>
        <a:p>
          <a:endParaRPr lang="en-GB"/>
        </a:p>
      </dgm:t>
    </dgm:pt>
    <dgm:pt modelId="{C42EEDD1-2A2D-3E4A-A363-BC81AE2C4A8B}">
      <dgm:prSet phldrT="[Text]" custT="1"/>
      <dgm:spPr/>
      <dgm:t>
        <a:bodyPr/>
        <a:lstStyle/>
        <a:p>
          <a:pPr marL="228600" lvl="1" indent="-228600" algn="r" defTabSz="889000">
            <a:lnSpc>
              <a:spcPct val="90000"/>
            </a:lnSpc>
            <a:spcBef>
              <a:spcPct val="0"/>
            </a:spcBef>
            <a:spcAft>
              <a:spcPts val="1200"/>
            </a:spcAft>
            <a:buChar char="•"/>
          </a:pPr>
          <a:r>
            <a:rPr lang="ar-SA" sz="2300">
              <a:solidFill>
                <a:srgbClr val="000000">
                  <a:hueOff val="0"/>
                  <a:satOff val="0"/>
                  <a:lumOff val="0"/>
                  <a:alphaOff val="0"/>
                </a:srgbClr>
              </a:solidFill>
              <a:latin typeface="Open Sans" panose="020B0606030504020204" pitchFamily="34" charset="0"/>
              <a:ea typeface="Open Sans" panose="020B0606030504020204" pitchFamily="34" charset="0"/>
              <a:cs typeface="Arial" panose="020B0606030504020204" pitchFamily="34" charset="0"/>
            </a:rPr>
            <a:t>الاعتقادات الشائعة والشائعات</a:t>
          </a:r>
        </a:p>
      </dgm:t>
    </dgm:pt>
    <dgm:pt modelId="{FC48C45B-E14F-D741-9E85-BCAF4EFC5FE7}" type="parTrans" cxnId="{8C0B9AF9-7AC7-5D4A-AC84-FCEC8D7700B4}">
      <dgm:prSet/>
      <dgm:spPr/>
      <dgm:t>
        <a:bodyPr/>
        <a:lstStyle/>
        <a:p>
          <a:endParaRPr lang="en-GB"/>
        </a:p>
      </dgm:t>
    </dgm:pt>
    <dgm:pt modelId="{24031CC0-85EF-1D48-BBA8-08DE9FA1F80A}" type="sibTrans" cxnId="{8C0B9AF9-7AC7-5D4A-AC84-FCEC8D7700B4}">
      <dgm:prSet/>
      <dgm:spPr/>
      <dgm:t>
        <a:bodyPr/>
        <a:lstStyle/>
        <a:p>
          <a:endParaRPr lang="en-GB"/>
        </a:p>
      </dgm:t>
    </dgm:pt>
    <dgm:pt modelId="{08AF27E2-552F-184F-8DE3-07EB4AB7015F}" type="pres">
      <dgm:prSet presAssocID="{3C29B486-0D92-ED49-B627-EC06465AF5CD}" presName="Name0" presStyleCnt="0">
        <dgm:presLayoutVars>
          <dgm:dir/>
          <dgm:animLvl val="lvl"/>
          <dgm:resizeHandles val="exact"/>
        </dgm:presLayoutVars>
      </dgm:prSet>
      <dgm:spPr/>
    </dgm:pt>
    <dgm:pt modelId="{4BEADC71-5064-0243-BF70-F6FA2992368B}" type="pres">
      <dgm:prSet presAssocID="{23460E2D-454C-984D-9003-A78BB5551D9F}" presName="composite" presStyleCnt="0"/>
      <dgm:spPr/>
    </dgm:pt>
    <dgm:pt modelId="{FB6A2EEF-F5B6-3D4C-8C8E-1BD81DA3F758}" type="pres">
      <dgm:prSet presAssocID="{23460E2D-454C-984D-9003-A78BB5551D9F}" presName="parTx" presStyleLbl="alignNode1" presStyleIdx="0" presStyleCnt="5" custScaleY="144165">
        <dgm:presLayoutVars>
          <dgm:chMax val="0"/>
          <dgm:chPref val="0"/>
          <dgm:bulletEnabled val="1"/>
        </dgm:presLayoutVars>
      </dgm:prSet>
      <dgm:spPr/>
    </dgm:pt>
    <dgm:pt modelId="{698FDFA9-D2DE-1946-A2D6-83CCE5C3A4C4}" type="pres">
      <dgm:prSet presAssocID="{23460E2D-454C-984D-9003-A78BB5551D9F}" presName="desTx" presStyleLbl="alignAccFollowNode1" presStyleIdx="0" presStyleCnt="5" custLinFactNeighborX="-188" custLinFactNeighborY="14029">
        <dgm:presLayoutVars>
          <dgm:bulletEnabled val="1"/>
        </dgm:presLayoutVars>
      </dgm:prSet>
      <dgm:spPr/>
    </dgm:pt>
    <dgm:pt modelId="{156B416D-118E-B045-81FA-0F92E2A0F998}" type="pres">
      <dgm:prSet presAssocID="{AE5B09DB-ED14-C248-8122-24AE4589474B}" presName="space" presStyleCnt="0"/>
      <dgm:spPr/>
    </dgm:pt>
    <dgm:pt modelId="{E7BE4FC2-845C-8F4B-9AC5-F36EF16D02AB}" type="pres">
      <dgm:prSet presAssocID="{E8491AC2-2EE7-1D46-B189-7E4649E6408F}" presName="composite" presStyleCnt="0"/>
      <dgm:spPr/>
    </dgm:pt>
    <dgm:pt modelId="{39B63BF7-CA67-124B-BE40-288FF11174E6}" type="pres">
      <dgm:prSet presAssocID="{E8491AC2-2EE7-1D46-B189-7E4649E6408F}" presName="parTx" presStyleLbl="alignNode1" presStyleIdx="1" presStyleCnt="5" custScaleY="144165">
        <dgm:presLayoutVars>
          <dgm:chMax val="0"/>
          <dgm:chPref val="0"/>
          <dgm:bulletEnabled val="1"/>
        </dgm:presLayoutVars>
      </dgm:prSet>
      <dgm:spPr/>
    </dgm:pt>
    <dgm:pt modelId="{992DF049-E122-9F41-BBFD-1936AA15AB58}" type="pres">
      <dgm:prSet presAssocID="{E8491AC2-2EE7-1D46-B189-7E4649E6408F}" presName="desTx" presStyleLbl="alignAccFollowNode1" presStyleIdx="1" presStyleCnt="5" custLinFactNeighborX="-188" custLinFactNeighborY="14029">
        <dgm:presLayoutVars>
          <dgm:bulletEnabled val="1"/>
        </dgm:presLayoutVars>
      </dgm:prSet>
      <dgm:spPr/>
    </dgm:pt>
    <dgm:pt modelId="{F1EEC951-B559-6D4F-8659-A271A71DF62F}" type="pres">
      <dgm:prSet presAssocID="{9D306007-2113-6F44-83B1-4121F55B0FCA}" presName="space" presStyleCnt="0"/>
      <dgm:spPr/>
    </dgm:pt>
    <dgm:pt modelId="{14157F3E-72CB-7F48-BF04-B672D2B280DC}" type="pres">
      <dgm:prSet presAssocID="{1DD4553C-3BC7-584B-919F-ACA2F0243D3D}" presName="composite" presStyleCnt="0"/>
      <dgm:spPr/>
    </dgm:pt>
    <dgm:pt modelId="{A83E7921-9F8E-4647-BEA2-8A279EEB2F3C}" type="pres">
      <dgm:prSet presAssocID="{1DD4553C-3BC7-584B-919F-ACA2F0243D3D}" presName="parTx" presStyleLbl="alignNode1" presStyleIdx="2" presStyleCnt="5" custScaleY="144165">
        <dgm:presLayoutVars>
          <dgm:chMax val="0"/>
          <dgm:chPref val="0"/>
          <dgm:bulletEnabled val="1"/>
        </dgm:presLayoutVars>
      </dgm:prSet>
      <dgm:spPr/>
    </dgm:pt>
    <dgm:pt modelId="{DD9317E3-9788-7749-97C0-5A062A8AB0EF}" type="pres">
      <dgm:prSet presAssocID="{1DD4553C-3BC7-584B-919F-ACA2F0243D3D}" presName="desTx" presStyleLbl="alignAccFollowNode1" presStyleIdx="2" presStyleCnt="5" custLinFactNeighborX="-188" custLinFactNeighborY="14029">
        <dgm:presLayoutVars>
          <dgm:bulletEnabled val="1"/>
        </dgm:presLayoutVars>
      </dgm:prSet>
      <dgm:spPr/>
    </dgm:pt>
    <dgm:pt modelId="{037F1D4E-744C-DF4A-9F44-ED1785F77ED5}" type="pres">
      <dgm:prSet presAssocID="{52D1299F-D45D-4842-9ADF-0D39A32D9E23}" presName="space" presStyleCnt="0"/>
      <dgm:spPr/>
    </dgm:pt>
    <dgm:pt modelId="{7A6CB5B3-EF92-484F-8D09-864388692060}" type="pres">
      <dgm:prSet presAssocID="{091A49C7-3EE9-854A-B50C-9933932E4C3B}" presName="composite" presStyleCnt="0"/>
      <dgm:spPr/>
    </dgm:pt>
    <dgm:pt modelId="{475D6AA1-EF4F-BD4F-B6A4-C9087825CC0C}" type="pres">
      <dgm:prSet presAssocID="{091A49C7-3EE9-854A-B50C-9933932E4C3B}" presName="parTx" presStyleLbl="alignNode1" presStyleIdx="3" presStyleCnt="5" custScaleY="144165">
        <dgm:presLayoutVars>
          <dgm:chMax val="0"/>
          <dgm:chPref val="0"/>
          <dgm:bulletEnabled val="1"/>
        </dgm:presLayoutVars>
      </dgm:prSet>
      <dgm:spPr/>
    </dgm:pt>
    <dgm:pt modelId="{B7EFE01F-7DED-EE41-A90A-7D538DA99F25}" type="pres">
      <dgm:prSet presAssocID="{091A49C7-3EE9-854A-B50C-9933932E4C3B}" presName="desTx" presStyleLbl="alignAccFollowNode1" presStyleIdx="3" presStyleCnt="5" custLinFactNeighborX="-188" custLinFactNeighborY="14029">
        <dgm:presLayoutVars>
          <dgm:bulletEnabled val="1"/>
        </dgm:presLayoutVars>
      </dgm:prSet>
      <dgm:spPr/>
    </dgm:pt>
    <dgm:pt modelId="{13E8469C-352E-4343-8AA7-2FBC591A495F}" type="pres">
      <dgm:prSet presAssocID="{362A87E2-4E90-0448-B855-96B7F1E91A81}" presName="space" presStyleCnt="0"/>
      <dgm:spPr/>
    </dgm:pt>
    <dgm:pt modelId="{DF8468B6-C66F-204C-A292-BA188AA5C392}" type="pres">
      <dgm:prSet presAssocID="{F5AA3D3F-35E2-844D-8887-BAAFF0D44AE6}" presName="composite" presStyleCnt="0"/>
      <dgm:spPr/>
    </dgm:pt>
    <dgm:pt modelId="{C97978EA-B9AB-984B-B899-9A7D27699009}" type="pres">
      <dgm:prSet presAssocID="{F5AA3D3F-35E2-844D-8887-BAAFF0D44AE6}" presName="parTx" presStyleLbl="alignNode1" presStyleIdx="4" presStyleCnt="5" custScaleY="144165">
        <dgm:presLayoutVars>
          <dgm:chMax val="0"/>
          <dgm:chPref val="0"/>
          <dgm:bulletEnabled val="1"/>
        </dgm:presLayoutVars>
      </dgm:prSet>
      <dgm:spPr/>
    </dgm:pt>
    <dgm:pt modelId="{70B34E38-8BD1-CD48-A9E2-2EB53F21D937}" type="pres">
      <dgm:prSet presAssocID="{F5AA3D3F-35E2-844D-8887-BAAFF0D44AE6}" presName="desTx" presStyleLbl="alignAccFollowNode1" presStyleIdx="4" presStyleCnt="5" custLinFactNeighborX="-188" custLinFactNeighborY="14029">
        <dgm:presLayoutVars>
          <dgm:bulletEnabled val="1"/>
        </dgm:presLayoutVars>
      </dgm:prSet>
      <dgm:spPr/>
    </dgm:pt>
  </dgm:ptLst>
  <dgm:cxnLst>
    <dgm:cxn modelId="{CC226A00-F8CE-D844-897F-4AEA37EC884F}" type="presOf" srcId="{091A49C7-3EE9-854A-B50C-9933932E4C3B}" destId="{475D6AA1-EF4F-BD4F-B6A4-C9087825CC0C}" srcOrd="0" destOrd="0" presId="urn:microsoft.com/office/officeart/2005/8/layout/hList1"/>
    <dgm:cxn modelId="{0CE5EF01-E074-7348-A7BA-4727C88902C6}" srcId="{23460E2D-454C-984D-9003-A78BB5551D9F}" destId="{7746ACB1-3B78-9F4F-898D-9B3E416DC765}" srcOrd="3" destOrd="0" parTransId="{54B38242-57AB-FB43-BD80-27AAB1B745EC}" sibTransId="{AE80D533-69D6-E14E-BE03-08A67A9094D5}"/>
    <dgm:cxn modelId="{A3280703-E6A1-0C40-80FA-E999700C3788}" srcId="{23460E2D-454C-984D-9003-A78BB5551D9F}" destId="{01E2FCCC-F4C8-754E-9025-29BD57620CE0}" srcOrd="2" destOrd="0" parTransId="{A0EA1D85-BADD-AF4C-82D7-8EF04EDA0E52}" sibTransId="{4F1756A6-FF38-8042-99CB-3D31C88B3254}"/>
    <dgm:cxn modelId="{E84F6503-7026-C143-82C4-8F776500B800}" srcId="{1DD4553C-3BC7-584B-919F-ACA2F0243D3D}" destId="{FE3FE660-8CAB-3741-9C62-B044F6F3F83C}" srcOrd="2" destOrd="0" parTransId="{9FDF5B75-DAD1-4848-8FF0-0FA877CBD69E}" sibTransId="{00DB059B-B258-1F45-AFF7-D4517DB1FEBB}"/>
    <dgm:cxn modelId="{BE9FC20B-AABD-3444-B787-3B03A1085D57}" type="presOf" srcId="{01E2FCCC-F4C8-754E-9025-29BD57620CE0}" destId="{698FDFA9-D2DE-1946-A2D6-83CCE5C3A4C4}" srcOrd="0" destOrd="2" presId="urn:microsoft.com/office/officeart/2005/8/layout/hList1"/>
    <dgm:cxn modelId="{BF5DDF0B-7260-9248-8A06-0943B9253CA5}" srcId="{23460E2D-454C-984D-9003-A78BB5551D9F}" destId="{25AD6412-CDB9-4945-A429-9BAA1345147B}" srcOrd="9" destOrd="0" parTransId="{15EB4AFA-9617-9146-9502-E87EFBB3573E}" sibTransId="{552EABB9-7DB8-364A-A866-C06E98B67064}"/>
    <dgm:cxn modelId="{7A952E0C-FF4B-4043-ACCC-D12A45284D81}" srcId="{1DD4553C-3BC7-584B-919F-ACA2F0243D3D}" destId="{41C9D90B-3CAC-D547-BF80-96514F9DE039}" srcOrd="6" destOrd="0" parTransId="{A37B549C-F2DE-424E-9E7F-EE3B4D045E10}" sibTransId="{E12E6F42-4DBF-3740-A3E6-27A234C19AFB}"/>
    <dgm:cxn modelId="{699CC00C-A3A5-724A-858B-26B746796D64}" type="presOf" srcId="{C42EEDD1-2A2D-3E4A-A363-BC81AE2C4A8B}" destId="{DD9317E3-9788-7749-97C0-5A062A8AB0EF}" srcOrd="0" destOrd="7" presId="urn:microsoft.com/office/officeart/2005/8/layout/hList1"/>
    <dgm:cxn modelId="{08787413-1CEA-2343-B26D-BFD6569316E8}" srcId="{E8491AC2-2EE7-1D46-B189-7E4649E6408F}" destId="{B79A0889-BD16-C94A-B698-1494ECC94B47}" srcOrd="4" destOrd="0" parTransId="{42E08800-112A-7541-8F55-04AF8E4A11E3}" sibTransId="{47639B10-B179-6641-AE1D-A10F376B2D17}"/>
    <dgm:cxn modelId="{256E7E15-130E-E448-AF76-3030856014CB}" type="presOf" srcId="{3C29B486-0D92-ED49-B627-EC06465AF5CD}" destId="{08AF27E2-552F-184F-8DE3-07EB4AB7015F}" srcOrd="0" destOrd="0" presId="urn:microsoft.com/office/officeart/2005/8/layout/hList1"/>
    <dgm:cxn modelId="{F488481C-E670-744C-B628-5A608B59F638}" srcId="{091A49C7-3EE9-854A-B50C-9933932E4C3B}" destId="{2BC611B6-2D25-F941-82F1-A0E690867F1B}" srcOrd="2" destOrd="0" parTransId="{0F1A7F44-E67C-6544-B4EC-CFA2E820EA45}" sibTransId="{FEC47BEF-5AB4-EC4F-B551-5D593727339A}"/>
    <dgm:cxn modelId="{BA51411E-05BF-FE4B-A14F-5300E05A1352}" type="presOf" srcId="{44DF8EA1-6E60-3343-B38B-23E6ED3A00A8}" destId="{DD9317E3-9788-7749-97C0-5A062A8AB0EF}" srcOrd="0" destOrd="1" presId="urn:microsoft.com/office/officeart/2005/8/layout/hList1"/>
    <dgm:cxn modelId="{7E9F811E-876B-D947-8D1A-D9270B32689E}" type="presOf" srcId="{638B7E30-74F3-6041-B55C-8BE3C290A930}" destId="{698FDFA9-D2DE-1946-A2D6-83CCE5C3A4C4}" srcOrd="0" destOrd="1" presId="urn:microsoft.com/office/officeart/2005/8/layout/hList1"/>
    <dgm:cxn modelId="{52E3A427-3A22-3349-8F21-70074862C5C7}" type="presOf" srcId="{2D89EB07-0715-E04B-9E3A-23EED1F9A043}" destId="{DD9317E3-9788-7749-97C0-5A062A8AB0EF}" srcOrd="0" destOrd="5" presId="urn:microsoft.com/office/officeart/2005/8/layout/hList1"/>
    <dgm:cxn modelId="{754FC432-F5F1-424D-9FEF-75D5EEC03E08}" type="presOf" srcId="{8E49942F-F123-1D46-8B28-60F4338988BD}" destId="{B7EFE01F-7DED-EE41-A90A-7D538DA99F25}" srcOrd="0" destOrd="0" presId="urn:microsoft.com/office/officeart/2005/8/layout/hList1"/>
    <dgm:cxn modelId="{4680AD33-3924-4942-BF01-052EA5E53861}" srcId="{1DD4553C-3BC7-584B-919F-ACA2F0243D3D}" destId="{44DF8EA1-6E60-3343-B38B-23E6ED3A00A8}" srcOrd="1" destOrd="0" parTransId="{4535DF09-051F-C84C-8ED3-689055F438CE}" sibTransId="{1D380905-5D15-1642-8D55-78E0B605D18A}"/>
    <dgm:cxn modelId="{0061B133-EE8A-F142-822A-5E09A6B49A2B}" srcId="{23460E2D-454C-984D-9003-A78BB5551D9F}" destId="{95634B3F-8602-DD44-8BCB-6BE39A963B0F}" srcOrd="6" destOrd="0" parTransId="{91F63C27-2A68-8445-9930-6FD923E8A7A4}" sibTransId="{E36A14D8-F92C-2C42-9B1E-DB0CD2CDF919}"/>
    <dgm:cxn modelId="{05AC4C35-DA66-5F48-A22E-AF7232964681}" type="presOf" srcId="{52B3FC2D-30E4-9141-8563-DC2E288A5FD0}" destId="{992DF049-E122-9F41-BBFD-1936AA15AB58}" srcOrd="0" destOrd="1" presId="urn:microsoft.com/office/officeart/2005/8/layout/hList1"/>
    <dgm:cxn modelId="{A8C9F635-0EDE-3F40-940A-2F4BA1BCB09A}" srcId="{23460E2D-454C-984D-9003-A78BB5551D9F}" destId="{59B723D9-7AA7-1148-AF6C-A2639EA946AC}" srcOrd="7" destOrd="0" parTransId="{5973096F-B334-394E-B17B-BE43C8A09A54}" sibTransId="{502A3B61-536F-4F45-AB48-F7F86B9280D5}"/>
    <dgm:cxn modelId="{E0BFDE3F-4FE8-274D-915A-39EC4390DA3E}" type="presOf" srcId="{25AD6412-CDB9-4945-A429-9BAA1345147B}" destId="{698FDFA9-D2DE-1946-A2D6-83CCE5C3A4C4}" srcOrd="0" destOrd="9" presId="urn:microsoft.com/office/officeart/2005/8/layout/hList1"/>
    <dgm:cxn modelId="{911D5F41-33FA-B84D-85F4-615FF585281C}" type="presOf" srcId="{0FD8D92A-3A9B-4444-B011-E6196BE12197}" destId="{992DF049-E122-9F41-BBFD-1936AA15AB58}" srcOrd="0" destOrd="6" presId="urn:microsoft.com/office/officeart/2005/8/layout/hList1"/>
    <dgm:cxn modelId="{D36C7941-1552-544F-9240-978BFEBD7F16}" type="presOf" srcId="{B79A0889-BD16-C94A-B698-1494ECC94B47}" destId="{992DF049-E122-9F41-BBFD-1936AA15AB58}" srcOrd="0" destOrd="4" presId="urn:microsoft.com/office/officeart/2005/8/layout/hList1"/>
    <dgm:cxn modelId="{BC2C8D41-40B5-3345-9B97-99366F446122}" srcId="{E8491AC2-2EE7-1D46-B189-7E4649E6408F}" destId="{A0CFB324-5B12-7847-BED9-FE946490CF59}" srcOrd="2" destOrd="0" parTransId="{4C2FD8FC-8815-FE4B-8EFB-A3A532041A04}" sibTransId="{3BB825C8-E75A-A543-9A64-9E6A64C2451D}"/>
    <dgm:cxn modelId="{EEEC6842-D8BB-014C-9C2C-1F75F716FDEA}" srcId="{23460E2D-454C-984D-9003-A78BB5551D9F}" destId="{25AF6BE2-1993-094C-9080-42A082935E39}" srcOrd="4" destOrd="0" parTransId="{82E6978E-2888-B146-83E2-C893DF7E08F7}" sibTransId="{3C4A6DA0-165A-0644-A9C4-3788499EC274}"/>
    <dgm:cxn modelId="{3752B348-C025-B147-BE72-CAF27B69D4DA}" type="presOf" srcId="{700DBEFF-45E1-C949-A87D-48E2619E998A}" destId="{DD9317E3-9788-7749-97C0-5A062A8AB0EF}" srcOrd="0" destOrd="3" presId="urn:microsoft.com/office/officeart/2005/8/layout/hList1"/>
    <dgm:cxn modelId="{B0C89454-1B02-B14A-A52F-7820E2859552}" srcId="{3C29B486-0D92-ED49-B627-EC06465AF5CD}" destId="{091A49C7-3EE9-854A-B50C-9933932E4C3B}" srcOrd="3" destOrd="0" parTransId="{15D3BD2D-7B1D-E24B-B22B-73F3A162B8D9}" sibTransId="{362A87E2-4E90-0448-B855-96B7F1E91A81}"/>
    <dgm:cxn modelId="{ACA9D25C-7185-A342-8A59-4CDCAB562BFE}" srcId="{E8491AC2-2EE7-1D46-B189-7E4649E6408F}" destId="{D185F40D-4374-D946-AFFA-FD0FBB8A0FB4}" srcOrd="0" destOrd="0" parTransId="{2EAF947A-CCD7-F641-A330-470081E96C3A}" sibTransId="{F6A7C1DE-55B2-D341-9FE8-3C0FACE1FD87}"/>
    <dgm:cxn modelId="{7F553F65-14F5-3D49-B6C7-CF6349A4FC68}" srcId="{3C29B486-0D92-ED49-B627-EC06465AF5CD}" destId="{1DD4553C-3BC7-584B-919F-ACA2F0243D3D}" srcOrd="2" destOrd="0" parTransId="{EC4FEAA9-E341-6346-8A87-062AD96EF786}" sibTransId="{52D1299F-D45D-4842-9ADF-0D39A32D9E23}"/>
    <dgm:cxn modelId="{0C04A166-429E-7E4F-8C5D-40CAAC9D1238}" srcId="{F5AA3D3F-35E2-844D-8887-BAAFF0D44AE6}" destId="{9B497E72-9458-5949-A1B9-8EC634D49655}" srcOrd="1" destOrd="0" parTransId="{014C78AA-FE72-054F-8B82-3D2BA5815582}" sibTransId="{A9CDCF75-3CDA-EA4C-9BF3-94B1214B8DD2}"/>
    <dgm:cxn modelId="{8A9BD874-CBDA-BE44-AF11-2FB9CAF7F182}" type="presOf" srcId="{59B723D9-7AA7-1148-AF6C-A2639EA946AC}" destId="{698FDFA9-D2DE-1946-A2D6-83CCE5C3A4C4}" srcOrd="0" destOrd="7" presId="urn:microsoft.com/office/officeart/2005/8/layout/hList1"/>
    <dgm:cxn modelId="{2E42DE7A-91D9-FB49-908C-AC9827415E5A}" type="presOf" srcId="{7E298DD9-234C-044D-A57E-2BEAEE5DF2CE}" destId="{698FDFA9-D2DE-1946-A2D6-83CCE5C3A4C4}" srcOrd="0" destOrd="5" presId="urn:microsoft.com/office/officeart/2005/8/layout/hList1"/>
    <dgm:cxn modelId="{8882557B-12E9-C24F-939B-DC5C2A1FACE1}" srcId="{3C29B486-0D92-ED49-B627-EC06465AF5CD}" destId="{23460E2D-454C-984D-9003-A78BB5551D9F}" srcOrd="0" destOrd="0" parTransId="{2B16A6AA-82FD-854B-AE24-80D87D891AE8}" sibTransId="{AE5B09DB-ED14-C248-8122-24AE4589474B}"/>
    <dgm:cxn modelId="{CE47727D-2E52-8946-975B-10803CD45485}" srcId="{E8491AC2-2EE7-1D46-B189-7E4649E6408F}" destId="{47E4A979-B364-3745-8022-A839EAB7E884}" srcOrd="3" destOrd="0" parTransId="{57988B80-C870-4443-BD1F-3B536FC3E752}" sibTransId="{C0125ED2-ED79-9045-83BF-6CA809185F21}"/>
    <dgm:cxn modelId="{94B4B681-3256-F943-8D04-6B1E6F02E879}" type="presOf" srcId="{25AF6BE2-1993-094C-9080-42A082935E39}" destId="{698FDFA9-D2DE-1946-A2D6-83CCE5C3A4C4}" srcOrd="0" destOrd="4" presId="urn:microsoft.com/office/officeart/2005/8/layout/hList1"/>
    <dgm:cxn modelId="{4CCB5C87-F561-2D4E-9F0B-E99993C1B4C7}" srcId="{E8491AC2-2EE7-1D46-B189-7E4649E6408F}" destId="{0FD8D92A-3A9B-4444-B011-E6196BE12197}" srcOrd="6" destOrd="0" parTransId="{C890F042-4E76-B84D-B5D8-67883AC6F7A7}" sibTransId="{AA8A8B97-BF76-4547-A149-B2EFECA3CF72}"/>
    <dgm:cxn modelId="{1FACF78C-F86D-BF48-884E-DA953196EB0B}" type="presOf" srcId="{D3BF9DE8-9C92-F148-934F-363EAE8BE286}" destId="{70B34E38-8BD1-CD48-A9E2-2EB53F21D937}" srcOrd="0" destOrd="2" presId="urn:microsoft.com/office/officeart/2005/8/layout/hList1"/>
    <dgm:cxn modelId="{6A80798F-EC87-0D44-8E8D-C8116C6F887D}" srcId="{091A49C7-3EE9-854A-B50C-9933932E4C3B}" destId="{29628B0F-FD5C-F242-A417-F86ED0C9BB36}" srcOrd="4" destOrd="0" parTransId="{892842A6-9389-6E4A-B7C2-DFF14736F3DB}" sibTransId="{D33F1233-B213-2D42-9CBC-5BD3ED27DD60}"/>
    <dgm:cxn modelId="{09281392-D8E3-FF42-A510-171D3BC413C9}" type="presOf" srcId="{F5AA3D3F-35E2-844D-8887-BAAFF0D44AE6}" destId="{C97978EA-B9AB-984B-B899-9A7D27699009}" srcOrd="0" destOrd="0" presId="urn:microsoft.com/office/officeart/2005/8/layout/hList1"/>
    <dgm:cxn modelId="{ECD02F93-DEC2-F548-B612-5AC02321CCB8}" type="presOf" srcId="{2BF4D426-CC94-9945-A082-021054B2D540}" destId="{698FDFA9-D2DE-1946-A2D6-83CCE5C3A4C4}" srcOrd="0" destOrd="8" presId="urn:microsoft.com/office/officeart/2005/8/layout/hList1"/>
    <dgm:cxn modelId="{2BDA0599-5331-BF48-B5C4-3F600BC96328}" srcId="{1DD4553C-3BC7-584B-919F-ACA2F0243D3D}" destId="{3CC43918-FF69-424E-993E-348C1EEED5B1}" srcOrd="0" destOrd="0" parTransId="{97CD48E8-5B7A-A945-B4CC-0382C8D8AD3A}" sibTransId="{4AF0BA3D-991E-FD4B-B457-EB6D37657A0A}"/>
    <dgm:cxn modelId="{BAE9409C-1F58-694D-B3B9-978CDEBADF99}" srcId="{E8491AC2-2EE7-1D46-B189-7E4649E6408F}" destId="{52B3FC2D-30E4-9141-8563-DC2E288A5FD0}" srcOrd="1" destOrd="0" parTransId="{0622EF82-6CB4-9746-B9CD-0760B3793610}" sibTransId="{1876D872-938C-4244-8005-E7D9949D9631}"/>
    <dgm:cxn modelId="{CBD32F9D-07B4-CF48-A536-8B085C9BC1EB}" srcId="{3C29B486-0D92-ED49-B627-EC06465AF5CD}" destId="{F5AA3D3F-35E2-844D-8887-BAAFF0D44AE6}" srcOrd="4" destOrd="0" parTransId="{B935D838-6A36-6043-AD85-0081F46AA94E}" sibTransId="{FAB47A4E-C937-3143-9201-55E0DFD78CD3}"/>
    <dgm:cxn modelId="{3F4965A0-68E6-D941-BEF8-067AF14982EA}" srcId="{F5AA3D3F-35E2-844D-8887-BAAFF0D44AE6}" destId="{D3BF9DE8-9C92-F148-934F-363EAE8BE286}" srcOrd="2" destOrd="0" parTransId="{4D4F1E76-5251-AA47-8141-41D46D88750A}" sibTransId="{70923FE3-C7F2-D748-BEE8-7D259A477EE0}"/>
    <dgm:cxn modelId="{DEE610A2-B95F-454B-B6ED-9AB53F68ACD4}" type="presOf" srcId="{8BB77E2C-F864-2E47-BD86-53B36884CC17}" destId="{698FDFA9-D2DE-1946-A2D6-83CCE5C3A4C4}" srcOrd="0" destOrd="0" presId="urn:microsoft.com/office/officeart/2005/8/layout/hList1"/>
    <dgm:cxn modelId="{8E5EFAA2-3CB3-E246-8513-674229B8095C}" type="presOf" srcId="{9B497E72-9458-5949-A1B9-8EC634D49655}" destId="{70B34E38-8BD1-CD48-A9E2-2EB53F21D937}" srcOrd="0" destOrd="1" presId="urn:microsoft.com/office/officeart/2005/8/layout/hList1"/>
    <dgm:cxn modelId="{F2B3CDA4-B789-3C4F-9DD9-0B0244E054F3}" type="presOf" srcId="{2BC611B6-2D25-F941-82F1-A0E690867F1B}" destId="{B7EFE01F-7DED-EE41-A90A-7D538DA99F25}" srcOrd="0" destOrd="2" presId="urn:microsoft.com/office/officeart/2005/8/layout/hList1"/>
    <dgm:cxn modelId="{F770CEA9-19A7-414B-A163-A31F5A7368DD}" type="presOf" srcId="{1F5D377F-D00E-8746-A995-663DB85C3DD5}" destId="{70B34E38-8BD1-CD48-A9E2-2EB53F21D937}" srcOrd="0" destOrd="0" presId="urn:microsoft.com/office/officeart/2005/8/layout/hList1"/>
    <dgm:cxn modelId="{AC0F5DAB-99D8-5C49-ABCD-A2CD7D65B0F6}" type="presOf" srcId="{23460E2D-454C-984D-9003-A78BB5551D9F}" destId="{FB6A2EEF-F5B6-3D4C-8C8E-1BD81DA3F758}" srcOrd="0" destOrd="0" presId="urn:microsoft.com/office/officeart/2005/8/layout/hList1"/>
    <dgm:cxn modelId="{FB6C67AB-0CF8-0E44-9DF5-0D14821CB63F}" type="presOf" srcId="{FE3FE660-8CAB-3741-9C62-B044F6F3F83C}" destId="{DD9317E3-9788-7749-97C0-5A062A8AB0EF}" srcOrd="0" destOrd="2" presId="urn:microsoft.com/office/officeart/2005/8/layout/hList1"/>
    <dgm:cxn modelId="{244A2DAD-99FF-8044-8C07-E4A15A225777}" type="presOf" srcId="{1DD4553C-3BC7-584B-919F-ACA2F0243D3D}" destId="{A83E7921-9F8E-4647-BEA2-8A279EEB2F3C}" srcOrd="0" destOrd="0" presId="urn:microsoft.com/office/officeart/2005/8/layout/hList1"/>
    <dgm:cxn modelId="{DD9C0AB0-A808-5C4F-BEE7-196FF78CF091}" srcId="{1DD4553C-3BC7-584B-919F-ACA2F0243D3D}" destId="{700DBEFF-45E1-C949-A87D-48E2619E998A}" srcOrd="3" destOrd="0" parTransId="{4BA25F4A-3A3F-3F40-BD39-EE9384CFA7AB}" sibTransId="{8D938919-901B-5347-8692-A601CDCB85FB}"/>
    <dgm:cxn modelId="{903D14B0-8956-1040-A601-47436522D9BB}" srcId="{E8491AC2-2EE7-1D46-B189-7E4649E6408F}" destId="{DD07FAB8-63C1-0149-BA16-CFD095F4B106}" srcOrd="5" destOrd="0" parTransId="{FF0C1BFE-2E03-CC4E-B925-075F618C8AF2}" sibTransId="{48C93256-DFED-334C-9232-6362C626FC03}"/>
    <dgm:cxn modelId="{5C821DB3-D482-274D-A328-38E448BBB732}" srcId="{1DD4553C-3BC7-584B-919F-ACA2F0243D3D}" destId="{E01690B3-4C03-974F-A47F-8011F4EB36EB}" srcOrd="4" destOrd="0" parTransId="{6246E957-01DF-0342-99C9-EE959267F5F4}" sibTransId="{F761F2FF-8DF3-0D41-9569-365D0FDA210C}"/>
    <dgm:cxn modelId="{5E4370B4-324F-294A-B458-04CC7CAD912B}" srcId="{1DD4553C-3BC7-584B-919F-ACA2F0243D3D}" destId="{2D89EB07-0715-E04B-9E3A-23EED1F9A043}" srcOrd="5" destOrd="0" parTransId="{0B9C2825-A7B0-3444-9901-93025FAF1074}" sibTransId="{18B03B38-D264-5649-9975-C63A849A171C}"/>
    <dgm:cxn modelId="{650741B7-2D61-C14D-A2BF-7A7B95D82025}" srcId="{23460E2D-454C-984D-9003-A78BB5551D9F}" destId="{2BF4D426-CC94-9945-A082-021054B2D540}" srcOrd="8" destOrd="0" parTransId="{6182ED9E-2A66-0A48-8F98-9E40860D8604}" sibTransId="{C05A3A30-2876-8340-B98E-856F5A9D3C33}"/>
    <dgm:cxn modelId="{2FC992B8-EF22-6148-82C4-4FE65B495F6A}" srcId="{23460E2D-454C-984D-9003-A78BB5551D9F}" destId="{8BB77E2C-F864-2E47-BD86-53B36884CC17}" srcOrd="0" destOrd="0" parTransId="{AC760CE0-DF15-284A-B933-450F822ABFD6}" sibTransId="{88C9A815-B3AE-F649-A370-2FF7FD8EB3FA}"/>
    <dgm:cxn modelId="{BCD294BA-8691-EC46-8A4A-C17B1AD0A653}" type="presOf" srcId="{95634B3F-8602-DD44-8BCB-6BE39A963B0F}" destId="{698FDFA9-D2DE-1946-A2D6-83CCE5C3A4C4}" srcOrd="0" destOrd="6" presId="urn:microsoft.com/office/officeart/2005/8/layout/hList1"/>
    <dgm:cxn modelId="{31A011BB-ED80-0C49-9490-95A2B45F5D56}" srcId="{F5AA3D3F-35E2-844D-8887-BAAFF0D44AE6}" destId="{1F5D377F-D00E-8746-A995-663DB85C3DD5}" srcOrd="0" destOrd="0" parTransId="{AAFCDBEF-A4AF-954D-BBAA-5AB058B9A08B}" sibTransId="{8C22BDAB-E23D-594F-BED8-5032E14CF66B}"/>
    <dgm:cxn modelId="{A39A7AC2-E8CD-1F40-A858-B5DEA71A2674}" srcId="{3C29B486-0D92-ED49-B627-EC06465AF5CD}" destId="{E8491AC2-2EE7-1D46-B189-7E4649E6408F}" srcOrd="1" destOrd="0" parTransId="{1793222C-8C92-7244-96EE-FBEC12D5044A}" sibTransId="{9D306007-2113-6F44-83B1-4121F55B0FCA}"/>
    <dgm:cxn modelId="{A27F86C9-AF97-1F48-8215-30FD72088C8A}" type="presOf" srcId="{41C9D90B-3CAC-D547-BF80-96514F9DE039}" destId="{DD9317E3-9788-7749-97C0-5A062A8AB0EF}" srcOrd="0" destOrd="6" presId="urn:microsoft.com/office/officeart/2005/8/layout/hList1"/>
    <dgm:cxn modelId="{FF6581CA-1414-4F4B-B997-D27CFD9F6B99}" type="presOf" srcId="{A0CFB324-5B12-7847-BED9-FE946490CF59}" destId="{992DF049-E122-9F41-BBFD-1936AA15AB58}" srcOrd="0" destOrd="2" presId="urn:microsoft.com/office/officeart/2005/8/layout/hList1"/>
    <dgm:cxn modelId="{2D8CE7CD-2657-5641-B982-E0AAA3AC7F51}" type="presOf" srcId="{E8491AC2-2EE7-1D46-B189-7E4649E6408F}" destId="{39B63BF7-CA67-124B-BE40-288FF11174E6}" srcOrd="0" destOrd="0" presId="urn:microsoft.com/office/officeart/2005/8/layout/hList1"/>
    <dgm:cxn modelId="{DC78D6CF-BC08-6B4F-BBA4-210935347FCD}" srcId="{091A49C7-3EE9-854A-B50C-9933932E4C3B}" destId="{614F669C-4A9C-4E49-9249-70769FBBF6C0}" srcOrd="3" destOrd="0" parTransId="{5F20F27F-C219-B04A-AC18-A8582C3FF225}" sibTransId="{A3BEB824-81C0-4B49-B365-52DBB4A4A3B9}"/>
    <dgm:cxn modelId="{267361D3-051B-FC44-973F-89C12F74E008}" type="presOf" srcId="{D185F40D-4374-D946-AFFA-FD0FBB8A0FB4}" destId="{992DF049-E122-9F41-BBFD-1936AA15AB58}" srcOrd="0" destOrd="0" presId="urn:microsoft.com/office/officeart/2005/8/layout/hList1"/>
    <dgm:cxn modelId="{3F35D1D6-A0A1-4D43-AE1B-73AA38CEB778}" type="presOf" srcId="{D4B5D898-D66A-0846-9786-8FC88B60185C}" destId="{B7EFE01F-7DED-EE41-A90A-7D538DA99F25}" srcOrd="0" destOrd="1" presId="urn:microsoft.com/office/officeart/2005/8/layout/hList1"/>
    <dgm:cxn modelId="{9FDCA5DB-96A1-7545-A9D2-2CDC43E7A1D2}" srcId="{23460E2D-454C-984D-9003-A78BB5551D9F}" destId="{7E298DD9-234C-044D-A57E-2BEAEE5DF2CE}" srcOrd="5" destOrd="0" parTransId="{30299CF7-8F7E-C04D-938A-90CCD7BF6DB6}" sibTransId="{03C40250-BD81-4E49-8CB4-242FC8914D18}"/>
    <dgm:cxn modelId="{537E23DC-197B-4E4A-B5F8-88BCA83DC4F7}" srcId="{091A49C7-3EE9-854A-B50C-9933932E4C3B}" destId="{D4B5D898-D66A-0846-9786-8FC88B60185C}" srcOrd="1" destOrd="0" parTransId="{8001A853-4963-BB46-A220-14462884FEAB}" sibTransId="{853E128A-EE26-284A-82F3-47BC4E8269BD}"/>
    <dgm:cxn modelId="{973C09DD-CE3D-CA43-866E-358F2EAF8207}" type="presOf" srcId="{614F669C-4A9C-4E49-9249-70769FBBF6C0}" destId="{B7EFE01F-7DED-EE41-A90A-7D538DA99F25}" srcOrd="0" destOrd="3" presId="urn:microsoft.com/office/officeart/2005/8/layout/hList1"/>
    <dgm:cxn modelId="{647648E0-5221-2E4F-A98A-7B0D5201B8DF}" type="presOf" srcId="{3CC43918-FF69-424E-993E-348C1EEED5B1}" destId="{DD9317E3-9788-7749-97C0-5A062A8AB0EF}" srcOrd="0" destOrd="0" presId="urn:microsoft.com/office/officeart/2005/8/layout/hList1"/>
    <dgm:cxn modelId="{2DDCD2E6-39FE-884D-A49E-B6B4F0ACBF16}" type="presOf" srcId="{47E4A979-B364-3745-8022-A839EAB7E884}" destId="{992DF049-E122-9F41-BBFD-1936AA15AB58}" srcOrd="0" destOrd="3" presId="urn:microsoft.com/office/officeart/2005/8/layout/hList1"/>
    <dgm:cxn modelId="{5BE46CE7-0A68-E343-9B70-4A998D6BA89F}" type="presOf" srcId="{29628B0F-FD5C-F242-A417-F86ED0C9BB36}" destId="{B7EFE01F-7DED-EE41-A90A-7D538DA99F25}" srcOrd="0" destOrd="4" presId="urn:microsoft.com/office/officeart/2005/8/layout/hList1"/>
    <dgm:cxn modelId="{C71396EA-7E37-AC46-802F-3DBAED86875B}" srcId="{091A49C7-3EE9-854A-B50C-9933932E4C3B}" destId="{8E49942F-F123-1D46-8B28-60F4338988BD}" srcOrd="0" destOrd="0" parTransId="{A846B5BF-B524-934E-A567-7533EF19559A}" sibTransId="{E0AEC463-C2FB-344B-8A15-1BE20A004EF5}"/>
    <dgm:cxn modelId="{849BD4EB-6AA9-B147-9CA9-7FCD7B3BF072}" type="presOf" srcId="{7746ACB1-3B78-9F4F-898D-9B3E416DC765}" destId="{698FDFA9-D2DE-1946-A2D6-83CCE5C3A4C4}" srcOrd="0" destOrd="3" presId="urn:microsoft.com/office/officeart/2005/8/layout/hList1"/>
    <dgm:cxn modelId="{3EEF82EF-427D-6747-957C-B5A2501D19E2}" type="presOf" srcId="{DD07FAB8-63C1-0149-BA16-CFD095F4B106}" destId="{992DF049-E122-9F41-BBFD-1936AA15AB58}" srcOrd="0" destOrd="5" presId="urn:microsoft.com/office/officeart/2005/8/layout/hList1"/>
    <dgm:cxn modelId="{1401C9F1-2D13-9D41-BD59-9D8D13409F8F}" srcId="{23460E2D-454C-984D-9003-A78BB5551D9F}" destId="{638B7E30-74F3-6041-B55C-8BE3C290A930}" srcOrd="1" destOrd="0" parTransId="{4E342841-BF32-1746-A250-7315FE17A558}" sibTransId="{0D915528-1134-2848-A830-52A8D58FE673}"/>
    <dgm:cxn modelId="{8C0B9AF9-7AC7-5D4A-AC84-FCEC8D7700B4}" srcId="{1DD4553C-3BC7-584B-919F-ACA2F0243D3D}" destId="{C42EEDD1-2A2D-3E4A-A363-BC81AE2C4A8B}" srcOrd="7" destOrd="0" parTransId="{FC48C45B-E14F-D741-9E85-BCAF4EFC5FE7}" sibTransId="{24031CC0-85EF-1D48-BBA8-08DE9FA1F80A}"/>
    <dgm:cxn modelId="{74DF95FF-FCD8-0E4B-8F10-5950F1E47F0D}" type="presOf" srcId="{E01690B3-4C03-974F-A47F-8011F4EB36EB}" destId="{DD9317E3-9788-7749-97C0-5A062A8AB0EF}" srcOrd="0" destOrd="4" presId="urn:microsoft.com/office/officeart/2005/8/layout/hList1"/>
    <dgm:cxn modelId="{76FC9715-F53C-884F-A780-87CEE57E365B}" type="presParOf" srcId="{08AF27E2-552F-184F-8DE3-07EB4AB7015F}" destId="{4BEADC71-5064-0243-BF70-F6FA2992368B}" srcOrd="0" destOrd="0" presId="urn:microsoft.com/office/officeart/2005/8/layout/hList1"/>
    <dgm:cxn modelId="{B0FF2B72-D8A8-4940-94F4-28A809C9D1C6}" type="presParOf" srcId="{4BEADC71-5064-0243-BF70-F6FA2992368B}" destId="{FB6A2EEF-F5B6-3D4C-8C8E-1BD81DA3F758}" srcOrd="0" destOrd="0" presId="urn:microsoft.com/office/officeart/2005/8/layout/hList1"/>
    <dgm:cxn modelId="{3E88E014-CD52-454B-AE4B-CE4425D8C275}" type="presParOf" srcId="{4BEADC71-5064-0243-BF70-F6FA2992368B}" destId="{698FDFA9-D2DE-1946-A2D6-83CCE5C3A4C4}" srcOrd="1" destOrd="0" presId="urn:microsoft.com/office/officeart/2005/8/layout/hList1"/>
    <dgm:cxn modelId="{76E2660B-263A-1C48-B608-C081483D442B}" type="presParOf" srcId="{08AF27E2-552F-184F-8DE3-07EB4AB7015F}" destId="{156B416D-118E-B045-81FA-0F92E2A0F998}" srcOrd="1" destOrd="0" presId="urn:microsoft.com/office/officeart/2005/8/layout/hList1"/>
    <dgm:cxn modelId="{40C31270-DB28-AB4E-825A-F40248804B16}" type="presParOf" srcId="{08AF27E2-552F-184F-8DE3-07EB4AB7015F}" destId="{E7BE4FC2-845C-8F4B-9AC5-F36EF16D02AB}" srcOrd="2" destOrd="0" presId="urn:microsoft.com/office/officeart/2005/8/layout/hList1"/>
    <dgm:cxn modelId="{8B335F3F-B931-2643-9732-D4155D22467B}" type="presParOf" srcId="{E7BE4FC2-845C-8F4B-9AC5-F36EF16D02AB}" destId="{39B63BF7-CA67-124B-BE40-288FF11174E6}" srcOrd="0" destOrd="0" presId="urn:microsoft.com/office/officeart/2005/8/layout/hList1"/>
    <dgm:cxn modelId="{4DB191F3-51C5-2A4E-837E-69A39E111A49}" type="presParOf" srcId="{E7BE4FC2-845C-8F4B-9AC5-F36EF16D02AB}" destId="{992DF049-E122-9F41-BBFD-1936AA15AB58}" srcOrd="1" destOrd="0" presId="urn:microsoft.com/office/officeart/2005/8/layout/hList1"/>
    <dgm:cxn modelId="{62D42665-8EAD-0845-BCA6-03CDA1FFA8F3}" type="presParOf" srcId="{08AF27E2-552F-184F-8DE3-07EB4AB7015F}" destId="{F1EEC951-B559-6D4F-8659-A271A71DF62F}" srcOrd="3" destOrd="0" presId="urn:microsoft.com/office/officeart/2005/8/layout/hList1"/>
    <dgm:cxn modelId="{983D7D15-9733-9648-A0AD-C33956E3A62D}" type="presParOf" srcId="{08AF27E2-552F-184F-8DE3-07EB4AB7015F}" destId="{14157F3E-72CB-7F48-BF04-B672D2B280DC}" srcOrd="4" destOrd="0" presId="urn:microsoft.com/office/officeart/2005/8/layout/hList1"/>
    <dgm:cxn modelId="{A8E5AA26-4C1A-9744-B3F4-4D0AEC817E37}" type="presParOf" srcId="{14157F3E-72CB-7F48-BF04-B672D2B280DC}" destId="{A83E7921-9F8E-4647-BEA2-8A279EEB2F3C}" srcOrd="0" destOrd="0" presId="urn:microsoft.com/office/officeart/2005/8/layout/hList1"/>
    <dgm:cxn modelId="{167B1DD5-CE85-3A4D-88D2-33A5C706D2C8}" type="presParOf" srcId="{14157F3E-72CB-7F48-BF04-B672D2B280DC}" destId="{DD9317E3-9788-7749-97C0-5A062A8AB0EF}" srcOrd="1" destOrd="0" presId="urn:microsoft.com/office/officeart/2005/8/layout/hList1"/>
    <dgm:cxn modelId="{05CEEBC4-DD25-C64C-8742-E7C44F9B70F5}" type="presParOf" srcId="{08AF27E2-552F-184F-8DE3-07EB4AB7015F}" destId="{037F1D4E-744C-DF4A-9F44-ED1785F77ED5}" srcOrd="5" destOrd="0" presId="urn:microsoft.com/office/officeart/2005/8/layout/hList1"/>
    <dgm:cxn modelId="{D23A5738-32F3-614E-A7F3-7BA0C08123AA}" type="presParOf" srcId="{08AF27E2-552F-184F-8DE3-07EB4AB7015F}" destId="{7A6CB5B3-EF92-484F-8D09-864388692060}" srcOrd="6" destOrd="0" presId="urn:microsoft.com/office/officeart/2005/8/layout/hList1"/>
    <dgm:cxn modelId="{895AE528-358F-944A-B0EA-C7BE28DD14C8}" type="presParOf" srcId="{7A6CB5B3-EF92-484F-8D09-864388692060}" destId="{475D6AA1-EF4F-BD4F-B6A4-C9087825CC0C}" srcOrd="0" destOrd="0" presId="urn:microsoft.com/office/officeart/2005/8/layout/hList1"/>
    <dgm:cxn modelId="{5CCD5090-2DDE-CC4E-89A1-5DFC828F812E}" type="presParOf" srcId="{7A6CB5B3-EF92-484F-8D09-864388692060}" destId="{B7EFE01F-7DED-EE41-A90A-7D538DA99F25}" srcOrd="1" destOrd="0" presId="urn:microsoft.com/office/officeart/2005/8/layout/hList1"/>
    <dgm:cxn modelId="{3DCC3C2F-B5C8-1B4A-ACEC-D0D836F027FE}" type="presParOf" srcId="{08AF27E2-552F-184F-8DE3-07EB4AB7015F}" destId="{13E8469C-352E-4343-8AA7-2FBC591A495F}" srcOrd="7" destOrd="0" presId="urn:microsoft.com/office/officeart/2005/8/layout/hList1"/>
    <dgm:cxn modelId="{9440E628-F183-6B46-88AB-87187DDD87CE}" type="presParOf" srcId="{08AF27E2-552F-184F-8DE3-07EB4AB7015F}" destId="{DF8468B6-C66F-204C-A292-BA188AA5C392}" srcOrd="8" destOrd="0" presId="urn:microsoft.com/office/officeart/2005/8/layout/hList1"/>
    <dgm:cxn modelId="{B2844B4C-429B-274B-BBF1-CF6A98E51982}" type="presParOf" srcId="{DF8468B6-C66F-204C-A292-BA188AA5C392}" destId="{C97978EA-B9AB-984B-B899-9A7D27699009}" srcOrd="0" destOrd="0" presId="urn:microsoft.com/office/officeart/2005/8/layout/hList1"/>
    <dgm:cxn modelId="{877019AD-0695-894C-9EA2-6AA070FC0F78}" type="presParOf" srcId="{DF8468B6-C66F-204C-A292-BA188AA5C392}" destId="{70B34E38-8BD1-CD48-A9E2-2EB53F21D937}" srcOrd="1" destOrd="0" presId="urn:microsoft.com/office/officeart/2005/8/layout/h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B6A2EEF-F5B6-3D4C-8C8E-1BD81DA3F758}">
      <dsp:nvSpPr>
        <dsp:cNvPr id="0" name=""/>
        <dsp:cNvSpPr/>
      </dsp:nvSpPr>
      <dsp:spPr>
        <a:xfrm>
          <a:off x="8255" y="1309123"/>
          <a:ext cx="3164507" cy="1824845"/>
        </a:xfrm>
        <a:prstGeom prst="rect">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84912" tIns="105664" rIns="184912" bIns="105664" numCol="1" spcCol="1270" anchor="ctr" anchorCtr="0">
          <a:noAutofit/>
        </a:bodyPr>
        <a:lstStyle/>
        <a:p>
          <a:pPr marL="0" lvl="0" indent="0" algn="ctr" defTabSz="1155700">
            <a:lnSpc>
              <a:spcPct val="90000"/>
            </a:lnSpc>
            <a:spcBef>
              <a:spcPct val="0"/>
            </a:spcBef>
            <a:spcAft>
              <a:spcPct val="35000"/>
            </a:spcAft>
            <a:buNone/>
          </a:pPr>
          <a:r>
            <a:rPr lang="ar-SA" sz="2600" kern="1200">
              <a:solidFill>
                <a:schemeClr val="bg2"/>
              </a:solidFill>
              <a:latin typeface="Montserrat" pitchFamily="2" charset="77"/>
              <a:cs typeface="Arial"/>
            </a:rPr>
            <a:t>التركيبة السكانية والهياكل المجتمعية</a:t>
          </a:r>
        </a:p>
      </dsp:txBody>
      <dsp:txXfrm>
        <a:off x="8255" y="1309123"/>
        <a:ext cx="3164507" cy="1824845"/>
      </dsp:txXfrm>
    </dsp:sp>
    <dsp:sp modelId="{698FDFA9-D2DE-1946-A2D6-83CCE5C3A4C4}">
      <dsp:nvSpPr>
        <dsp:cNvPr id="0" name=""/>
        <dsp:cNvSpPr/>
      </dsp:nvSpPr>
      <dsp:spPr>
        <a:xfrm>
          <a:off x="2305" y="3519894"/>
          <a:ext cx="3164507" cy="4743360"/>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22682" tIns="122682" rIns="163576" bIns="184023" numCol="1" spcCol="1270" anchor="t" anchorCtr="0">
          <a:noAutofit/>
        </a:bodyPr>
        <a:lstStyle/>
        <a:p>
          <a:pPr marL="228600" lvl="1" indent="-228600" algn="l" defTabSz="1022350">
            <a:lnSpc>
              <a:spcPct val="90000"/>
            </a:lnSpc>
            <a:spcBef>
              <a:spcPct val="0"/>
            </a:spcBef>
            <a:spcAft>
              <a:spcPts val="1200"/>
            </a:spcAft>
            <a:buChar char="•"/>
          </a:pPr>
          <a:r>
            <a:rPr lang="ar-SA" sz="2300" kern="1200">
              <a:latin typeface="Open Sans" panose="020B0606030504020204" pitchFamily="34" charset="0"/>
              <a:ea typeface="Open Sans" panose="020B0606030504020204" pitchFamily="34" charset="0"/>
              <a:cs typeface="Arial" panose="020B0606030504020204" pitchFamily="34" charset="0"/>
            </a:rPr>
            <a:t>الرجال/النساء/الأعمار</a:t>
          </a:r>
        </a:p>
        <a:p>
          <a:pPr marL="228600" lvl="1" indent="-228600" algn="l" defTabSz="1022350">
            <a:lnSpc>
              <a:spcPct val="90000"/>
            </a:lnSpc>
            <a:spcBef>
              <a:spcPct val="0"/>
            </a:spcBef>
            <a:spcAft>
              <a:spcPts val="1200"/>
            </a:spcAft>
            <a:buChar char="•"/>
          </a:pPr>
          <a:r>
            <a:rPr lang="ar-SA" sz="2300" kern="1200">
              <a:latin typeface="Open Sans" panose="020B0606030504020204" pitchFamily="34" charset="0"/>
              <a:ea typeface="Open Sans" panose="020B0606030504020204" pitchFamily="34" charset="0"/>
              <a:cs typeface="Arial" panose="020B0606030504020204" pitchFamily="34" charset="0"/>
            </a:rPr>
            <a:t>الجماعات الدينية والعرقية</a:t>
          </a:r>
        </a:p>
        <a:p>
          <a:pPr marL="228600" lvl="1" indent="-228600" algn="l" defTabSz="1022350">
            <a:lnSpc>
              <a:spcPct val="90000"/>
            </a:lnSpc>
            <a:spcBef>
              <a:spcPct val="0"/>
            </a:spcBef>
            <a:spcAft>
              <a:spcPts val="1200"/>
            </a:spcAft>
            <a:buChar char="•"/>
          </a:pPr>
          <a:r>
            <a:rPr lang="ar-SA" sz="2300" kern="1200">
              <a:latin typeface="Open Sans" panose="020B0606030504020204" pitchFamily="34" charset="0"/>
              <a:ea typeface="Open Sans" panose="020B0606030504020204" pitchFamily="34" charset="0"/>
              <a:cs typeface="Arial" panose="020B0606030504020204" pitchFamily="34" charset="0"/>
            </a:rPr>
            <a:t>اللغات</a:t>
          </a:r>
        </a:p>
        <a:p>
          <a:pPr marL="228600" lvl="1" indent="-228600" algn="l" defTabSz="1022350">
            <a:lnSpc>
              <a:spcPct val="90000"/>
            </a:lnSpc>
            <a:spcBef>
              <a:spcPct val="0"/>
            </a:spcBef>
            <a:spcAft>
              <a:spcPts val="1200"/>
            </a:spcAft>
            <a:buChar char="•"/>
          </a:pPr>
          <a:r>
            <a:rPr lang="ar-SA" sz="2300" kern="1200">
              <a:latin typeface="Open Sans" panose="020B0606030504020204" pitchFamily="34" charset="0"/>
              <a:ea typeface="Open Sans" panose="020B0606030504020204" pitchFamily="34" charset="0"/>
              <a:cs typeface="Arial" panose="020B0606030504020204" pitchFamily="34" charset="0"/>
            </a:rPr>
            <a:t>التعليم ومحو الأمية</a:t>
          </a:r>
        </a:p>
        <a:p>
          <a:pPr marL="228600" lvl="1" indent="-228600" algn="l" defTabSz="1022350">
            <a:lnSpc>
              <a:spcPct val="90000"/>
            </a:lnSpc>
            <a:spcBef>
              <a:spcPct val="0"/>
            </a:spcBef>
            <a:spcAft>
              <a:spcPts val="1200"/>
            </a:spcAft>
            <a:buChar char="•"/>
          </a:pPr>
          <a:r>
            <a:rPr lang="ar-SA" sz="2300" kern="1200">
              <a:latin typeface="Open Sans" panose="020B0606030504020204" pitchFamily="34" charset="0"/>
              <a:ea typeface="Open Sans" panose="020B0606030504020204" pitchFamily="34" charset="0"/>
              <a:cs typeface="Arial" panose="020B0606030504020204" pitchFamily="34" charset="0"/>
            </a:rPr>
            <a:t>سبل العيش</a:t>
          </a:r>
        </a:p>
        <a:p>
          <a:pPr marL="228600" lvl="1" indent="-228600" algn="l" defTabSz="1022350">
            <a:lnSpc>
              <a:spcPct val="90000"/>
            </a:lnSpc>
            <a:spcBef>
              <a:spcPct val="0"/>
            </a:spcBef>
            <a:spcAft>
              <a:spcPts val="1200"/>
            </a:spcAft>
            <a:buChar char="•"/>
          </a:pPr>
          <a:r>
            <a:rPr lang="ar-SA" sz="2300" kern="1200">
              <a:latin typeface="Open Sans" panose="020B0606030504020204" pitchFamily="34" charset="0"/>
              <a:ea typeface="Open Sans" panose="020B0606030504020204" pitchFamily="34" charset="0"/>
              <a:cs typeface="Arial" panose="020B0606030504020204" pitchFamily="34" charset="0"/>
            </a:rPr>
            <a:t>القادة</a:t>
          </a:r>
        </a:p>
        <a:p>
          <a:pPr marL="228600" lvl="1" indent="-228600" algn="l" defTabSz="1022350">
            <a:lnSpc>
              <a:spcPct val="90000"/>
            </a:lnSpc>
            <a:spcBef>
              <a:spcPct val="0"/>
            </a:spcBef>
            <a:spcAft>
              <a:spcPts val="1200"/>
            </a:spcAft>
            <a:buChar char="•"/>
          </a:pPr>
          <a:r>
            <a:rPr lang="ar-SA" sz="2300" kern="1200">
              <a:latin typeface="Open Sans" panose="020B0606030504020204" pitchFamily="34" charset="0"/>
              <a:ea typeface="Open Sans" panose="020B0606030504020204" pitchFamily="34" charset="0"/>
              <a:cs typeface="Arial" panose="020B0606030504020204" pitchFamily="34" charset="0"/>
            </a:rPr>
            <a:t> مجموعات المجتمع</a:t>
          </a:r>
        </a:p>
        <a:p>
          <a:pPr marL="228600" lvl="1" indent="-228600" algn="l" defTabSz="1022350">
            <a:lnSpc>
              <a:spcPct val="90000"/>
            </a:lnSpc>
            <a:spcBef>
              <a:spcPct val="0"/>
            </a:spcBef>
            <a:spcAft>
              <a:spcPts val="1200"/>
            </a:spcAft>
            <a:buChar char="•"/>
          </a:pPr>
          <a:r>
            <a:rPr lang="ar-SA" sz="2300" kern="1200">
              <a:latin typeface="Open Sans" panose="020B0606030504020204" pitchFamily="34" charset="0"/>
              <a:ea typeface="Open Sans" panose="020B0606030504020204" pitchFamily="34" charset="0"/>
              <a:cs typeface="Arial" panose="020B0606030504020204" pitchFamily="34" charset="0"/>
            </a:rPr>
            <a:t>السلطات المحلية</a:t>
          </a:r>
        </a:p>
        <a:p>
          <a:pPr marL="228600" lvl="1" indent="-228600" algn="l" defTabSz="1022350">
            <a:lnSpc>
              <a:spcPct val="90000"/>
            </a:lnSpc>
            <a:spcBef>
              <a:spcPct val="0"/>
            </a:spcBef>
            <a:spcAft>
              <a:spcPts val="1200"/>
            </a:spcAft>
            <a:buChar char="•"/>
          </a:pPr>
          <a:r>
            <a:rPr lang="ar-SA" sz="2300" kern="1200">
              <a:latin typeface="Open Sans" panose="020B0606030504020204" pitchFamily="34" charset="0"/>
              <a:ea typeface="Open Sans" panose="020B0606030504020204" pitchFamily="34" charset="0"/>
              <a:cs typeface="Arial" panose="020B0606030504020204" pitchFamily="34" charset="0"/>
            </a:rPr>
            <a:t>الخدمات المتاحة</a:t>
          </a:r>
        </a:p>
        <a:p>
          <a:pPr marL="228600" lvl="1" indent="-228600" algn="l" defTabSz="1022350">
            <a:lnSpc>
              <a:spcPct val="90000"/>
            </a:lnSpc>
            <a:spcBef>
              <a:spcPct val="0"/>
            </a:spcBef>
            <a:spcAft>
              <a:spcPts val="1200"/>
            </a:spcAft>
            <a:buChar char="•"/>
          </a:pPr>
          <a:r>
            <a:rPr lang="ar-SA" sz="2300" kern="1200">
              <a:latin typeface="Open Sans" panose="020B0606030504020204" pitchFamily="34" charset="0"/>
              <a:ea typeface="Open Sans" panose="020B0606030504020204" pitchFamily="34" charset="0"/>
              <a:cs typeface="Arial" panose="020B0606030504020204" pitchFamily="34" charset="0"/>
            </a:rPr>
            <a:t>منظمات أخرى</a:t>
          </a:r>
        </a:p>
      </dsp:txBody>
      <dsp:txXfrm>
        <a:off x="2305" y="3519894"/>
        <a:ext cx="3164507" cy="4743360"/>
      </dsp:txXfrm>
    </dsp:sp>
    <dsp:sp modelId="{39B63BF7-CA67-124B-BE40-288FF11174E6}">
      <dsp:nvSpPr>
        <dsp:cNvPr id="0" name=""/>
        <dsp:cNvSpPr/>
      </dsp:nvSpPr>
      <dsp:spPr>
        <a:xfrm>
          <a:off x="3615794" y="1309123"/>
          <a:ext cx="3164507" cy="1824845"/>
        </a:xfrm>
        <a:prstGeom prst="rect">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84912" tIns="105664" rIns="184912" bIns="105664" numCol="1" spcCol="1270" anchor="ctr" anchorCtr="0">
          <a:noAutofit/>
        </a:bodyPr>
        <a:lstStyle/>
        <a:p>
          <a:pPr marL="0" lvl="0" indent="0" algn="ctr" defTabSz="1155700">
            <a:lnSpc>
              <a:spcPct val="90000"/>
            </a:lnSpc>
            <a:spcBef>
              <a:spcPct val="0"/>
            </a:spcBef>
            <a:spcAft>
              <a:spcPct val="35000"/>
            </a:spcAft>
            <a:buNone/>
          </a:pPr>
          <a:r>
            <a:rPr lang="ar-SA" sz="2600" kern="1200">
              <a:solidFill>
                <a:schemeClr val="bg2"/>
              </a:solidFill>
              <a:latin typeface="Montserrat" pitchFamily="2" charset="77"/>
              <a:cs typeface="Arial"/>
            </a:rPr>
            <a:t>العلاقات المجتمعية والتواصل</a:t>
          </a:r>
        </a:p>
      </dsp:txBody>
      <dsp:txXfrm>
        <a:off x="3615794" y="1309123"/>
        <a:ext cx="3164507" cy="1824845"/>
      </dsp:txXfrm>
    </dsp:sp>
    <dsp:sp modelId="{992DF049-E122-9F41-BBFD-1936AA15AB58}">
      <dsp:nvSpPr>
        <dsp:cNvPr id="0" name=""/>
        <dsp:cNvSpPr/>
      </dsp:nvSpPr>
      <dsp:spPr>
        <a:xfrm>
          <a:off x="3609844" y="3519894"/>
          <a:ext cx="3164507" cy="4743360"/>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22682" tIns="122682" rIns="163576" bIns="184023" numCol="1" spcCol="1270" anchor="t" anchorCtr="0">
          <a:noAutofit/>
        </a:bodyPr>
        <a:lstStyle/>
        <a:p>
          <a:pPr marL="228600" lvl="1" indent="-228600" algn="l" defTabSz="1022350">
            <a:lnSpc>
              <a:spcPct val="90000"/>
            </a:lnSpc>
            <a:spcBef>
              <a:spcPct val="0"/>
            </a:spcBef>
            <a:spcAft>
              <a:spcPts val="1200"/>
            </a:spcAft>
            <a:buChar char="•"/>
          </a:pPr>
          <a:r>
            <a:rPr lang="ar-SA" sz="2300" kern="1200">
              <a:latin typeface="Open Sans" panose="020B0606030504020204" pitchFamily="34" charset="0"/>
              <a:ea typeface="Open Sans" panose="020B0606030504020204" pitchFamily="34" charset="0"/>
              <a:cs typeface="Arial" panose="020B0606030504020204" pitchFamily="34" charset="0"/>
            </a:rPr>
            <a:t>عمليات صنع القرار</a:t>
          </a:r>
        </a:p>
        <a:p>
          <a:pPr marL="228600" lvl="1" indent="-228600" algn="l" defTabSz="1022350">
            <a:lnSpc>
              <a:spcPct val="90000"/>
            </a:lnSpc>
            <a:spcBef>
              <a:spcPct val="0"/>
            </a:spcBef>
            <a:spcAft>
              <a:spcPts val="1200"/>
            </a:spcAft>
            <a:buChar char="•"/>
          </a:pPr>
          <a:r>
            <a:rPr lang="ar-SA" sz="2300" kern="1200">
              <a:latin typeface="Open Sans" panose="020B0606030504020204" pitchFamily="34" charset="0"/>
              <a:ea typeface="Open Sans" panose="020B0606030504020204" pitchFamily="34" charset="0"/>
              <a:cs typeface="Arial" panose="020B0606030504020204" pitchFamily="34" charset="0"/>
            </a:rPr>
            <a:t>مشاركة مجموعات مختلفة</a:t>
          </a:r>
        </a:p>
        <a:p>
          <a:pPr marL="228600" lvl="1" indent="-228600" algn="l" defTabSz="1022350">
            <a:lnSpc>
              <a:spcPct val="90000"/>
            </a:lnSpc>
            <a:spcBef>
              <a:spcPct val="0"/>
            </a:spcBef>
            <a:spcAft>
              <a:spcPts val="1200"/>
            </a:spcAft>
            <a:buChar char="•"/>
          </a:pPr>
          <a:r>
            <a:rPr lang="ar-SA" sz="2300" kern="1200">
              <a:latin typeface="Open Sans" panose="020B0606030504020204" pitchFamily="34" charset="0"/>
              <a:ea typeface="Open Sans" panose="020B0606030504020204" pitchFamily="34" charset="0"/>
              <a:cs typeface="Arial" panose="020B0606030504020204" pitchFamily="34" charset="0"/>
            </a:rPr>
            <a:t>الثقة والتماسك الاجتماعي</a:t>
          </a:r>
        </a:p>
        <a:p>
          <a:pPr marL="228600" lvl="1" indent="-228600" algn="l" defTabSz="1022350">
            <a:lnSpc>
              <a:spcPct val="90000"/>
            </a:lnSpc>
            <a:spcBef>
              <a:spcPct val="0"/>
            </a:spcBef>
            <a:spcAft>
              <a:spcPts val="1200"/>
            </a:spcAft>
            <a:buChar char="•"/>
          </a:pPr>
          <a:r>
            <a:rPr lang="ar-SA" sz="2300" kern="1200">
              <a:latin typeface="Open Sans" panose="020B0606030504020204" pitchFamily="34" charset="0"/>
              <a:ea typeface="Open Sans" panose="020B0606030504020204" pitchFamily="34" charset="0"/>
              <a:cs typeface="Arial" panose="020B0606030504020204" pitchFamily="34" charset="0"/>
            </a:rPr>
            <a:t>حل المشكلات</a:t>
          </a:r>
        </a:p>
        <a:p>
          <a:pPr marL="228600" lvl="1" indent="-228600" algn="l" defTabSz="1022350">
            <a:lnSpc>
              <a:spcPct val="90000"/>
            </a:lnSpc>
            <a:spcBef>
              <a:spcPct val="0"/>
            </a:spcBef>
            <a:spcAft>
              <a:spcPts val="1200"/>
            </a:spcAft>
            <a:buChar char="•"/>
          </a:pPr>
          <a:r>
            <a:rPr lang="ar-SA" sz="2300" kern="1200">
              <a:latin typeface="Open Sans" panose="020B0606030504020204" pitchFamily="34" charset="0"/>
              <a:ea typeface="Open Sans" panose="020B0606030504020204" pitchFamily="34" charset="0"/>
              <a:cs typeface="Arial" panose="020B0606030504020204" pitchFamily="34" charset="0"/>
            </a:rPr>
            <a:t>النزاع أو التوترات</a:t>
          </a:r>
        </a:p>
        <a:p>
          <a:pPr marL="228600" lvl="1" indent="-228600" algn="l" defTabSz="1022350">
            <a:lnSpc>
              <a:spcPct val="90000"/>
            </a:lnSpc>
            <a:spcBef>
              <a:spcPct val="0"/>
            </a:spcBef>
            <a:spcAft>
              <a:spcPts val="1200"/>
            </a:spcAft>
            <a:buChar char="•"/>
          </a:pPr>
          <a:r>
            <a:rPr lang="ar-SA" sz="2300" kern="1200">
              <a:latin typeface="Open Sans" panose="020B0606030504020204" pitchFamily="34" charset="0"/>
              <a:ea typeface="Open Sans" panose="020B0606030504020204" pitchFamily="34" charset="0"/>
              <a:cs typeface="Arial" panose="020B0606030504020204" pitchFamily="34" charset="0"/>
            </a:rPr>
            <a:t>مصادر وقنوات المعلومات</a:t>
          </a:r>
        </a:p>
        <a:p>
          <a:pPr marL="228600" lvl="1" indent="-228600" algn="l" defTabSz="1022350">
            <a:lnSpc>
              <a:spcPct val="90000"/>
            </a:lnSpc>
            <a:spcBef>
              <a:spcPct val="0"/>
            </a:spcBef>
            <a:spcAft>
              <a:spcPts val="1200"/>
            </a:spcAft>
            <a:buChar char="•"/>
          </a:pPr>
          <a:r>
            <a:rPr lang="ar-SA" sz="2300" kern="1200">
              <a:latin typeface="Open Sans" panose="020B0606030504020204" pitchFamily="34" charset="0"/>
              <a:ea typeface="Open Sans" panose="020B0606030504020204" pitchFamily="34" charset="0"/>
              <a:cs typeface="Arial" panose="020B0606030504020204" pitchFamily="34" charset="0"/>
            </a:rPr>
            <a:t>حواجز أمام الحصول على المعلومات والمشاركة</a:t>
          </a:r>
        </a:p>
      </dsp:txBody>
      <dsp:txXfrm>
        <a:off x="3609844" y="3519894"/>
        <a:ext cx="3164507" cy="4743360"/>
      </dsp:txXfrm>
    </dsp:sp>
    <dsp:sp modelId="{A83E7921-9F8E-4647-BEA2-8A279EEB2F3C}">
      <dsp:nvSpPr>
        <dsp:cNvPr id="0" name=""/>
        <dsp:cNvSpPr/>
      </dsp:nvSpPr>
      <dsp:spPr>
        <a:xfrm>
          <a:off x="7223333" y="1309123"/>
          <a:ext cx="3164507" cy="1824845"/>
        </a:xfrm>
        <a:prstGeom prst="rect">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84912" tIns="105664" rIns="184912" bIns="105664" numCol="1" spcCol="1270" anchor="ctr" anchorCtr="0">
          <a:noAutofit/>
        </a:bodyPr>
        <a:lstStyle/>
        <a:p>
          <a:pPr marL="0" lvl="0" indent="0" algn="ctr" defTabSz="1155700">
            <a:lnSpc>
              <a:spcPct val="90000"/>
            </a:lnSpc>
            <a:spcBef>
              <a:spcPct val="0"/>
            </a:spcBef>
            <a:spcAft>
              <a:spcPct val="35000"/>
            </a:spcAft>
            <a:buNone/>
          </a:pPr>
          <a:r>
            <a:rPr lang="ar-SA" sz="2600" kern="1200">
              <a:solidFill>
                <a:schemeClr val="bg2"/>
              </a:solidFill>
              <a:latin typeface="Montserrat" pitchFamily="2" charset="77"/>
              <a:cs typeface="Arial"/>
            </a:rPr>
            <a:t>الثقافة والمعتقدات</a:t>
          </a:r>
        </a:p>
      </dsp:txBody>
      <dsp:txXfrm>
        <a:off x="7223333" y="1309123"/>
        <a:ext cx="3164507" cy="1824845"/>
      </dsp:txXfrm>
    </dsp:sp>
    <dsp:sp modelId="{DD9317E3-9788-7749-97C0-5A062A8AB0EF}">
      <dsp:nvSpPr>
        <dsp:cNvPr id="0" name=""/>
        <dsp:cNvSpPr/>
      </dsp:nvSpPr>
      <dsp:spPr>
        <a:xfrm>
          <a:off x="7217383" y="3519894"/>
          <a:ext cx="3164507" cy="4743360"/>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22682" tIns="122682" rIns="163576" bIns="184023" numCol="1" spcCol="1270" anchor="t" anchorCtr="0">
          <a:noAutofit/>
        </a:bodyPr>
        <a:lstStyle/>
        <a:p>
          <a:pPr marL="228600" lvl="1" indent="-228600" algn="r" defTabSz="889000">
            <a:lnSpc>
              <a:spcPct val="90000"/>
            </a:lnSpc>
            <a:spcBef>
              <a:spcPct val="0"/>
            </a:spcBef>
            <a:spcAft>
              <a:spcPts val="1200"/>
            </a:spcAft>
            <a:buChar char="•"/>
          </a:pPr>
          <a:r>
            <a:rPr lang="ar-SA" sz="2300" kern="1200">
              <a:solidFill>
                <a:srgbClr val="000000">
                  <a:hueOff val="0"/>
                  <a:satOff val="0"/>
                  <a:lumOff val="0"/>
                  <a:alphaOff val="0"/>
                </a:srgbClr>
              </a:solidFill>
              <a:latin typeface="Open Sans" panose="020B0606030504020204" pitchFamily="34" charset="0"/>
              <a:ea typeface="Open Sans" panose="020B0606030504020204" pitchFamily="34" charset="0"/>
              <a:cs typeface="Arial" panose="020B0606030504020204" pitchFamily="34" charset="0"/>
            </a:rPr>
            <a:t>الأدوار الجنسانية</a:t>
          </a:r>
        </a:p>
        <a:p>
          <a:pPr marL="228600" lvl="1" indent="-228600" algn="r" defTabSz="889000">
            <a:lnSpc>
              <a:spcPct val="90000"/>
            </a:lnSpc>
            <a:spcBef>
              <a:spcPct val="0"/>
            </a:spcBef>
            <a:spcAft>
              <a:spcPts val="1200"/>
            </a:spcAft>
            <a:buChar char="•"/>
          </a:pPr>
          <a:r>
            <a:rPr lang="ar-SA" sz="2300" kern="1200">
              <a:solidFill>
                <a:srgbClr val="000000">
                  <a:hueOff val="0"/>
                  <a:satOff val="0"/>
                  <a:lumOff val="0"/>
                  <a:alphaOff val="0"/>
                </a:srgbClr>
              </a:solidFill>
              <a:latin typeface="Open Sans" panose="020B0606030504020204" pitchFamily="34" charset="0"/>
              <a:ea typeface="Open Sans" panose="020B0606030504020204" pitchFamily="34" charset="0"/>
              <a:cs typeface="Arial" panose="020B0606030504020204" pitchFamily="34" charset="0"/>
            </a:rPr>
            <a:t>المواقف تجاه المجموعات المختلفة</a:t>
          </a:r>
        </a:p>
        <a:p>
          <a:pPr marL="228600" lvl="1" indent="-228600" algn="r" defTabSz="889000">
            <a:lnSpc>
              <a:spcPct val="90000"/>
            </a:lnSpc>
            <a:spcBef>
              <a:spcPct val="0"/>
            </a:spcBef>
            <a:spcAft>
              <a:spcPts val="1200"/>
            </a:spcAft>
            <a:buChar char="•"/>
          </a:pPr>
          <a:r>
            <a:rPr lang="ar-SA" sz="2300" kern="1200">
              <a:solidFill>
                <a:srgbClr val="000000">
                  <a:hueOff val="0"/>
                  <a:satOff val="0"/>
                  <a:lumOff val="0"/>
                  <a:alphaOff val="0"/>
                </a:srgbClr>
              </a:solidFill>
              <a:latin typeface="Open Sans" panose="020B0606030504020204" pitchFamily="34" charset="0"/>
              <a:ea typeface="Open Sans" panose="020B0606030504020204" pitchFamily="34" charset="0"/>
              <a:cs typeface="Arial" panose="020B0606030504020204" pitchFamily="34" charset="0"/>
            </a:rPr>
            <a:t>التمييز</a:t>
          </a:r>
        </a:p>
        <a:p>
          <a:pPr marL="228600" lvl="1" indent="-228600" algn="r" defTabSz="889000">
            <a:lnSpc>
              <a:spcPct val="90000"/>
            </a:lnSpc>
            <a:spcBef>
              <a:spcPct val="0"/>
            </a:spcBef>
            <a:spcAft>
              <a:spcPts val="1200"/>
            </a:spcAft>
            <a:buChar char="•"/>
          </a:pPr>
          <a:r>
            <a:rPr lang="ar-SA" sz="2300" kern="1200">
              <a:solidFill>
                <a:srgbClr val="000000">
                  <a:hueOff val="0"/>
                  <a:satOff val="0"/>
                  <a:lumOff val="0"/>
                  <a:alphaOff val="0"/>
                </a:srgbClr>
              </a:solidFill>
              <a:latin typeface="Open Sans" panose="020B0606030504020204" pitchFamily="34" charset="0"/>
              <a:ea typeface="Open Sans" panose="020B0606030504020204" pitchFamily="34" charset="0"/>
              <a:cs typeface="Arial" panose="020B0606030504020204" pitchFamily="34" charset="0"/>
            </a:rPr>
            <a:t>الممارسات الدينية</a:t>
          </a:r>
        </a:p>
        <a:p>
          <a:pPr marL="228600" lvl="1" indent="-228600" algn="r" defTabSz="889000">
            <a:lnSpc>
              <a:spcPct val="90000"/>
            </a:lnSpc>
            <a:spcBef>
              <a:spcPct val="0"/>
            </a:spcBef>
            <a:spcAft>
              <a:spcPts val="1200"/>
            </a:spcAft>
            <a:buChar char="•"/>
          </a:pPr>
          <a:r>
            <a:rPr lang="ar-SA" sz="2300" kern="1200">
              <a:solidFill>
                <a:srgbClr val="000000">
                  <a:hueOff val="0"/>
                  <a:satOff val="0"/>
                  <a:lumOff val="0"/>
                  <a:alphaOff val="0"/>
                </a:srgbClr>
              </a:solidFill>
              <a:latin typeface="Open Sans" panose="020B0606030504020204" pitchFamily="34" charset="0"/>
              <a:ea typeface="Open Sans" panose="020B0606030504020204" pitchFamily="34" charset="0"/>
              <a:cs typeface="Arial" panose="020B0606030504020204" pitchFamily="34" charset="0"/>
            </a:rPr>
            <a:t>المعايير الجنسانية</a:t>
          </a:r>
        </a:p>
        <a:p>
          <a:pPr marL="228600" lvl="1" indent="-228600" algn="r" defTabSz="889000">
            <a:lnSpc>
              <a:spcPct val="90000"/>
            </a:lnSpc>
            <a:spcBef>
              <a:spcPct val="0"/>
            </a:spcBef>
            <a:spcAft>
              <a:spcPts val="1200"/>
            </a:spcAft>
            <a:buChar char="•"/>
          </a:pPr>
          <a:r>
            <a:rPr lang="ar-SA" sz="2300" kern="1200">
              <a:solidFill>
                <a:srgbClr val="000000">
                  <a:hueOff val="0"/>
                  <a:satOff val="0"/>
                  <a:lumOff val="0"/>
                  <a:alphaOff val="0"/>
                </a:srgbClr>
              </a:solidFill>
              <a:latin typeface="Open Sans" panose="020B0606030504020204" pitchFamily="34" charset="0"/>
              <a:ea typeface="Open Sans" panose="020B0606030504020204" pitchFamily="34" charset="0"/>
              <a:cs typeface="Arial" panose="020B0606030504020204" pitchFamily="34" charset="0"/>
            </a:rPr>
            <a:t>المعايير الاجتماعية</a:t>
          </a:r>
        </a:p>
        <a:p>
          <a:pPr marL="228600" lvl="1" indent="-228600" algn="r" defTabSz="889000">
            <a:lnSpc>
              <a:spcPct val="90000"/>
            </a:lnSpc>
            <a:spcBef>
              <a:spcPct val="0"/>
            </a:spcBef>
            <a:spcAft>
              <a:spcPts val="1200"/>
            </a:spcAft>
            <a:buChar char="•"/>
          </a:pPr>
          <a:r>
            <a:rPr lang="ar-SA" sz="2300" kern="1200">
              <a:solidFill>
                <a:srgbClr val="000000">
                  <a:hueOff val="0"/>
                  <a:satOff val="0"/>
                  <a:lumOff val="0"/>
                  <a:alphaOff val="0"/>
                </a:srgbClr>
              </a:solidFill>
              <a:latin typeface="Open Sans" panose="020B0606030504020204" pitchFamily="34" charset="0"/>
              <a:ea typeface="Open Sans" panose="020B0606030504020204" pitchFamily="34" charset="0"/>
              <a:cs typeface="Arial" panose="020B0606030504020204" pitchFamily="34" charset="0"/>
            </a:rPr>
            <a:t>المعتقدات والممارسات التقليدية</a:t>
          </a:r>
        </a:p>
        <a:p>
          <a:pPr marL="228600" lvl="1" indent="-228600" algn="r" defTabSz="889000">
            <a:lnSpc>
              <a:spcPct val="90000"/>
            </a:lnSpc>
            <a:spcBef>
              <a:spcPct val="0"/>
            </a:spcBef>
            <a:spcAft>
              <a:spcPts val="1200"/>
            </a:spcAft>
            <a:buChar char="•"/>
          </a:pPr>
          <a:r>
            <a:rPr lang="ar-SA" sz="2300" kern="1200">
              <a:solidFill>
                <a:srgbClr val="000000">
                  <a:hueOff val="0"/>
                  <a:satOff val="0"/>
                  <a:lumOff val="0"/>
                  <a:alphaOff val="0"/>
                </a:srgbClr>
              </a:solidFill>
              <a:latin typeface="Open Sans" panose="020B0606030504020204" pitchFamily="34" charset="0"/>
              <a:ea typeface="Open Sans" panose="020B0606030504020204" pitchFamily="34" charset="0"/>
              <a:cs typeface="Arial" panose="020B0606030504020204" pitchFamily="34" charset="0"/>
            </a:rPr>
            <a:t>الاعتقادات الشائعة والشائعات</a:t>
          </a:r>
        </a:p>
      </dsp:txBody>
      <dsp:txXfrm>
        <a:off x="7217383" y="3519894"/>
        <a:ext cx="3164507" cy="4743360"/>
      </dsp:txXfrm>
    </dsp:sp>
    <dsp:sp modelId="{475D6AA1-EF4F-BD4F-B6A4-C9087825CC0C}">
      <dsp:nvSpPr>
        <dsp:cNvPr id="0" name=""/>
        <dsp:cNvSpPr/>
      </dsp:nvSpPr>
      <dsp:spPr>
        <a:xfrm>
          <a:off x="10830872" y="1309123"/>
          <a:ext cx="3164507" cy="1824845"/>
        </a:xfrm>
        <a:prstGeom prst="rect">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84912" tIns="105664" rIns="184912" bIns="105664" numCol="1" spcCol="1270" anchor="ctr" anchorCtr="0">
          <a:noAutofit/>
        </a:bodyPr>
        <a:lstStyle/>
        <a:p>
          <a:pPr marL="0" lvl="0" indent="0" algn="ctr" defTabSz="1155700">
            <a:lnSpc>
              <a:spcPct val="90000"/>
            </a:lnSpc>
            <a:spcBef>
              <a:spcPct val="0"/>
            </a:spcBef>
            <a:spcAft>
              <a:spcPct val="35000"/>
            </a:spcAft>
            <a:buNone/>
          </a:pPr>
          <a:r>
            <a:rPr lang="ar-SA" sz="2600" kern="1200">
              <a:solidFill>
                <a:schemeClr val="bg2"/>
              </a:solidFill>
              <a:latin typeface="Montserrat" pitchFamily="2" charset="77"/>
              <a:cs typeface="Arial"/>
            </a:rPr>
            <a:t>احتياجات المجتمع وقدراته</a:t>
          </a:r>
        </a:p>
      </dsp:txBody>
      <dsp:txXfrm>
        <a:off x="10830872" y="1309123"/>
        <a:ext cx="3164507" cy="1824845"/>
      </dsp:txXfrm>
    </dsp:sp>
    <dsp:sp modelId="{B7EFE01F-7DED-EE41-A90A-7D538DA99F25}">
      <dsp:nvSpPr>
        <dsp:cNvPr id="0" name=""/>
        <dsp:cNvSpPr/>
      </dsp:nvSpPr>
      <dsp:spPr>
        <a:xfrm>
          <a:off x="10824922" y="3519894"/>
          <a:ext cx="3164507" cy="4743360"/>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22682" tIns="122682" rIns="163576" bIns="184023" numCol="1" spcCol="1270" anchor="t" anchorCtr="0">
          <a:noAutofit/>
        </a:bodyPr>
        <a:lstStyle/>
        <a:p>
          <a:pPr marL="228600" lvl="1" indent="-228600" algn="r" defTabSz="889000">
            <a:lnSpc>
              <a:spcPct val="90000"/>
            </a:lnSpc>
            <a:spcBef>
              <a:spcPct val="0"/>
            </a:spcBef>
            <a:spcAft>
              <a:spcPts val="1200"/>
            </a:spcAft>
            <a:buChar char="•"/>
          </a:pPr>
          <a:r>
            <a:rPr lang="ar-SA" sz="2300" kern="1200">
              <a:solidFill>
                <a:srgbClr val="000000">
                  <a:hueOff val="0"/>
                  <a:satOff val="0"/>
                  <a:lumOff val="0"/>
                  <a:alphaOff val="0"/>
                </a:srgbClr>
              </a:solidFill>
              <a:latin typeface="Open Sans" panose="020B0606030504020204" pitchFamily="34" charset="0"/>
              <a:ea typeface="Open Sans" panose="020B0606030504020204" pitchFamily="34" charset="0"/>
              <a:cs typeface="Arial" panose="020B0606030504020204" pitchFamily="34" charset="0"/>
            </a:rPr>
            <a:t> الاحتياجات ذات الأولوية</a:t>
          </a:r>
        </a:p>
        <a:p>
          <a:pPr marL="228600" lvl="1" indent="-228600" algn="r" defTabSz="889000">
            <a:lnSpc>
              <a:spcPct val="90000"/>
            </a:lnSpc>
            <a:spcBef>
              <a:spcPct val="0"/>
            </a:spcBef>
            <a:spcAft>
              <a:spcPts val="1200"/>
            </a:spcAft>
            <a:buChar char="•"/>
          </a:pPr>
          <a:r>
            <a:rPr lang="ar-SA" sz="2300" kern="1200">
              <a:solidFill>
                <a:srgbClr val="000000">
                  <a:hueOff val="0"/>
                  <a:satOff val="0"/>
                  <a:lumOff val="0"/>
                  <a:alphaOff val="0"/>
                </a:srgbClr>
              </a:solidFill>
              <a:latin typeface="Open Sans" panose="020B0606030504020204" pitchFamily="34" charset="0"/>
              <a:ea typeface="Open Sans" panose="020B0606030504020204" pitchFamily="34" charset="0"/>
              <a:cs typeface="Arial" panose="020B0606030504020204" pitchFamily="34" charset="0"/>
            </a:rPr>
            <a:t>موارد المجتمع</a:t>
          </a:r>
        </a:p>
        <a:p>
          <a:pPr marL="228600" lvl="1" indent="-228600" algn="r" defTabSz="889000">
            <a:lnSpc>
              <a:spcPct val="90000"/>
            </a:lnSpc>
            <a:spcBef>
              <a:spcPct val="0"/>
            </a:spcBef>
            <a:spcAft>
              <a:spcPts val="1200"/>
            </a:spcAft>
            <a:buChar char="•"/>
          </a:pPr>
          <a:r>
            <a:rPr lang="ar-SA" sz="2300" kern="1200">
              <a:solidFill>
                <a:srgbClr val="000000">
                  <a:hueOff val="0"/>
                  <a:satOff val="0"/>
                  <a:lumOff val="0"/>
                  <a:alphaOff val="0"/>
                </a:srgbClr>
              </a:solidFill>
              <a:latin typeface="Open Sans" panose="020B0606030504020204" pitchFamily="34" charset="0"/>
              <a:ea typeface="Open Sans" panose="020B0606030504020204" pitchFamily="34" charset="0"/>
              <a:cs typeface="Arial" panose="020B0606030504020204" pitchFamily="34" charset="0"/>
            </a:rPr>
            <a:t>قدرات ومهارات المجموعات المختلفة</a:t>
          </a:r>
        </a:p>
        <a:p>
          <a:pPr marL="228600" lvl="1" indent="-228600" algn="r" defTabSz="889000">
            <a:lnSpc>
              <a:spcPct val="90000"/>
            </a:lnSpc>
            <a:spcBef>
              <a:spcPct val="0"/>
            </a:spcBef>
            <a:spcAft>
              <a:spcPts val="1200"/>
            </a:spcAft>
            <a:buChar char="•"/>
          </a:pPr>
          <a:r>
            <a:rPr lang="ar-SA" sz="2300" kern="1200">
              <a:solidFill>
                <a:srgbClr val="000000">
                  <a:hueOff val="0"/>
                  <a:satOff val="0"/>
                  <a:lumOff val="0"/>
                  <a:alphaOff val="0"/>
                </a:srgbClr>
              </a:solidFill>
              <a:latin typeface="Open Sans" panose="020B0606030504020204" pitchFamily="34" charset="0"/>
              <a:ea typeface="Open Sans" panose="020B0606030504020204" pitchFamily="34" charset="0"/>
              <a:cs typeface="Arial" panose="020B0606030504020204" pitchFamily="34" charset="0"/>
            </a:rPr>
            <a:t>الإجراءات التي اتخذها المجتمع بالفعل</a:t>
          </a:r>
        </a:p>
        <a:p>
          <a:pPr marL="228600" lvl="1" indent="-228600" algn="r" defTabSz="889000">
            <a:lnSpc>
              <a:spcPct val="90000"/>
            </a:lnSpc>
            <a:spcBef>
              <a:spcPct val="0"/>
            </a:spcBef>
            <a:spcAft>
              <a:spcPts val="1200"/>
            </a:spcAft>
            <a:buChar char="•"/>
          </a:pPr>
          <a:r>
            <a:rPr lang="ar-SA" sz="2300" kern="1200">
              <a:solidFill>
                <a:srgbClr val="000000">
                  <a:hueOff val="0"/>
                  <a:satOff val="0"/>
                  <a:lumOff val="0"/>
                  <a:alphaOff val="0"/>
                </a:srgbClr>
              </a:solidFill>
              <a:latin typeface="Open Sans" panose="020B0606030504020204" pitchFamily="34" charset="0"/>
              <a:ea typeface="Open Sans" panose="020B0606030504020204" pitchFamily="34" charset="0"/>
              <a:cs typeface="Arial" panose="020B0606030504020204" pitchFamily="34" charset="0"/>
            </a:rPr>
            <a:t>المعرفة التراثية</a:t>
          </a:r>
        </a:p>
      </dsp:txBody>
      <dsp:txXfrm>
        <a:off x="10824922" y="3519894"/>
        <a:ext cx="3164507" cy="4743360"/>
      </dsp:txXfrm>
    </dsp:sp>
    <dsp:sp modelId="{C97978EA-B9AB-984B-B899-9A7D27699009}">
      <dsp:nvSpPr>
        <dsp:cNvPr id="0" name=""/>
        <dsp:cNvSpPr/>
      </dsp:nvSpPr>
      <dsp:spPr>
        <a:xfrm>
          <a:off x="14438410" y="1309123"/>
          <a:ext cx="3164507" cy="1824845"/>
        </a:xfrm>
        <a:prstGeom prst="rect">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84912" tIns="105664" rIns="184912" bIns="105664" numCol="1" spcCol="1270" anchor="ctr" anchorCtr="0">
          <a:noAutofit/>
        </a:bodyPr>
        <a:lstStyle/>
        <a:p>
          <a:pPr marL="0" lvl="0" indent="0" algn="ctr" defTabSz="1155700">
            <a:lnSpc>
              <a:spcPct val="90000"/>
            </a:lnSpc>
            <a:spcBef>
              <a:spcPct val="0"/>
            </a:spcBef>
            <a:spcAft>
              <a:spcPct val="35000"/>
            </a:spcAft>
            <a:buNone/>
          </a:pPr>
          <a:r>
            <a:rPr lang="ar-SA" sz="2600" kern="1200">
              <a:solidFill>
                <a:schemeClr val="bg2"/>
              </a:solidFill>
              <a:latin typeface="Montserrat" pitchFamily="2" charset="77"/>
              <a:cs typeface="Arial"/>
            </a:rPr>
            <a:t>التصورات والثقة في الحركة الدولية للصليب الأحمر والهلال الأحمر</a:t>
          </a:r>
        </a:p>
      </dsp:txBody>
      <dsp:txXfrm>
        <a:off x="14438410" y="1309123"/>
        <a:ext cx="3164507" cy="1824845"/>
      </dsp:txXfrm>
    </dsp:sp>
    <dsp:sp modelId="{70B34E38-8BD1-CD48-A9E2-2EB53F21D937}">
      <dsp:nvSpPr>
        <dsp:cNvPr id="0" name=""/>
        <dsp:cNvSpPr/>
      </dsp:nvSpPr>
      <dsp:spPr>
        <a:xfrm>
          <a:off x="14432461" y="3519894"/>
          <a:ext cx="3164507" cy="4743360"/>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22682" tIns="122682" rIns="163576" bIns="184023" numCol="1" spcCol="1270" anchor="t" anchorCtr="0">
          <a:noAutofit/>
        </a:bodyPr>
        <a:lstStyle/>
        <a:p>
          <a:pPr marL="228600" lvl="1" indent="-228600" algn="r" defTabSz="889000">
            <a:lnSpc>
              <a:spcPct val="90000"/>
            </a:lnSpc>
            <a:spcBef>
              <a:spcPct val="0"/>
            </a:spcBef>
            <a:spcAft>
              <a:spcPts val="1200"/>
            </a:spcAft>
            <a:buChar char="•"/>
          </a:pPr>
          <a:r>
            <a:rPr lang="ar-SA" sz="2300" kern="1200">
              <a:solidFill>
                <a:srgbClr val="000000">
                  <a:hueOff val="0"/>
                  <a:satOff val="0"/>
                  <a:lumOff val="0"/>
                  <a:alphaOff val="0"/>
                </a:srgbClr>
              </a:solidFill>
              <a:latin typeface="Open Sans" panose="020B0606030504020204" pitchFamily="34" charset="0"/>
              <a:ea typeface="Open Sans" panose="020B0606030504020204" pitchFamily="34" charset="0"/>
              <a:cs typeface="Arial" panose="020B0606030504020204" pitchFamily="34" charset="0"/>
            </a:rPr>
            <a:t>المعرفة بالحركة الدولية للصليب الأحمر والهلال الأحمر.</a:t>
          </a:r>
        </a:p>
        <a:p>
          <a:pPr marL="228600" lvl="1" indent="-228600" algn="r" defTabSz="889000">
            <a:lnSpc>
              <a:spcPct val="90000"/>
            </a:lnSpc>
            <a:spcBef>
              <a:spcPct val="0"/>
            </a:spcBef>
            <a:spcAft>
              <a:spcPts val="1200"/>
            </a:spcAft>
            <a:buChar char="•"/>
          </a:pPr>
          <a:r>
            <a:rPr lang="ar-SA" sz="2300" kern="1200">
              <a:solidFill>
                <a:srgbClr val="000000">
                  <a:hueOff val="0"/>
                  <a:satOff val="0"/>
                  <a:lumOff val="0"/>
                  <a:alphaOff val="0"/>
                </a:srgbClr>
              </a:solidFill>
              <a:latin typeface="Open Sans" panose="020B0606030504020204" pitchFamily="34" charset="0"/>
              <a:ea typeface="Open Sans" panose="020B0606030504020204" pitchFamily="34" charset="0"/>
              <a:cs typeface="Arial" panose="020B0606030504020204" pitchFamily="34" charset="0"/>
            </a:rPr>
            <a:t>الثقة في الحركة الدولية للصليب الأحمر والهلال الأحمر</a:t>
          </a:r>
        </a:p>
        <a:p>
          <a:pPr marL="228600" lvl="1" indent="-228600" algn="r" defTabSz="889000">
            <a:lnSpc>
              <a:spcPct val="90000"/>
            </a:lnSpc>
            <a:spcBef>
              <a:spcPct val="0"/>
            </a:spcBef>
            <a:spcAft>
              <a:spcPts val="1200"/>
            </a:spcAft>
            <a:buChar char="•"/>
          </a:pPr>
          <a:r>
            <a:rPr lang="ar-SA" sz="2300" kern="1200">
              <a:solidFill>
                <a:srgbClr val="000000">
                  <a:hueOff val="0"/>
                  <a:satOff val="0"/>
                  <a:lumOff val="0"/>
                  <a:alphaOff val="0"/>
                </a:srgbClr>
              </a:solidFill>
              <a:latin typeface="Open Sans" panose="020B0606030504020204" pitchFamily="34" charset="0"/>
              <a:ea typeface="Open Sans" panose="020B0606030504020204" pitchFamily="34" charset="0"/>
              <a:cs typeface="Arial" panose="020B0606030504020204" pitchFamily="34" charset="0"/>
            </a:rPr>
            <a:t>تصورات المجتمع حول الحركة الدولية للصليب الأحمر والهلال الأحمر</a:t>
          </a:r>
        </a:p>
      </dsp:txBody>
      <dsp:txXfrm>
        <a:off x="14432461" y="3519894"/>
        <a:ext cx="3164507" cy="4743360"/>
      </dsp:txXfrm>
    </dsp:sp>
  </dsp:spTree>
</dsp:drawing>
</file>

<file path=ppt/diagrams/layout1.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r" rtl="1">
              <a:spcBef>
                <a:spcPts val="0"/>
              </a:spcBef>
              <a:spcAft>
                <a:spcPts val="0"/>
              </a:spcAft>
              <a:buSzPts val="1400"/>
              <a:buNone/>
              <a:defRPr sz="1200" b="0" i="0" u="none" strike="noStrike" cap="none">
                <a:solidFill>
                  <a:schemeClr val="dk1"/>
                </a:solidFill>
                <a:latin typeface="Calibri"/>
                <a:ea typeface="Calibri"/>
                <a:cs typeface="Arial"/>
                <a:sym typeface="Calibri"/>
              </a:defRPr>
            </a:lvl1pPr>
            <a:lvl2pPr marR="0" lvl="1" algn="r" rtl="1">
              <a:spcBef>
                <a:spcPts val="0"/>
              </a:spcBef>
              <a:spcAft>
                <a:spcPts val="0"/>
              </a:spcAft>
              <a:buSzPts val="1400"/>
              <a:buNone/>
              <a:defRPr sz="1800" b="0" i="0" u="none" strike="noStrike" cap="none">
                <a:solidFill>
                  <a:schemeClr val="dk1"/>
                </a:solidFill>
                <a:latin typeface="Calibri"/>
                <a:ea typeface="Calibri"/>
                <a:cs typeface="Arial"/>
                <a:sym typeface="Calibri"/>
              </a:defRPr>
            </a:lvl2pPr>
            <a:lvl3pPr marR="0" lvl="2" algn="r" rtl="1">
              <a:spcBef>
                <a:spcPts val="0"/>
              </a:spcBef>
              <a:spcAft>
                <a:spcPts val="0"/>
              </a:spcAft>
              <a:buSzPts val="1400"/>
              <a:buNone/>
              <a:defRPr sz="1800" b="0" i="0" u="none" strike="noStrike" cap="none">
                <a:solidFill>
                  <a:schemeClr val="dk1"/>
                </a:solidFill>
                <a:latin typeface="Calibri"/>
                <a:ea typeface="Calibri"/>
                <a:cs typeface="Arial"/>
                <a:sym typeface="Calibri"/>
              </a:defRPr>
            </a:lvl3pPr>
            <a:lvl4pPr marR="0" lvl="3" algn="r" rtl="1">
              <a:spcBef>
                <a:spcPts val="0"/>
              </a:spcBef>
              <a:spcAft>
                <a:spcPts val="0"/>
              </a:spcAft>
              <a:buSzPts val="1400"/>
              <a:buNone/>
              <a:defRPr sz="1800" b="0" i="0" u="none" strike="noStrike" cap="none">
                <a:solidFill>
                  <a:schemeClr val="dk1"/>
                </a:solidFill>
                <a:latin typeface="Calibri"/>
                <a:ea typeface="Calibri"/>
                <a:cs typeface="Arial"/>
                <a:sym typeface="Calibri"/>
              </a:defRPr>
            </a:lvl4pPr>
            <a:lvl5pPr marR="0" lvl="4" algn="r" rtl="1">
              <a:spcBef>
                <a:spcPts val="0"/>
              </a:spcBef>
              <a:spcAft>
                <a:spcPts val="0"/>
              </a:spcAft>
              <a:buSzPts val="1400"/>
              <a:buNone/>
              <a:defRPr sz="1800" b="0" i="0" u="none" strike="noStrike" cap="none">
                <a:solidFill>
                  <a:schemeClr val="dk1"/>
                </a:solidFill>
                <a:latin typeface="Calibri"/>
                <a:ea typeface="Calibri"/>
                <a:cs typeface="Arial"/>
                <a:sym typeface="Calibri"/>
              </a:defRPr>
            </a:lvl5pPr>
            <a:lvl6pPr marR="0" lvl="5" algn="r" rtl="1">
              <a:spcBef>
                <a:spcPts val="0"/>
              </a:spcBef>
              <a:spcAft>
                <a:spcPts val="0"/>
              </a:spcAft>
              <a:buSzPts val="1400"/>
              <a:buNone/>
              <a:defRPr sz="1800" b="0" i="0" u="none" strike="noStrike" cap="none">
                <a:solidFill>
                  <a:schemeClr val="dk1"/>
                </a:solidFill>
                <a:latin typeface="Calibri"/>
                <a:ea typeface="Calibri"/>
                <a:cs typeface="Arial"/>
                <a:sym typeface="Calibri"/>
              </a:defRPr>
            </a:lvl6pPr>
            <a:lvl7pPr marR="0" lvl="6" algn="r" rtl="1">
              <a:spcBef>
                <a:spcPts val="0"/>
              </a:spcBef>
              <a:spcAft>
                <a:spcPts val="0"/>
              </a:spcAft>
              <a:buSzPts val="1400"/>
              <a:buNone/>
              <a:defRPr sz="1800" b="0" i="0" u="none" strike="noStrike" cap="none">
                <a:solidFill>
                  <a:schemeClr val="dk1"/>
                </a:solidFill>
                <a:latin typeface="Calibri"/>
                <a:ea typeface="Calibri"/>
                <a:cs typeface="Arial"/>
                <a:sym typeface="Calibri"/>
              </a:defRPr>
            </a:lvl7pPr>
            <a:lvl8pPr marR="0" lvl="7" algn="r" rtl="1">
              <a:spcBef>
                <a:spcPts val="0"/>
              </a:spcBef>
              <a:spcAft>
                <a:spcPts val="0"/>
              </a:spcAft>
              <a:buSzPts val="1400"/>
              <a:buNone/>
              <a:defRPr sz="1800" b="0" i="0" u="none" strike="noStrike" cap="none">
                <a:solidFill>
                  <a:schemeClr val="dk1"/>
                </a:solidFill>
                <a:latin typeface="Calibri"/>
                <a:ea typeface="Calibri"/>
                <a:cs typeface="Arial"/>
                <a:sym typeface="Calibri"/>
              </a:defRPr>
            </a:lvl8pPr>
            <a:lvl9pPr marR="0" lvl="8" algn="r" rtl="1">
              <a:spcBef>
                <a:spcPts val="0"/>
              </a:spcBef>
              <a:spcAft>
                <a:spcPts val="0"/>
              </a:spcAft>
              <a:buSzPts val="1400"/>
              <a:buNone/>
              <a:defRPr sz="1800" b="0" i="0" u="none" strike="noStrike" cap="none">
                <a:solidFill>
                  <a:schemeClr val="dk1"/>
                </a:solidFill>
                <a:latin typeface="Calibri"/>
                <a:ea typeface="Calibri"/>
                <a:cs typeface="Arial"/>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1">
              <a:spcBef>
                <a:spcPts val="0"/>
              </a:spcBef>
              <a:spcAft>
                <a:spcPts val="0"/>
              </a:spcAft>
              <a:buSzPts val="1400"/>
              <a:buNone/>
              <a:defRPr sz="1200" b="0" i="0" u="none" strike="noStrike" cap="none">
                <a:solidFill>
                  <a:schemeClr val="dk1"/>
                </a:solidFill>
                <a:latin typeface="Calibri"/>
                <a:ea typeface="Calibri"/>
                <a:cs typeface="Arial"/>
                <a:sym typeface="Calibri"/>
              </a:defRPr>
            </a:lvl1pPr>
            <a:lvl2pPr marR="0" lvl="1" algn="r" rtl="1">
              <a:spcBef>
                <a:spcPts val="0"/>
              </a:spcBef>
              <a:spcAft>
                <a:spcPts val="0"/>
              </a:spcAft>
              <a:buSzPts val="1400"/>
              <a:buNone/>
              <a:defRPr sz="1800" b="0" i="0" u="none" strike="noStrike" cap="none">
                <a:solidFill>
                  <a:schemeClr val="dk1"/>
                </a:solidFill>
                <a:latin typeface="Calibri"/>
                <a:ea typeface="Calibri"/>
                <a:cs typeface="Arial"/>
                <a:sym typeface="Calibri"/>
              </a:defRPr>
            </a:lvl2pPr>
            <a:lvl3pPr marR="0" lvl="2" algn="r" rtl="1">
              <a:spcBef>
                <a:spcPts val="0"/>
              </a:spcBef>
              <a:spcAft>
                <a:spcPts val="0"/>
              </a:spcAft>
              <a:buSzPts val="1400"/>
              <a:buNone/>
              <a:defRPr sz="1800" b="0" i="0" u="none" strike="noStrike" cap="none">
                <a:solidFill>
                  <a:schemeClr val="dk1"/>
                </a:solidFill>
                <a:latin typeface="Calibri"/>
                <a:ea typeface="Calibri"/>
                <a:cs typeface="Arial"/>
                <a:sym typeface="Calibri"/>
              </a:defRPr>
            </a:lvl3pPr>
            <a:lvl4pPr marR="0" lvl="3" algn="r" rtl="1">
              <a:spcBef>
                <a:spcPts val="0"/>
              </a:spcBef>
              <a:spcAft>
                <a:spcPts val="0"/>
              </a:spcAft>
              <a:buSzPts val="1400"/>
              <a:buNone/>
              <a:defRPr sz="1800" b="0" i="0" u="none" strike="noStrike" cap="none">
                <a:solidFill>
                  <a:schemeClr val="dk1"/>
                </a:solidFill>
                <a:latin typeface="Calibri"/>
                <a:ea typeface="Calibri"/>
                <a:cs typeface="Arial"/>
                <a:sym typeface="Calibri"/>
              </a:defRPr>
            </a:lvl4pPr>
            <a:lvl5pPr marR="0" lvl="4" algn="r" rtl="1">
              <a:spcBef>
                <a:spcPts val="0"/>
              </a:spcBef>
              <a:spcAft>
                <a:spcPts val="0"/>
              </a:spcAft>
              <a:buSzPts val="1400"/>
              <a:buNone/>
              <a:defRPr sz="1800" b="0" i="0" u="none" strike="noStrike" cap="none">
                <a:solidFill>
                  <a:schemeClr val="dk1"/>
                </a:solidFill>
                <a:latin typeface="Calibri"/>
                <a:ea typeface="Calibri"/>
                <a:cs typeface="Arial"/>
                <a:sym typeface="Calibri"/>
              </a:defRPr>
            </a:lvl5pPr>
            <a:lvl6pPr marR="0" lvl="5" algn="r" rtl="1">
              <a:spcBef>
                <a:spcPts val="0"/>
              </a:spcBef>
              <a:spcAft>
                <a:spcPts val="0"/>
              </a:spcAft>
              <a:buSzPts val="1400"/>
              <a:buNone/>
              <a:defRPr sz="1800" b="0" i="0" u="none" strike="noStrike" cap="none">
                <a:solidFill>
                  <a:schemeClr val="dk1"/>
                </a:solidFill>
                <a:latin typeface="Calibri"/>
                <a:ea typeface="Calibri"/>
                <a:cs typeface="Arial"/>
                <a:sym typeface="Calibri"/>
              </a:defRPr>
            </a:lvl6pPr>
            <a:lvl7pPr marR="0" lvl="6" algn="r" rtl="1">
              <a:spcBef>
                <a:spcPts val="0"/>
              </a:spcBef>
              <a:spcAft>
                <a:spcPts val="0"/>
              </a:spcAft>
              <a:buSzPts val="1400"/>
              <a:buNone/>
              <a:defRPr sz="1800" b="0" i="0" u="none" strike="noStrike" cap="none">
                <a:solidFill>
                  <a:schemeClr val="dk1"/>
                </a:solidFill>
                <a:latin typeface="Calibri"/>
                <a:ea typeface="Calibri"/>
                <a:cs typeface="Arial"/>
                <a:sym typeface="Calibri"/>
              </a:defRPr>
            </a:lvl7pPr>
            <a:lvl8pPr marR="0" lvl="7" algn="r" rtl="1">
              <a:spcBef>
                <a:spcPts val="0"/>
              </a:spcBef>
              <a:spcAft>
                <a:spcPts val="0"/>
              </a:spcAft>
              <a:buSzPts val="1400"/>
              <a:buNone/>
              <a:defRPr sz="1800" b="0" i="0" u="none" strike="noStrike" cap="none">
                <a:solidFill>
                  <a:schemeClr val="dk1"/>
                </a:solidFill>
                <a:latin typeface="Calibri"/>
                <a:ea typeface="Calibri"/>
                <a:cs typeface="Arial"/>
                <a:sym typeface="Calibri"/>
              </a:defRPr>
            </a:lvl8pPr>
            <a:lvl9pPr marR="0" lvl="8" algn="r" rtl="1">
              <a:spcBef>
                <a:spcPts val="0"/>
              </a:spcBef>
              <a:spcAft>
                <a:spcPts val="0"/>
              </a:spcAft>
              <a:buSzPts val="1400"/>
              <a:buNone/>
              <a:defRPr sz="1800" b="0" i="0" u="none" strike="noStrike" cap="none">
                <a:solidFill>
                  <a:schemeClr val="dk1"/>
                </a:solidFill>
                <a:latin typeface="Calibri"/>
                <a:ea typeface="Calibri"/>
                <a:cs typeface="Arial"/>
                <a:sym typeface="Calibri"/>
              </a:defRPr>
            </a:lvl9pPr>
          </a:lstStyle>
          <a:p>
            <a:endParaRPr/>
          </a:p>
        </p:txBody>
      </p:sp>
      <p:sp>
        <p:nvSpPr>
          <p:cNvPr id="5" name="Google Shape;5;n"/>
          <p:cNvSpPr>
            <a:spLocks noGrp="1" noRot="1" noChangeAspect="1"/>
          </p:cNvSpPr>
          <p:nvPr>
            <p:ph type="sldImg" idx="3"/>
          </p:nvPr>
        </p:nvSpPr>
        <p:spPr>
          <a:xfrm>
            <a:off x="687388" y="1143000"/>
            <a:ext cx="5483225"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r" rtl="1">
              <a:spcBef>
                <a:spcPts val="542"/>
              </a:spcBef>
              <a:spcAft>
                <a:spcPts val="0"/>
              </a:spcAft>
              <a:buSzPts val="1400"/>
              <a:buNone/>
              <a:defRPr sz="1804" b="0" i="0" u="none" strike="noStrike" cap="none">
                <a:solidFill>
                  <a:schemeClr val="dk1"/>
                </a:solidFill>
                <a:latin typeface="Calibri"/>
                <a:ea typeface="Calibri"/>
                <a:cs typeface="Arial"/>
                <a:sym typeface="Calibri"/>
              </a:defRPr>
            </a:lvl1pPr>
            <a:lvl2pPr marL="914400" marR="0" lvl="1" indent="-228600" algn="r" rtl="1">
              <a:spcBef>
                <a:spcPts val="542"/>
              </a:spcBef>
              <a:spcAft>
                <a:spcPts val="0"/>
              </a:spcAft>
              <a:buSzPts val="1400"/>
              <a:buNone/>
              <a:defRPr sz="1804" b="0" i="0" u="none" strike="noStrike" cap="none">
                <a:solidFill>
                  <a:schemeClr val="dk1"/>
                </a:solidFill>
                <a:latin typeface="Calibri"/>
                <a:ea typeface="Calibri"/>
                <a:cs typeface="Arial"/>
                <a:sym typeface="Calibri"/>
              </a:defRPr>
            </a:lvl2pPr>
            <a:lvl3pPr marL="1371600" marR="0" lvl="2" indent="-228600" algn="r" rtl="1">
              <a:spcBef>
                <a:spcPts val="542"/>
              </a:spcBef>
              <a:spcAft>
                <a:spcPts val="0"/>
              </a:spcAft>
              <a:buSzPts val="1400"/>
              <a:buNone/>
              <a:defRPr sz="1804" b="0" i="0" u="none" strike="noStrike" cap="none">
                <a:solidFill>
                  <a:schemeClr val="dk1"/>
                </a:solidFill>
                <a:latin typeface="Calibri"/>
                <a:ea typeface="Calibri"/>
                <a:cs typeface="Arial"/>
                <a:sym typeface="Calibri"/>
              </a:defRPr>
            </a:lvl3pPr>
            <a:lvl4pPr marL="1828800" marR="0" lvl="3" indent="-228600" algn="r" rtl="1">
              <a:spcBef>
                <a:spcPts val="542"/>
              </a:spcBef>
              <a:spcAft>
                <a:spcPts val="0"/>
              </a:spcAft>
              <a:buSzPts val="1400"/>
              <a:buNone/>
              <a:defRPr sz="1804" b="0" i="0" u="none" strike="noStrike" cap="none">
                <a:solidFill>
                  <a:schemeClr val="dk1"/>
                </a:solidFill>
                <a:latin typeface="Calibri"/>
                <a:ea typeface="Calibri"/>
                <a:cs typeface="Arial"/>
                <a:sym typeface="Calibri"/>
              </a:defRPr>
            </a:lvl4pPr>
            <a:lvl5pPr marL="2286000" marR="0" lvl="4" indent="-228600" algn="r" rtl="1">
              <a:spcBef>
                <a:spcPts val="542"/>
              </a:spcBef>
              <a:spcAft>
                <a:spcPts val="0"/>
              </a:spcAft>
              <a:buSzPts val="1400"/>
              <a:buNone/>
              <a:defRPr sz="1804" b="0" i="0" u="none" strike="noStrike" cap="none">
                <a:solidFill>
                  <a:schemeClr val="dk1"/>
                </a:solidFill>
                <a:latin typeface="Calibri"/>
                <a:ea typeface="Calibri"/>
                <a:cs typeface="Arial"/>
                <a:sym typeface="Calibri"/>
              </a:defRPr>
            </a:lvl5pPr>
            <a:lvl6pPr marL="2743200" marR="0" lvl="5" indent="-228600" algn="r" rtl="1">
              <a:spcBef>
                <a:spcPts val="0"/>
              </a:spcBef>
              <a:spcAft>
                <a:spcPts val="0"/>
              </a:spcAft>
              <a:buSzPts val="1400"/>
              <a:buNone/>
              <a:defRPr sz="1804" b="0" i="0" u="none" strike="noStrike" cap="none">
                <a:solidFill>
                  <a:schemeClr val="dk1"/>
                </a:solidFill>
                <a:latin typeface="Calibri"/>
                <a:ea typeface="Calibri"/>
                <a:cs typeface="Arial"/>
                <a:sym typeface="Calibri"/>
              </a:defRPr>
            </a:lvl6pPr>
            <a:lvl7pPr marL="3200400" marR="0" lvl="6" indent="-228600" algn="r" rtl="1">
              <a:spcBef>
                <a:spcPts val="0"/>
              </a:spcBef>
              <a:spcAft>
                <a:spcPts val="0"/>
              </a:spcAft>
              <a:buSzPts val="1400"/>
              <a:buNone/>
              <a:defRPr sz="1804" b="0" i="0" u="none" strike="noStrike" cap="none">
                <a:solidFill>
                  <a:schemeClr val="dk1"/>
                </a:solidFill>
                <a:latin typeface="Calibri"/>
                <a:ea typeface="Calibri"/>
                <a:cs typeface="Arial"/>
                <a:sym typeface="Calibri"/>
              </a:defRPr>
            </a:lvl7pPr>
            <a:lvl8pPr marL="3657600" marR="0" lvl="7" indent="-228600" algn="r" rtl="1">
              <a:spcBef>
                <a:spcPts val="0"/>
              </a:spcBef>
              <a:spcAft>
                <a:spcPts val="0"/>
              </a:spcAft>
              <a:buSzPts val="1400"/>
              <a:buNone/>
              <a:defRPr sz="1804" b="0" i="0" u="none" strike="noStrike" cap="none">
                <a:solidFill>
                  <a:schemeClr val="dk1"/>
                </a:solidFill>
                <a:latin typeface="Calibri"/>
                <a:ea typeface="Calibri"/>
                <a:cs typeface="Arial"/>
                <a:sym typeface="Calibri"/>
              </a:defRPr>
            </a:lvl8pPr>
            <a:lvl9pPr marL="4114800" marR="0" lvl="8" indent="-228600" algn="r" rtl="1">
              <a:spcBef>
                <a:spcPts val="0"/>
              </a:spcBef>
              <a:spcAft>
                <a:spcPts val="0"/>
              </a:spcAft>
              <a:buSzPts val="1400"/>
              <a:buNone/>
              <a:defRPr sz="1804" b="0" i="0" u="none" strike="noStrike" cap="none">
                <a:solidFill>
                  <a:schemeClr val="dk1"/>
                </a:solidFill>
                <a:latin typeface="Calibri"/>
                <a:ea typeface="Calibri"/>
                <a:cs typeface="Arial"/>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r" rtl="1">
              <a:spcBef>
                <a:spcPts val="0"/>
              </a:spcBef>
              <a:spcAft>
                <a:spcPts val="0"/>
              </a:spcAft>
              <a:buSzPts val="1400"/>
              <a:buNone/>
              <a:defRPr sz="1200" b="0" i="0" u="none" strike="noStrike" cap="none">
                <a:solidFill>
                  <a:schemeClr val="dk1"/>
                </a:solidFill>
                <a:latin typeface="Calibri"/>
                <a:ea typeface="Calibri"/>
                <a:cs typeface="Arial"/>
                <a:sym typeface="Calibri"/>
              </a:defRPr>
            </a:lvl1pPr>
            <a:lvl2pPr marR="0" lvl="1" algn="r" rtl="1">
              <a:spcBef>
                <a:spcPts val="0"/>
              </a:spcBef>
              <a:spcAft>
                <a:spcPts val="0"/>
              </a:spcAft>
              <a:buSzPts val="1400"/>
              <a:buNone/>
              <a:defRPr sz="1800" b="0" i="0" u="none" strike="noStrike" cap="none">
                <a:solidFill>
                  <a:schemeClr val="dk1"/>
                </a:solidFill>
                <a:latin typeface="Calibri"/>
                <a:ea typeface="Calibri"/>
                <a:cs typeface="Arial"/>
                <a:sym typeface="Calibri"/>
              </a:defRPr>
            </a:lvl2pPr>
            <a:lvl3pPr marR="0" lvl="2" algn="r" rtl="1">
              <a:spcBef>
                <a:spcPts val="0"/>
              </a:spcBef>
              <a:spcAft>
                <a:spcPts val="0"/>
              </a:spcAft>
              <a:buSzPts val="1400"/>
              <a:buNone/>
              <a:defRPr sz="1800" b="0" i="0" u="none" strike="noStrike" cap="none">
                <a:solidFill>
                  <a:schemeClr val="dk1"/>
                </a:solidFill>
                <a:latin typeface="Calibri"/>
                <a:ea typeface="Calibri"/>
                <a:cs typeface="Arial"/>
                <a:sym typeface="Calibri"/>
              </a:defRPr>
            </a:lvl3pPr>
            <a:lvl4pPr marR="0" lvl="3" algn="r" rtl="1">
              <a:spcBef>
                <a:spcPts val="0"/>
              </a:spcBef>
              <a:spcAft>
                <a:spcPts val="0"/>
              </a:spcAft>
              <a:buSzPts val="1400"/>
              <a:buNone/>
              <a:defRPr sz="1800" b="0" i="0" u="none" strike="noStrike" cap="none">
                <a:solidFill>
                  <a:schemeClr val="dk1"/>
                </a:solidFill>
                <a:latin typeface="Calibri"/>
                <a:ea typeface="Calibri"/>
                <a:cs typeface="Arial"/>
                <a:sym typeface="Calibri"/>
              </a:defRPr>
            </a:lvl4pPr>
            <a:lvl5pPr marR="0" lvl="4" algn="r" rtl="1">
              <a:spcBef>
                <a:spcPts val="0"/>
              </a:spcBef>
              <a:spcAft>
                <a:spcPts val="0"/>
              </a:spcAft>
              <a:buSzPts val="1400"/>
              <a:buNone/>
              <a:defRPr sz="1800" b="0" i="0" u="none" strike="noStrike" cap="none">
                <a:solidFill>
                  <a:schemeClr val="dk1"/>
                </a:solidFill>
                <a:latin typeface="Calibri"/>
                <a:ea typeface="Calibri"/>
                <a:cs typeface="Arial"/>
                <a:sym typeface="Calibri"/>
              </a:defRPr>
            </a:lvl5pPr>
            <a:lvl6pPr marR="0" lvl="5" algn="r" rtl="1">
              <a:spcBef>
                <a:spcPts val="0"/>
              </a:spcBef>
              <a:spcAft>
                <a:spcPts val="0"/>
              </a:spcAft>
              <a:buSzPts val="1400"/>
              <a:buNone/>
              <a:defRPr sz="1800" b="0" i="0" u="none" strike="noStrike" cap="none">
                <a:solidFill>
                  <a:schemeClr val="dk1"/>
                </a:solidFill>
                <a:latin typeface="Calibri"/>
                <a:ea typeface="Calibri"/>
                <a:cs typeface="Arial"/>
                <a:sym typeface="Calibri"/>
              </a:defRPr>
            </a:lvl6pPr>
            <a:lvl7pPr marR="0" lvl="6" algn="r" rtl="1">
              <a:spcBef>
                <a:spcPts val="0"/>
              </a:spcBef>
              <a:spcAft>
                <a:spcPts val="0"/>
              </a:spcAft>
              <a:buSzPts val="1400"/>
              <a:buNone/>
              <a:defRPr sz="1800" b="0" i="0" u="none" strike="noStrike" cap="none">
                <a:solidFill>
                  <a:schemeClr val="dk1"/>
                </a:solidFill>
                <a:latin typeface="Calibri"/>
                <a:ea typeface="Calibri"/>
                <a:cs typeface="Arial"/>
                <a:sym typeface="Calibri"/>
              </a:defRPr>
            </a:lvl7pPr>
            <a:lvl8pPr marR="0" lvl="7" algn="r" rtl="1">
              <a:spcBef>
                <a:spcPts val="0"/>
              </a:spcBef>
              <a:spcAft>
                <a:spcPts val="0"/>
              </a:spcAft>
              <a:buSzPts val="1400"/>
              <a:buNone/>
              <a:defRPr sz="1800" b="0" i="0" u="none" strike="noStrike" cap="none">
                <a:solidFill>
                  <a:schemeClr val="dk1"/>
                </a:solidFill>
                <a:latin typeface="Calibri"/>
                <a:ea typeface="Calibri"/>
                <a:cs typeface="Arial"/>
                <a:sym typeface="Calibri"/>
              </a:defRPr>
            </a:lvl8pPr>
            <a:lvl9pPr marR="0" lvl="8" algn="r" rtl="1">
              <a:spcBef>
                <a:spcPts val="0"/>
              </a:spcBef>
              <a:spcAft>
                <a:spcPts val="0"/>
              </a:spcAft>
              <a:buSzPts val="1400"/>
              <a:buNone/>
              <a:defRPr sz="1800" b="0" i="0" u="none" strike="noStrike" cap="none">
                <a:solidFill>
                  <a:schemeClr val="dk1"/>
                </a:solidFill>
                <a:latin typeface="Calibri"/>
                <a:ea typeface="Calibri"/>
                <a:cs typeface="Arial"/>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GB"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Arial"/>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r" rtl="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r" rtl="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r" rtl="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r" rtl="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r" rtl="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r" rtl="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r" rtl="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r" rtl="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r" rtl="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1"/>
        <p:cNvGrpSpPr/>
        <p:nvPr/>
      </p:nvGrpSpPr>
      <p:grpSpPr>
        <a:xfrm>
          <a:off x="0" y="0"/>
          <a:ext cx="0" cy="0"/>
          <a:chOff x="0" y="0"/>
          <a:chExt cx="0" cy="0"/>
        </a:xfrm>
      </p:grpSpPr>
      <p:sp>
        <p:nvSpPr>
          <p:cNvPr id="462" name="Google Shape;462;p1:notes"/>
          <p:cNvSpPr>
            <a:spLocks noGrp="1" noRot="1" noChangeAspect="1"/>
          </p:cNvSpPr>
          <p:nvPr>
            <p:ph type="sldImg" idx="2"/>
          </p:nvPr>
        </p:nvSpPr>
        <p:spPr>
          <a:xfrm>
            <a:off x="687388" y="1143000"/>
            <a:ext cx="5483225"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63" name="Google Shape;463;p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p>
        </p:txBody>
      </p:sp>
      <p:sp>
        <p:nvSpPr>
          <p:cNvPr id="464" name="Google Shape;464;p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defTabSz="914400" rtl="1" eaLnBrk="1" fontAlgn="auto" latinLnBrk="0" hangingPunct="1">
              <a:lnSpc>
                <a:spcPct val="100000"/>
              </a:lnSpc>
              <a:spcBef>
                <a:spcPts val="0"/>
              </a:spcBef>
              <a:spcAft>
                <a:spcPts val="0"/>
              </a:spcAft>
              <a:buClr>
                <a:srgbClr val="000000"/>
              </a:buClr>
              <a:buSzPts val="1400"/>
              <a:buFont typeface="Arial"/>
              <a:buNone/>
              <a:tabLst/>
              <a:defRPr/>
            </a:pPr>
            <a:fld id="{00000000-1234-1234-1234-123412341234}" type="slidenum">
              <a:rPr kumimoji="0" lang="en-GB" sz="1400" b="0" i="0" u="none" strike="noStrike" kern="0" cap="none" spc="0" normalizeH="0" baseline="0" noProof="0">
                <a:ln>
                  <a:noFill/>
                </a:ln>
                <a:solidFill>
                  <a:srgbClr val="00000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t>1</a:t>
            </a:fld>
            <a:endParaRPr kumimoji="0" lang="en-GB" sz="1400" b="0" i="0" u="none" strike="noStrike" kern="0" cap="none" spc="0" normalizeH="0" baseline="0" noProof="0">
              <a:ln>
                <a:noFill/>
              </a:ln>
              <a:solidFill>
                <a:srgbClr val="000000"/>
              </a:solidFill>
              <a:effectLst/>
              <a:uLnTx/>
              <a:uFillTx/>
              <a:latin typeface="Arial"/>
              <a:cs typeface="Arial"/>
              <a:sym typeface="Aria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74"/>
        <p:cNvGrpSpPr/>
        <p:nvPr/>
      </p:nvGrpSpPr>
      <p:grpSpPr>
        <a:xfrm>
          <a:off x="0" y="0"/>
          <a:ext cx="0" cy="0"/>
          <a:chOff x="0" y="0"/>
          <a:chExt cx="0" cy="0"/>
        </a:xfrm>
      </p:grpSpPr>
      <p:sp>
        <p:nvSpPr>
          <p:cNvPr id="675" name="Google Shape;675;p22:notes"/>
          <p:cNvSpPr>
            <a:spLocks noGrp="1" noRot="1" noChangeAspect="1"/>
          </p:cNvSpPr>
          <p:nvPr>
            <p:ph type="sldImg" idx="2"/>
          </p:nvPr>
        </p:nvSpPr>
        <p:spPr>
          <a:xfrm>
            <a:off x="687388" y="1143000"/>
            <a:ext cx="5483225"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76" name="Google Shape;676;p2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r" rtl="1">
              <a:lnSpc>
                <a:spcPct val="100000"/>
              </a:lnSpc>
              <a:spcBef>
                <a:spcPts val="0"/>
              </a:spcBef>
              <a:spcAft>
                <a:spcPts val="0"/>
              </a:spcAft>
              <a:buSzPts val="1400"/>
              <a:buNone/>
            </a:pPr>
            <a:r>
              <a:rPr lang="ar-SA" b="1"/>
              <a:t>انظر إلى دليل الميسر للحصول على تعليمات لاستهلال هذا التمرين.</a:t>
            </a:r>
          </a:p>
        </p:txBody>
      </p:sp>
      <p:sp>
        <p:nvSpPr>
          <p:cNvPr id="677" name="Google Shape;677;p2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defTabSz="914400" rtl="1" eaLnBrk="1" fontAlgn="auto" latinLnBrk="0" hangingPunct="1">
              <a:lnSpc>
                <a:spcPct val="100000"/>
              </a:lnSpc>
              <a:spcBef>
                <a:spcPts val="0"/>
              </a:spcBef>
              <a:spcAft>
                <a:spcPts val="0"/>
              </a:spcAft>
              <a:buClr>
                <a:srgbClr val="000000"/>
              </a:buClr>
              <a:buSzPts val="1400"/>
              <a:buFont typeface="Arial"/>
              <a:buNone/>
              <a:tabLst/>
              <a:defRPr/>
            </a:pPr>
            <a:fld id="{00000000-1234-1234-1234-123412341234}" type="slidenum">
              <a:rPr kumimoji="0" lang="en-GB" sz="1400" b="0" i="0" u="none" strike="noStrike" kern="0" cap="none" spc="0" normalizeH="0" baseline="0" noProof="0">
                <a:ln>
                  <a:noFill/>
                </a:ln>
                <a:solidFill>
                  <a:srgbClr val="00000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t>10</a:t>
            </a:fld>
            <a:endParaRPr kumimoji="0" lang="en-GB" sz="1400" b="0" i="0" u="none" strike="noStrike" kern="0" cap="none" spc="0" normalizeH="0" baseline="0" noProof="0">
              <a:ln>
                <a:noFill/>
              </a:ln>
              <a:solidFill>
                <a:srgbClr val="000000"/>
              </a:solidFill>
              <a:effectLst/>
              <a:uLnTx/>
              <a:uFillTx/>
              <a:latin typeface="Arial"/>
              <a:cs typeface="Arial"/>
              <a:sym typeface="Arial"/>
            </a:endParaRPr>
          </a:p>
        </p:txBody>
      </p:sp>
    </p:spTree>
    <p:extLst>
      <p:ext uri="{BB962C8B-B14F-4D97-AF65-F5344CB8AC3E}">
        <p14:creationId xmlns:p14="http://schemas.microsoft.com/office/powerpoint/2010/main" val="277143084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74"/>
        <p:cNvGrpSpPr/>
        <p:nvPr/>
      </p:nvGrpSpPr>
      <p:grpSpPr>
        <a:xfrm>
          <a:off x="0" y="0"/>
          <a:ext cx="0" cy="0"/>
          <a:chOff x="0" y="0"/>
          <a:chExt cx="0" cy="0"/>
        </a:xfrm>
      </p:grpSpPr>
      <p:sp>
        <p:nvSpPr>
          <p:cNvPr id="675" name="Google Shape;675;p22:notes"/>
          <p:cNvSpPr>
            <a:spLocks noGrp="1" noRot="1" noChangeAspect="1"/>
          </p:cNvSpPr>
          <p:nvPr>
            <p:ph type="sldImg" idx="2"/>
          </p:nvPr>
        </p:nvSpPr>
        <p:spPr>
          <a:xfrm>
            <a:off x="687388" y="1143000"/>
            <a:ext cx="5483225"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76" name="Google Shape;676;p2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r" rtl="1">
              <a:lnSpc>
                <a:spcPct val="100000"/>
              </a:lnSpc>
              <a:spcBef>
                <a:spcPts val="0"/>
              </a:spcBef>
              <a:spcAft>
                <a:spcPts val="0"/>
              </a:spcAft>
              <a:buSzPts val="1400"/>
              <a:buNone/>
            </a:pPr>
            <a:r>
              <a:rPr lang="ar-SA" b="1"/>
              <a:t>في الشرائح التالية</a:t>
            </a:r>
          </a:p>
        </p:txBody>
      </p:sp>
      <p:sp>
        <p:nvSpPr>
          <p:cNvPr id="677" name="Google Shape;677;p2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defTabSz="914400" rtl="1" eaLnBrk="1" fontAlgn="auto" latinLnBrk="0" hangingPunct="1">
              <a:lnSpc>
                <a:spcPct val="100000"/>
              </a:lnSpc>
              <a:spcBef>
                <a:spcPts val="0"/>
              </a:spcBef>
              <a:spcAft>
                <a:spcPts val="0"/>
              </a:spcAft>
              <a:buClr>
                <a:srgbClr val="000000"/>
              </a:buClr>
              <a:buSzPts val="1400"/>
              <a:buFont typeface="Arial"/>
              <a:buNone/>
              <a:tabLst/>
              <a:defRPr/>
            </a:pPr>
            <a:fld id="{00000000-1234-1234-1234-123412341234}" type="slidenum">
              <a:rPr kumimoji="0" lang="en-GB" sz="1400" b="0" i="0" u="none" strike="noStrike" kern="0" cap="none" spc="0" normalizeH="0" baseline="0" noProof="0">
                <a:ln>
                  <a:noFill/>
                </a:ln>
                <a:solidFill>
                  <a:srgbClr val="00000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t>2</a:t>
            </a:fld>
            <a:endParaRPr kumimoji="0" lang="en-GB" sz="1400" b="0" i="0" u="none" strike="noStrike" kern="0" cap="none" spc="0" normalizeH="0" baseline="0" noProof="0">
              <a:ln>
                <a:noFill/>
              </a:ln>
              <a:solidFill>
                <a:srgbClr val="000000"/>
              </a:solidFill>
              <a:effectLst/>
              <a:uLnTx/>
              <a:uFillTx/>
              <a:latin typeface="Arial"/>
              <a:cs typeface="Arial"/>
              <a:sym typeface="Arial"/>
            </a:endParaRPr>
          </a:p>
        </p:txBody>
      </p:sp>
    </p:spTree>
    <p:extLst>
      <p:ext uri="{BB962C8B-B14F-4D97-AF65-F5344CB8AC3E}">
        <p14:creationId xmlns:p14="http://schemas.microsoft.com/office/powerpoint/2010/main" val="156084038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Slide Image Placeholder 1"/>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67587" name="Notes Placeholder 2"/>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lvl="0" indent="0" algn="r" rtl="1">
              <a:lnSpc>
                <a:spcPct val="100000"/>
              </a:lnSpc>
              <a:spcBef>
                <a:spcPts val="0"/>
              </a:spcBef>
              <a:spcAft>
                <a:spcPts val="0"/>
              </a:spcAft>
              <a:buSzPts val="1400"/>
              <a:buNone/>
            </a:pPr>
            <a:r>
              <a:rPr lang="ar-SA" b="1" dirty="0"/>
              <a:t>ملاحظات الميسر – شريحة اختيارية</a:t>
            </a:r>
          </a:p>
          <a:p>
            <a:pPr marL="0" lvl="0" indent="0" algn="l" rtl="0">
              <a:lnSpc>
                <a:spcPct val="100000"/>
              </a:lnSpc>
              <a:spcBef>
                <a:spcPts val="542"/>
              </a:spcBef>
              <a:spcAft>
                <a:spcPts val="0"/>
              </a:spcAft>
              <a:buSzPts val="1400"/>
              <a:buNone/>
            </a:pPr>
            <a:endParaRPr lang="en-GB" dirty="0"/>
          </a:p>
          <a:p>
            <a:pPr marL="342900" lvl="0" indent="-342900">
              <a:lnSpc>
                <a:spcPct val="115000"/>
              </a:lnSpc>
              <a:buFont typeface="+mj-lt"/>
              <a:buAutoNum type="arabicPeriod"/>
            </a:pPr>
            <a:r>
              <a:rPr lang="ar-SA" sz="1100" dirty="0">
                <a:effectLst/>
                <a:latin typeface="Open Sans" panose="020B0606030504020204" pitchFamily="34" charset="0"/>
                <a:ea typeface="Arial" panose="020B0604020202020204" pitchFamily="34" charset="0"/>
                <a:cs typeface="Arial"/>
              </a:rPr>
              <a:t>قم بعقد مناقشة قصيرة لمدة 5 دقائق حول أهمية فهم المجتمع والمخاطر التي قد تنشأ إذا لم نخصص وقتاً لفهم المجتمع – يجب أن تكون هذه المناقشة بمثابة مراجعة للمناقشات التي تمت في الجلسة السابقة حول فوائد ومخاطر عدم التواصل مع المجتمع.</a:t>
            </a:r>
          </a:p>
          <a:p>
            <a:pPr marL="342900" lvl="0" indent="-342900">
              <a:lnSpc>
                <a:spcPct val="115000"/>
              </a:lnSpc>
              <a:buFont typeface="+mj-lt"/>
              <a:buAutoNum type="arabicPeriod"/>
            </a:pPr>
            <a:endParaRPr lang="en-GB" sz="1100" b="1" dirty="0">
              <a:effectLst/>
              <a:latin typeface="Open Sans" panose="020B0606030504020204" pitchFamily="34" charset="0"/>
              <a:ea typeface="Arial" panose="020B0604020202020204" pitchFamily="34" charset="0"/>
            </a:endParaRPr>
          </a:p>
          <a:p>
            <a:pPr marL="342900" lvl="0" indent="-342900">
              <a:lnSpc>
                <a:spcPct val="115000"/>
              </a:lnSpc>
              <a:buFont typeface="+mj-lt"/>
              <a:buAutoNum type="arabicPeriod"/>
            </a:pPr>
            <a:r>
              <a:rPr lang="ar-SA" sz="1100" b="0" dirty="0">
                <a:effectLst/>
                <a:latin typeface="Open Sans" panose="020B0606030504020204" pitchFamily="34" charset="0"/>
                <a:ea typeface="Arial" panose="020B0604020202020204" pitchFamily="34" charset="0"/>
                <a:cs typeface="Arial"/>
              </a:rPr>
              <a:t>على سبيل المثال:</a:t>
            </a:r>
          </a:p>
          <a:p>
            <a:pPr marL="800100" lvl="1" indent="-342900">
              <a:lnSpc>
                <a:spcPct val="115000"/>
              </a:lnSpc>
              <a:buFont typeface="+mj-lt"/>
              <a:buAutoNum type="arabicPeriod"/>
            </a:pPr>
            <a:r>
              <a:rPr lang="ar-SA" sz="1100" b="0" dirty="0">
                <a:effectLst/>
                <a:latin typeface="Open Sans" panose="020B0606030504020204" pitchFamily="34" charset="0"/>
                <a:ea typeface="Arial" panose="020B0604020202020204" pitchFamily="34" charset="0"/>
                <a:cs typeface="Arial"/>
              </a:rPr>
              <a:t>نحتاج إلى فهم احتياجات الناس وأولوياتهم حتى نتمكن من تقديم الخدمات المناسبة.</a:t>
            </a:r>
          </a:p>
          <a:p>
            <a:pPr marL="800100" lvl="1" indent="-342900">
              <a:lnSpc>
                <a:spcPct val="115000"/>
              </a:lnSpc>
              <a:buFont typeface="+mj-lt"/>
              <a:buAutoNum type="arabicPeriod"/>
            </a:pPr>
            <a:r>
              <a:rPr lang="ar-SA" sz="1100" b="0" dirty="0">
                <a:effectLst/>
                <a:latin typeface="Open Sans" panose="020B0606030504020204" pitchFamily="34" charset="0"/>
                <a:ea typeface="Arial" panose="020B0604020202020204" pitchFamily="34" charset="0"/>
                <a:cs typeface="Arial"/>
              </a:rPr>
              <a:t>حتى نعرف كيف نعمل مع المجتمع بأفضل طريقة.</a:t>
            </a:r>
          </a:p>
          <a:p>
            <a:pPr marL="800100" lvl="1" indent="-342900">
              <a:lnSpc>
                <a:spcPct val="115000"/>
              </a:lnSpc>
              <a:buFont typeface="+mj-lt"/>
              <a:buAutoNum type="arabicPeriod"/>
            </a:pPr>
            <a:r>
              <a:rPr lang="ar-SA" sz="1100" b="0" dirty="0">
                <a:effectLst/>
                <a:latin typeface="Open Sans" panose="020B0606030504020204" pitchFamily="34" charset="0"/>
                <a:ea typeface="Arial" panose="020B0604020202020204" pitchFamily="34" charset="0"/>
                <a:cs typeface="Arial"/>
              </a:rPr>
              <a:t>نكتشف القدرات التي يمتلكها الناس في المجتمع حتى نتمكن من البناء عليها.</a:t>
            </a:r>
          </a:p>
          <a:p>
            <a:pPr marL="800100" lvl="1" indent="-342900">
              <a:lnSpc>
                <a:spcPct val="115000"/>
              </a:lnSpc>
              <a:buFont typeface="+mj-lt"/>
              <a:buAutoNum type="arabicPeriod"/>
            </a:pPr>
            <a:r>
              <a:rPr lang="ar-SA" sz="1100" b="0" dirty="0">
                <a:effectLst/>
                <a:latin typeface="Open Sans" panose="020B0606030504020204" pitchFamily="34" charset="0"/>
                <a:ea typeface="Arial" panose="020B0604020202020204" pitchFamily="34" charset="0"/>
                <a:cs typeface="Arial"/>
              </a:rPr>
              <a:t>لكي نفهم "الصورة الأكبر" مثل الثقافة والمعتقدات والقيم ومن قد معرفة من يجب استبعاده أو من هو في وضعية هشاشية وذلك لتجنب التسبب في "إيذاء" – أي زيادة هشاشة بعض الفئات، أو تعريض الأفراد للخطر، أو الإضرار بالسوق المحلي من خلال التوزيعات.</a:t>
            </a:r>
          </a:p>
          <a:p>
            <a:pPr marL="800100" lvl="1" indent="-342900">
              <a:lnSpc>
                <a:spcPct val="115000"/>
              </a:lnSpc>
              <a:buFont typeface="+mj-lt"/>
              <a:buAutoNum type="arabicPeriod"/>
            </a:pPr>
            <a:r>
              <a:rPr lang="ar-SA" sz="1100" b="0" dirty="0">
                <a:effectLst/>
                <a:latin typeface="Open Sans" panose="020B0606030504020204" pitchFamily="34" charset="0"/>
                <a:ea typeface="Arial" panose="020B0604020202020204" pitchFamily="34" charset="0"/>
                <a:cs typeface="Arial"/>
              </a:rPr>
              <a:t>جميع العلاقات الجيدة مبنية على الفهم.</a:t>
            </a:r>
          </a:p>
          <a:p>
            <a:pPr marL="800100" lvl="1" indent="-342900">
              <a:lnSpc>
                <a:spcPct val="115000"/>
              </a:lnSpc>
              <a:buFont typeface="+mj-lt"/>
              <a:buAutoNum type="arabicPeriod"/>
            </a:pPr>
            <a:endParaRPr lang="en-GB" sz="1100" b="0" dirty="0">
              <a:effectLst/>
              <a:latin typeface="Open Sans" panose="020B0606030504020204" pitchFamily="34" charset="0"/>
              <a:ea typeface="Arial" panose="020B0604020202020204" pitchFamily="34" charset="0"/>
            </a:endParaRPr>
          </a:p>
        </p:txBody>
      </p:sp>
      <p:sp>
        <p:nvSpPr>
          <p:cNvPr id="67588" name="Slide Number Placeholder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eaLnBrk="0" fontAlgn="base" hangingPunct="0">
              <a:spcBef>
                <a:spcPct val="0"/>
              </a:spcBef>
              <a:spcAft>
                <a:spcPct val="0"/>
              </a:spcAft>
              <a:defRPr>
                <a:solidFill>
                  <a:schemeClr val="tx1"/>
                </a:solidFill>
                <a:latin typeface="Calibri" charset="0"/>
              </a:defRPr>
            </a:lvl6pPr>
            <a:lvl7pPr marL="2971800" indent="-228600" defTabSz="457200" eaLnBrk="0" fontAlgn="base" hangingPunct="0">
              <a:spcBef>
                <a:spcPct val="0"/>
              </a:spcBef>
              <a:spcAft>
                <a:spcPct val="0"/>
              </a:spcAft>
              <a:defRPr>
                <a:solidFill>
                  <a:schemeClr val="tx1"/>
                </a:solidFill>
                <a:latin typeface="Calibri" charset="0"/>
              </a:defRPr>
            </a:lvl7pPr>
            <a:lvl8pPr marL="3429000" indent="-228600" defTabSz="457200" eaLnBrk="0" fontAlgn="base" hangingPunct="0">
              <a:spcBef>
                <a:spcPct val="0"/>
              </a:spcBef>
              <a:spcAft>
                <a:spcPct val="0"/>
              </a:spcAft>
              <a:defRPr>
                <a:solidFill>
                  <a:schemeClr val="tx1"/>
                </a:solidFill>
                <a:latin typeface="Calibri" charset="0"/>
              </a:defRPr>
            </a:lvl8pPr>
            <a:lvl9pPr marL="3886200" indent="-228600" defTabSz="457200" eaLnBrk="0" fontAlgn="base" hangingPunct="0">
              <a:spcBef>
                <a:spcPct val="0"/>
              </a:spcBef>
              <a:spcAft>
                <a:spcPct val="0"/>
              </a:spcAft>
              <a:defRPr>
                <a:solidFill>
                  <a:schemeClr val="tx1"/>
                </a:solidFill>
                <a:latin typeface="Calibri" charset="0"/>
              </a:defRPr>
            </a:lvl9pPr>
          </a:lstStyle>
          <a:p>
            <a:fld id="{601D18C6-02B7-0548-83EA-699B86FD6581}" type="slidenum">
              <a:rPr lang="en-GB" altLang="en-US"/>
              <a:pPr/>
              <a:t>3</a:t>
            </a:fld>
            <a:endParaRPr lang="en-GB" altLang="en-US"/>
          </a:p>
        </p:txBody>
      </p:sp>
    </p:spTree>
    <p:extLst>
      <p:ext uri="{BB962C8B-B14F-4D97-AF65-F5344CB8AC3E}">
        <p14:creationId xmlns:p14="http://schemas.microsoft.com/office/powerpoint/2010/main" val="76324042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gn="r" rtl="1">
              <a:lnSpc>
                <a:spcPct val="100000"/>
              </a:lnSpc>
              <a:spcBef>
                <a:spcPts val="0"/>
              </a:spcBef>
              <a:spcAft>
                <a:spcPts val="0"/>
              </a:spcAft>
              <a:buSzPts val="1400"/>
              <a:buNone/>
            </a:pPr>
            <a:r>
              <a:rPr lang="ar-SA" b="1"/>
              <a:t>ملاحظة الميسر</a:t>
            </a:r>
          </a:p>
          <a:p>
            <a:pPr marL="0" lvl="0" indent="0" algn="l" rtl="0">
              <a:lnSpc>
                <a:spcPct val="100000"/>
              </a:lnSpc>
              <a:spcBef>
                <a:spcPts val="542"/>
              </a:spcBef>
              <a:spcAft>
                <a:spcPts val="0"/>
              </a:spcAft>
              <a:buSzPts val="1400"/>
              <a:buNone/>
            </a:pPr>
            <a:endParaRPr lang="en-GB" dirty="0"/>
          </a:p>
          <a:p>
            <a:pPr marL="342900" lvl="0" indent="-342900">
              <a:lnSpc>
                <a:spcPct val="115000"/>
              </a:lnSpc>
              <a:buFont typeface="+mj-lt"/>
              <a:buAutoNum type="arabicPeriod"/>
            </a:pPr>
            <a:r>
              <a:rPr lang="ar-SA" sz="1100">
                <a:effectLst/>
                <a:latin typeface="Open Sans" panose="020B0606030504020204" pitchFamily="34" charset="0"/>
                <a:ea typeface="Arial" panose="020B0604020202020204" pitchFamily="34" charset="0"/>
                <a:cs typeface="Arial"/>
              </a:rPr>
              <a:t>اطلب من المشاركين قضاء 5 دقائق في العصف الذهني لجميع الأشياء التي يرغبون في معرفتها عن المجتمع إذا كانوا بصدد بدء برنامج جديد. أخبرهم بالتركيز أكثر على المعلومات العامة عن المجتمع بدلاً من المعلومات الفنية المحددة المتعلقة بالصحة أو تقليل مخاطر الكوارث. يمكنك إخبارهم أنهم سيتنافسون مع المجموعات الأخرى.</a:t>
            </a:r>
          </a:p>
          <a:p>
            <a:pPr marL="342900" lvl="0" indent="-342900">
              <a:lnSpc>
                <a:spcPct val="115000"/>
              </a:lnSpc>
              <a:buFont typeface="+mj-lt"/>
              <a:buAutoNum type="arabicPeriod"/>
            </a:pPr>
            <a:endParaRPr lang="en-GB" sz="1100" b="1" dirty="0">
              <a:effectLst/>
              <a:latin typeface="Open Sans" panose="020B0606030504020204" pitchFamily="34" charset="0"/>
              <a:ea typeface="Arial" panose="020B0604020202020204" pitchFamily="34" charset="0"/>
            </a:endParaRPr>
          </a:p>
          <a:p>
            <a:pPr marL="342900" lvl="0" indent="-342900">
              <a:lnSpc>
                <a:spcPct val="115000"/>
              </a:lnSpc>
              <a:buFont typeface="+mj-lt"/>
              <a:buAutoNum type="arabicPeriod"/>
            </a:pPr>
            <a:r>
              <a:rPr lang="ar-SA" sz="1100" b="0">
                <a:effectLst/>
                <a:latin typeface="Open Sans" panose="020B0606030504020204" pitchFamily="34" charset="0"/>
                <a:ea typeface="Arial" panose="020B0604020202020204" pitchFamily="34" charset="0"/>
                <a:cs typeface="Arial"/>
              </a:rPr>
              <a:t>بعد 5 دقائق، اطلب من كل مجموعة تمرير قائمتها إلى مجموعة أخرى ثم استعرض الإجابات في الشريحة التالية. الفريق الذي يجيب على أكبر عدد من الأسئلة بشكل صحيح يفوز بجائزة (مثل الشوكولاتة أو الحلويات).</a:t>
            </a:r>
          </a:p>
        </p:txBody>
      </p:sp>
      <p:sp>
        <p:nvSpPr>
          <p:cNvPr id="4" name="Slide Number Placeholder 3"/>
          <p:cNvSpPr>
            <a:spLocks noGrp="1"/>
          </p:cNvSpPr>
          <p:nvPr>
            <p:ph type="sldNum" sz="quarter" idx="5"/>
          </p:nvPr>
        </p:nvSpPr>
        <p:spPr/>
        <p:txBody>
          <a:bodyPr/>
          <a:lstStyle/>
          <a:p>
            <a:pPr>
              <a:defRPr/>
            </a:pPr>
            <a:fld id="{13174689-BECC-4390-B3B9-306A17FD432A}" type="slidenum">
              <a:rPr lang="en-US" altLang="ru-RU" smtClean="0"/>
              <a:pPr>
                <a:defRPr/>
              </a:pPr>
              <a:t>4</a:t>
            </a:fld>
            <a:endParaRPr lang="en-US" altLang="ru-RU"/>
          </a:p>
        </p:txBody>
      </p:sp>
    </p:spTree>
    <p:extLst>
      <p:ext uri="{BB962C8B-B14F-4D97-AF65-F5344CB8AC3E}">
        <p14:creationId xmlns:p14="http://schemas.microsoft.com/office/powerpoint/2010/main" val="255241627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r" rtl="1">
              <a:lnSpc>
                <a:spcPct val="100000"/>
              </a:lnSpc>
              <a:spcBef>
                <a:spcPts val="0"/>
              </a:spcBef>
              <a:spcAft>
                <a:spcPts val="0"/>
              </a:spcAft>
              <a:buClr>
                <a:srgbClr val="000000"/>
              </a:buClr>
              <a:buSzPts val="1400"/>
              <a:buFont typeface="Arial"/>
              <a:buNone/>
            </a:pPr>
            <a:r>
              <a:rPr lang="ar-SA" sz="1804" b="1" i="0" u="none" strike="noStrike" cap="none" dirty="0">
                <a:solidFill>
                  <a:schemeClr val="dk1"/>
                </a:solidFill>
                <a:latin typeface="Calibri"/>
                <a:ea typeface="ＭＳ Ｐゴシック" charset="0"/>
                <a:cs typeface="Arial"/>
                <a:sym typeface="Calibri"/>
              </a:rPr>
              <a:t>ملاحظات الميسر (10 دقائق)</a:t>
            </a:r>
          </a:p>
          <a:p>
            <a:pPr marL="0" marR="0" lvl="0" indent="0" algn="l" rtl="0">
              <a:lnSpc>
                <a:spcPct val="100000"/>
              </a:lnSpc>
              <a:spcBef>
                <a:spcPts val="0"/>
              </a:spcBef>
              <a:spcAft>
                <a:spcPts val="0"/>
              </a:spcAft>
              <a:buClr>
                <a:srgbClr val="000000"/>
              </a:buClr>
              <a:buSzPts val="1400"/>
              <a:buFont typeface="Arial"/>
              <a:buNone/>
            </a:pPr>
            <a:endParaRPr lang="en-US" sz="1804" b="1" i="0" u="none" strike="noStrike" cap="none" dirty="0">
              <a:solidFill>
                <a:schemeClr val="dk1"/>
              </a:solidFill>
              <a:latin typeface="Calibri"/>
              <a:cs typeface="Calibri"/>
              <a:sym typeface="Calibri"/>
            </a:endParaRPr>
          </a:p>
          <a:p>
            <a:pPr marL="342900" lvl="0" indent="-342900">
              <a:buFont typeface="Arial" panose="020B0604020202020204" pitchFamily="34" charset="0"/>
              <a:buChar char="•"/>
            </a:pPr>
            <a:r>
              <a:rPr lang="ar-SA" sz="1805" b="0" dirty="0">
                <a:solidFill>
                  <a:schemeClr val="tx1"/>
                </a:solidFill>
                <a:effectLst/>
                <a:latin typeface="+mn-lt"/>
                <a:ea typeface="+mn-ea"/>
                <a:cs typeface="Arial"/>
              </a:rPr>
              <a:t>تأكد من أن كل مجموعة قد شاركت قائمتها مع مجموعة أخرى. بينما تتصفح الشريحة، اطلب منهم وضع علامة على كل ما ذكرته المجموعة الأخرى. لا يجب أن تتطابق حرفياً.</a:t>
            </a:r>
          </a:p>
          <a:p>
            <a:pPr marL="342900" lvl="0" indent="-342900">
              <a:buFont typeface="Arial" panose="020B0604020202020204" pitchFamily="34" charset="0"/>
              <a:buChar char="•"/>
            </a:pPr>
            <a:endParaRPr lang="en-GB" sz="1805" b="0" kern="1200" dirty="0">
              <a:solidFill>
                <a:schemeClr val="tx1"/>
              </a:solidFill>
              <a:effectLst/>
              <a:latin typeface="+mn-lt"/>
              <a:ea typeface="+mn-ea"/>
              <a:cs typeface="+mn-cs"/>
            </a:endParaRPr>
          </a:p>
          <a:p>
            <a:pPr marL="342900" lvl="0" indent="-342900">
              <a:buFont typeface="Arial" panose="020B0604020202020204" pitchFamily="34" charset="0"/>
              <a:buChar char="•"/>
            </a:pPr>
            <a:r>
              <a:rPr lang="ar-SA" sz="1805" b="0" dirty="0">
                <a:solidFill>
                  <a:schemeClr val="tx1"/>
                </a:solidFill>
                <a:effectLst/>
                <a:latin typeface="+mn-lt"/>
                <a:ea typeface="+mn-ea"/>
                <a:cs typeface="Arial"/>
              </a:rPr>
              <a:t>بمجرد الانتهاء، اسأل إذا كان هناك أي شخص لم يفهم أي من النقاط الموجودة على الشريحة.</a:t>
            </a:r>
          </a:p>
          <a:p>
            <a:pPr marL="342900" lvl="0" indent="-342900">
              <a:buFont typeface="Arial" panose="020B0604020202020204" pitchFamily="34" charset="0"/>
              <a:buChar char="•"/>
            </a:pPr>
            <a:endParaRPr lang="en-GB" sz="1805" b="0" kern="1200" dirty="0">
              <a:solidFill>
                <a:schemeClr val="tx1"/>
              </a:solidFill>
              <a:effectLst/>
              <a:latin typeface="+mn-lt"/>
              <a:ea typeface="+mn-ea"/>
              <a:cs typeface="+mn-cs"/>
            </a:endParaRPr>
          </a:p>
          <a:p>
            <a:pPr marL="342900" lvl="0" indent="-342900">
              <a:buFont typeface="Arial" panose="020B0604020202020204" pitchFamily="34" charset="0"/>
              <a:buChar char="•"/>
            </a:pPr>
            <a:r>
              <a:rPr lang="ar-SA" sz="1805" b="0" dirty="0">
                <a:solidFill>
                  <a:schemeClr val="tx1"/>
                </a:solidFill>
                <a:effectLst/>
                <a:latin typeface="+mn-lt"/>
                <a:ea typeface="+mn-ea"/>
                <a:cs typeface="Arial"/>
              </a:rPr>
              <a:t> ثم اسأل إذا كانت هناك أي مجموعة قد طرحت شيئًا لم يتم ذكره هنا - إذا كنت تشعر أن هذه معلومات مهمة يجب أن نعرفها عن المجتمع للتفاعل معه، أخبر المجموعة أنه يمكنهم وضع علامة بجانبها (ولكن لا تشمل المعلومات التقنية المتعلقة بالقطاعات مثل الأمراض الشائعة، مصادر المياه، وما إلى ذلك - يجب أن تركز هذه على معلومات تتعلق بالتفاعل مع المجتمع والسياق المجتمعي)</a:t>
            </a:r>
          </a:p>
          <a:p>
            <a:pPr marL="342900" lvl="0" indent="-342900">
              <a:buFont typeface="Arial" panose="020B0604020202020204" pitchFamily="34" charset="0"/>
              <a:buChar char="•"/>
            </a:pPr>
            <a:endParaRPr lang="en-GB" sz="1805" kern="1200" dirty="0">
              <a:solidFill>
                <a:schemeClr val="tx1"/>
              </a:solidFill>
              <a:effectLst/>
              <a:latin typeface="+mn-lt"/>
              <a:ea typeface="+mn-ea"/>
              <a:cs typeface="+mn-cs"/>
            </a:endParaRPr>
          </a:p>
          <a:p>
            <a:pPr marL="342900" lvl="0" indent="-342900">
              <a:buFont typeface="Arial" panose="020B0604020202020204" pitchFamily="34" charset="0"/>
              <a:buChar char="•"/>
            </a:pPr>
            <a:r>
              <a:rPr lang="ar-SA" sz="1805" dirty="0">
                <a:solidFill>
                  <a:schemeClr val="tx1"/>
                </a:solidFill>
                <a:effectLst/>
                <a:latin typeface="+mn-lt"/>
                <a:ea typeface="+mn-ea"/>
                <a:cs typeface="Arial"/>
              </a:rPr>
              <a:t>الفريق الذي يحصل على أكبر عدد من العلامات / النقاط، يفوز بجائزة – مثلًا، شوكولاتة.</a:t>
            </a:r>
          </a:p>
          <a:p>
            <a:pPr marL="342900" lvl="0" indent="-342900">
              <a:buFont typeface="Arial" panose="020B0604020202020204" pitchFamily="34" charset="0"/>
              <a:buChar char="•"/>
            </a:pPr>
            <a:endParaRPr lang="en-GB" sz="1805" kern="1200" dirty="0">
              <a:solidFill>
                <a:schemeClr val="tx1"/>
              </a:solidFill>
              <a:effectLst/>
              <a:latin typeface="+mn-lt"/>
              <a:ea typeface="+mn-ea"/>
              <a:cs typeface="+mn-cs"/>
            </a:endParaRPr>
          </a:p>
          <a:p>
            <a:pPr marL="342900" lvl="0" indent="-342900">
              <a:buFont typeface="Arial" panose="020B0604020202020204" pitchFamily="34" charset="0"/>
              <a:buChar char="•"/>
            </a:pPr>
            <a:r>
              <a:rPr lang="ar-SA" sz="1805" b="1" dirty="0">
                <a:solidFill>
                  <a:schemeClr val="tx1"/>
                </a:solidFill>
                <a:effectLst/>
                <a:latin typeface="+mn-lt"/>
                <a:ea typeface="+mn-ea"/>
                <a:cs typeface="Arial"/>
              </a:rPr>
              <a:t>أنواع المعلومات التي نحتاج إلى معرفتها عن المجتمع لفهم مكوناته بشكل جيد والتفاعل معها بفعالية...</a:t>
            </a:r>
          </a:p>
          <a:p>
            <a:pPr marL="342900" lvl="0" indent="-342900">
              <a:buFont typeface="Arial" panose="020B0604020202020204" pitchFamily="34" charset="0"/>
              <a:buChar char="•"/>
            </a:pPr>
            <a:endParaRPr lang="en-GB" sz="1805" kern="1200" dirty="0">
              <a:solidFill>
                <a:schemeClr val="tx1"/>
              </a:solidFill>
              <a:effectLst/>
              <a:latin typeface="+mn-lt"/>
              <a:ea typeface="+mn-ea"/>
              <a:cs typeface="+mn-cs"/>
            </a:endParaRPr>
          </a:p>
          <a:p>
            <a:pPr marL="1030517" lvl="1" indent="-342900">
              <a:buFont typeface="Arial" panose="020B0604020202020204" pitchFamily="34" charset="0"/>
              <a:buChar char="•"/>
            </a:pPr>
            <a:r>
              <a:rPr lang="ar-SA" sz="1805" b="1" dirty="0">
                <a:solidFill>
                  <a:schemeClr val="tx1"/>
                </a:solidFill>
                <a:effectLst/>
                <a:latin typeface="+mn-lt"/>
                <a:ea typeface="+mn-ea"/>
                <a:cs typeface="Arial"/>
              </a:rPr>
              <a:t>التركيب الديموغرافي والاجتماعي للمجتمع</a:t>
            </a:r>
          </a:p>
          <a:p>
            <a:pPr marL="1718135" lvl="2" indent="-342900">
              <a:buFont typeface="Arial" panose="020B0604020202020204" pitchFamily="34" charset="0"/>
              <a:buChar char="•"/>
            </a:pPr>
            <a:r>
              <a:rPr lang="ar-SA" sz="1805" dirty="0">
                <a:solidFill>
                  <a:schemeClr val="tx1"/>
                </a:solidFill>
                <a:effectLst/>
                <a:latin typeface="+mn-lt"/>
                <a:ea typeface="+mn-ea"/>
                <a:cs typeface="Arial"/>
              </a:rPr>
              <a:t>لفهم من هم في المجتمع، يجب تحليل الأديان، المجموعات العرقية، اللغات، التعليم، محو الأمية، مستويات الفقر، إلخ.</a:t>
            </a:r>
          </a:p>
          <a:p>
            <a:pPr marL="1718135" lvl="2" indent="-342900">
              <a:buFont typeface="Arial" panose="020B0604020202020204" pitchFamily="34" charset="0"/>
              <a:buChar char="•"/>
            </a:pPr>
            <a:r>
              <a:rPr lang="ar-SA" sz="1805" dirty="0">
                <a:solidFill>
                  <a:schemeClr val="tx1"/>
                </a:solidFill>
                <a:effectLst/>
                <a:latin typeface="+mn-lt"/>
                <a:ea typeface="+mn-ea"/>
                <a:cs typeface="Arial"/>
              </a:rPr>
              <a:t>من هم القادة الرئيسيون والمجموعات وأصحاب المصلحة الآخرين</a:t>
            </a:r>
          </a:p>
          <a:p>
            <a:pPr marL="1718135" lvl="2" indent="-342900">
              <a:buFont typeface="Arial" panose="020B0604020202020204" pitchFamily="34" charset="0"/>
              <a:buChar char="•"/>
            </a:pPr>
            <a:r>
              <a:rPr lang="ar-SA" sz="1805" dirty="0">
                <a:solidFill>
                  <a:schemeClr val="tx1"/>
                </a:solidFill>
                <a:effectLst/>
                <a:latin typeface="+mn-lt"/>
                <a:ea typeface="+mn-ea"/>
                <a:cs typeface="Arial"/>
              </a:rPr>
              <a:t>ما هي الخدمات المتاحة في المجتمع (الصحة، الشرطة، التعليم) ومن يعمل هناك أيضًا</a:t>
            </a:r>
          </a:p>
          <a:p>
            <a:pPr marL="1718135" lvl="2" indent="-342900">
              <a:buFont typeface="Arial" panose="020B0604020202020204" pitchFamily="34" charset="0"/>
              <a:buChar char="•"/>
            </a:pPr>
            <a:endParaRPr lang="en-GB" sz="1805" kern="1200" dirty="0">
              <a:solidFill>
                <a:schemeClr val="tx1"/>
              </a:solidFill>
              <a:effectLst/>
              <a:latin typeface="+mn-lt"/>
              <a:ea typeface="+mn-ea"/>
              <a:cs typeface="+mn-cs"/>
            </a:endParaRPr>
          </a:p>
          <a:p>
            <a:pPr marL="1030517" lvl="1" indent="-342900">
              <a:buFont typeface="Arial" panose="020B0604020202020204" pitchFamily="34" charset="0"/>
              <a:buChar char="•"/>
            </a:pPr>
            <a:r>
              <a:rPr lang="ar-SA" b="1" dirty="0"/>
              <a:t>علاقات المجتمع</a:t>
            </a:r>
          </a:p>
          <a:p>
            <a:pPr marL="1718135" lvl="2" indent="-342900">
              <a:buFont typeface="Arial" panose="020B0604020202020204" pitchFamily="34" charset="0"/>
              <a:buChar char="•"/>
            </a:pPr>
            <a:r>
              <a:rPr lang="ar-SA" sz="2000" dirty="0">
                <a:solidFill>
                  <a:schemeClr val="tx1"/>
                </a:solidFill>
                <a:effectLst/>
                <a:latin typeface="+mn-lt"/>
                <a:ea typeface="+mn-ea"/>
                <a:cs typeface="Arial"/>
              </a:rPr>
              <a:t>فهم العلاقات والتواصل بين المجموعات المختلفة في المجتمع، بما في ذلك كيفية اتخاذ القرارات، من يمتلك السلطة ومن لا يمتلكها، مدى التناغم والتفاهم بين الأفراد ودرجة الثقة المتبادلة بينهم، وأي صراعات أو توترات بين المجموعات أو الأفراد المختلفين.</a:t>
            </a:r>
          </a:p>
          <a:p>
            <a:pPr marL="1718135" lvl="2" indent="-342900">
              <a:buFont typeface="Arial" panose="020B0604020202020204" pitchFamily="34" charset="0"/>
              <a:buChar char="•"/>
            </a:pPr>
            <a:r>
              <a:rPr lang="ar-SA" sz="2000" dirty="0">
                <a:solidFill>
                  <a:schemeClr val="tx1"/>
                </a:solidFill>
                <a:effectLst/>
                <a:latin typeface="+mn-lt"/>
                <a:ea typeface="+mn-ea"/>
                <a:cs typeface="Arial"/>
              </a:rPr>
              <a:t>وأيضًا، كيف يتواصل الناس ويصلون إلى المعلومات، ما هي قنوات الاتصال التي يستخدمونها، وما هي العوائق التي يواجهونها</a:t>
            </a:r>
            <a:r>
              <a:rPr lang="ar-SA" sz="3200" dirty="0">
                <a:solidFill>
                  <a:schemeClr val="tx1"/>
                </a:solidFill>
                <a:effectLst/>
                <a:latin typeface="+mn-lt"/>
                <a:ea typeface="+mn-ea"/>
                <a:cs typeface="Arial"/>
              </a:rPr>
              <a:t>	</a:t>
            </a:r>
          </a:p>
          <a:p>
            <a:pPr marL="1718135" lvl="2" indent="-342900">
              <a:buFont typeface="Arial" panose="020B0604020202020204" pitchFamily="34" charset="0"/>
              <a:buChar char="•"/>
            </a:pPr>
            <a:r>
              <a:rPr lang="ar-SA" sz="2000" dirty="0">
                <a:solidFill>
                  <a:schemeClr val="tx1"/>
                </a:solidFill>
                <a:effectLst/>
                <a:latin typeface="+mn-lt"/>
                <a:ea typeface="+mn-ea"/>
                <a:cs typeface="Arial"/>
              </a:rPr>
              <a:t>سيساعدك ذلك في تحديد أفضل الطرق للعمل مع المجتمع، وضمان تضمين جميع الفئات بشكل متساوٍ، وتجنب تعريض أي شخص للخطر أو إلحاق الأذى.</a:t>
            </a:r>
          </a:p>
          <a:p>
            <a:pPr marL="1718135" lvl="2" indent="-342900">
              <a:buFont typeface="Arial" panose="020B0604020202020204" pitchFamily="34" charset="0"/>
              <a:buChar char="•"/>
            </a:pPr>
            <a:endParaRPr lang="en-GB" sz="2000" kern="1200" dirty="0">
              <a:solidFill>
                <a:schemeClr val="tx1"/>
              </a:solidFill>
              <a:effectLst/>
              <a:latin typeface="+mn-lt"/>
              <a:ea typeface="+mn-ea"/>
              <a:cs typeface="+mn-cs"/>
            </a:endParaRPr>
          </a:p>
          <a:p>
            <a:pPr marL="1030517" lvl="1" indent="-342900">
              <a:buFont typeface="Arial" panose="020B0604020202020204" pitchFamily="34" charset="0"/>
              <a:buChar char="•"/>
            </a:pPr>
            <a:r>
              <a:rPr lang="ar-SA" sz="3200" b="1" dirty="0">
                <a:solidFill>
                  <a:schemeClr val="tx1"/>
                </a:solidFill>
                <a:effectLst/>
                <a:latin typeface="+mn-lt"/>
                <a:ea typeface="+mn-ea"/>
                <a:cs typeface="Arial"/>
              </a:rPr>
              <a:t>الثقافة والمعتقدات</a:t>
            </a:r>
          </a:p>
          <a:p>
            <a:pPr marL="1718135" lvl="2" indent="-342900">
              <a:buFont typeface="Arial" panose="020B0604020202020204" pitchFamily="34" charset="0"/>
              <a:buChar char="•"/>
            </a:pPr>
            <a:r>
              <a:rPr lang="ar-SA" sz="1805" dirty="0">
                <a:solidFill>
                  <a:schemeClr val="tx1"/>
                </a:solidFill>
                <a:effectLst/>
                <a:latin typeface="+mn-lt"/>
                <a:ea typeface="+mn-ea"/>
                <a:cs typeface="Arial"/>
              </a:rPr>
              <a:t>فهم الثقافة والقيم والمعتقدات في المجتمع وكيف تؤثر على دور المجموعات المختلفة وتؤثر في السلوكيات</a:t>
            </a:r>
          </a:p>
          <a:p>
            <a:pPr marL="1718135" lvl="2" indent="-342900">
              <a:buFont typeface="Arial" panose="020B0604020202020204" pitchFamily="34" charset="0"/>
              <a:buChar char="•"/>
            </a:pPr>
            <a:r>
              <a:rPr lang="ar-SA" sz="1805" dirty="0">
                <a:solidFill>
                  <a:schemeClr val="tx1"/>
                </a:solidFill>
                <a:effectLst/>
                <a:latin typeface="+mn-lt"/>
                <a:ea typeface="+mn-ea"/>
                <a:cs typeface="Arial"/>
              </a:rPr>
              <a:t> على سبيل المثال، دور النساء في المجتمع، المواقف تجاه المجموعات المختلفة وإذا كان هناك أي تمييز ضد أي فئة.</a:t>
            </a:r>
          </a:p>
          <a:p>
            <a:pPr marL="1718135" lvl="2" indent="-342900">
              <a:buFont typeface="Arial" panose="020B0604020202020204" pitchFamily="34" charset="0"/>
              <a:buChar char="•"/>
            </a:pPr>
            <a:r>
              <a:rPr lang="ar-SA" dirty="0">
                <a:solidFill>
                  <a:schemeClr val="tx1"/>
                </a:solidFill>
                <a:effectLst/>
                <a:latin typeface="+mn-lt"/>
                <a:ea typeface="+mn-ea"/>
                <a:cs typeface="Arial"/>
              </a:rPr>
              <a:t>أو القيم والممارسات الاجتماعية والثقافية التي ستؤثر على البرنامج أو العملية.</a:t>
            </a:r>
            <a:r>
              <a:rPr lang="ar-SA" sz="2000" dirty="0">
                <a:solidFill>
                  <a:schemeClr val="tx1"/>
                </a:solidFill>
                <a:effectLst/>
                <a:latin typeface="+mn-lt"/>
                <a:ea typeface="+mn-ea"/>
                <a:cs typeface="Arial"/>
              </a:rPr>
              <a:t> على سبيل المثال:</a:t>
            </a:r>
          </a:p>
          <a:p>
            <a:pPr marL="2405752" lvl="3" indent="-342900">
              <a:buFont typeface="Arial" panose="020B0604020202020204" pitchFamily="34" charset="0"/>
              <a:buChar char="•"/>
            </a:pPr>
            <a:r>
              <a:rPr lang="ar-SA" sz="2000" dirty="0">
                <a:solidFill>
                  <a:schemeClr val="tx1"/>
                </a:solidFill>
                <a:effectLst/>
                <a:latin typeface="+mn-lt"/>
                <a:ea typeface="+mn-ea"/>
                <a:cs typeface="Arial"/>
              </a:rPr>
              <a:t>الممارسات الدينية الشائعة، مثل الأيام الدينية</a:t>
            </a:r>
          </a:p>
          <a:p>
            <a:pPr marL="2405752" lvl="3" indent="-342900">
              <a:buFont typeface="Arial" panose="020B0604020202020204" pitchFamily="34" charset="0"/>
              <a:buChar char="•"/>
            </a:pPr>
            <a:r>
              <a:rPr lang="ar-SA" sz="2000" dirty="0">
                <a:solidFill>
                  <a:schemeClr val="tx1"/>
                </a:solidFill>
                <a:effectLst/>
                <a:latin typeface="+mn-lt"/>
                <a:ea typeface="+mn-ea"/>
                <a:cs typeface="Arial"/>
              </a:rPr>
              <a:t>المعايير الجندرية، مثلًا، هل يمكن للرجال والنساء مشاركة المراحيض</a:t>
            </a:r>
          </a:p>
          <a:p>
            <a:pPr marL="2405752" lvl="3" indent="-342900">
              <a:buFont typeface="Arial" panose="020B0604020202020204" pitchFamily="34" charset="0"/>
              <a:buChar char="•"/>
            </a:pPr>
            <a:r>
              <a:rPr lang="ar-SA" sz="2000" dirty="0">
                <a:solidFill>
                  <a:schemeClr val="tx1"/>
                </a:solidFill>
                <a:effectLst/>
                <a:latin typeface="+mn-lt"/>
                <a:ea typeface="+mn-ea"/>
                <a:cs typeface="Arial"/>
              </a:rPr>
              <a:t> المعايير الاجتماعية، مثل: هل يمكن للناس أن يسائلو القائد؟</a:t>
            </a:r>
          </a:p>
          <a:p>
            <a:pPr marL="2405752" lvl="3" indent="-342900">
              <a:buFont typeface="Arial" panose="020B0604020202020204" pitchFamily="34" charset="0"/>
              <a:buChar char="•"/>
            </a:pPr>
            <a:r>
              <a:rPr lang="ar-SA" sz="1805" b="0" i="0" u="none" strike="noStrike" cap="none" dirty="0">
                <a:solidFill>
                  <a:schemeClr val="tx1"/>
                </a:solidFill>
                <a:effectLst/>
                <a:latin typeface="+mn-lt"/>
                <a:ea typeface="+mn-ea"/>
                <a:cs typeface="Arial"/>
                <a:sym typeface="Calibri"/>
              </a:rPr>
              <a:t>المعتقدات / الممارسات التقليدية، مثل: الثقة في الطب الحديث؟</a:t>
            </a:r>
          </a:p>
          <a:p>
            <a:pPr marL="1718135" marR="0" lvl="2" indent="-342900" algn="r" rtl="1">
              <a:lnSpc>
                <a:spcPct val="100000"/>
              </a:lnSpc>
              <a:spcBef>
                <a:spcPts val="542"/>
              </a:spcBef>
              <a:spcAft>
                <a:spcPts val="0"/>
              </a:spcAft>
              <a:buClr>
                <a:srgbClr val="000000"/>
              </a:buClr>
              <a:buSzPts val="1400"/>
              <a:buFont typeface="Arial" panose="020B0604020202020204" pitchFamily="34" charset="0"/>
              <a:buChar char="•"/>
            </a:pPr>
            <a:r>
              <a:rPr lang="ar-SA" sz="1805" b="0" i="0" u="none" strike="noStrike" cap="none" dirty="0">
                <a:solidFill>
                  <a:schemeClr val="tx1"/>
                </a:solidFill>
                <a:effectLst/>
                <a:latin typeface="+mn-lt"/>
                <a:ea typeface="+mn-ea"/>
                <a:cs typeface="Arial"/>
                <a:sym typeface="Calibri"/>
              </a:rPr>
              <a:t>المعتقدات الشائعة والشائعات حول مرض أو خطر معين، وما إذا كان الناس يصدقون هذه المعتقدات، مثل: من أين جاء، من هو المتأثر، كيفية انتشاره، الأعراض، ومدى جدية الناس في التعامل معه</a:t>
            </a:r>
          </a:p>
          <a:p>
            <a:pPr marL="2405752" lvl="3" indent="-342900">
              <a:buFont typeface="Arial" panose="020B0604020202020204" pitchFamily="34" charset="0"/>
              <a:buChar char="•"/>
            </a:pPr>
            <a:endParaRPr lang="en-GB" sz="2000" kern="1200" dirty="0">
              <a:solidFill>
                <a:schemeClr val="tx1"/>
              </a:solidFill>
              <a:effectLst/>
              <a:latin typeface="+mn-lt"/>
              <a:ea typeface="+mn-ea"/>
              <a:cs typeface="+mn-cs"/>
            </a:endParaRPr>
          </a:p>
          <a:p>
            <a:pPr marL="1030517" lvl="1" indent="-342900">
              <a:buFont typeface="Arial" panose="020B0604020202020204" pitchFamily="34" charset="0"/>
              <a:buChar char="•"/>
            </a:pPr>
            <a:r>
              <a:rPr lang="ar-SA" sz="3200" b="1" dirty="0">
                <a:solidFill>
                  <a:schemeClr val="tx1"/>
                </a:solidFill>
                <a:effectLst/>
                <a:latin typeface="+mn-lt"/>
                <a:ea typeface="+mn-ea"/>
                <a:cs typeface="Arial"/>
              </a:rPr>
              <a:t>احتياجات المجتمع وقدراته</a:t>
            </a:r>
          </a:p>
          <a:p>
            <a:pPr marL="1718135" marR="0" lvl="2" indent="-342900" algn="r" defTabSz="914400" rtl="1" eaLnBrk="1" fontAlgn="auto" latinLnBrk="0" hangingPunct="1">
              <a:lnSpc>
                <a:spcPct val="100000"/>
              </a:lnSpc>
              <a:spcBef>
                <a:spcPts val="542"/>
              </a:spcBef>
              <a:spcAft>
                <a:spcPts val="0"/>
              </a:spcAft>
              <a:buClr>
                <a:srgbClr val="000000"/>
              </a:buClr>
              <a:buSzPts val="1400"/>
              <a:buFont typeface="Arial" panose="020B0604020202020204" pitchFamily="34" charset="0"/>
              <a:buChar char="•"/>
              <a:tabLst/>
              <a:defRPr/>
            </a:pPr>
            <a:r>
              <a:rPr lang="ar-SA" sz="3200" dirty="0">
                <a:solidFill>
                  <a:schemeClr val="tx1"/>
                </a:solidFill>
                <a:effectLst/>
                <a:latin typeface="+mn-lt"/>
                <a:ea typeface="+mn-ea"/>
                <a:cs typeface="Arial"/>
              </a:rPr>
              <a:t> احتياجات الناس وآرائهم وأولوياتهم</a:t>
            </a:r>
          </a:p>
          <a:p>
            <a:pPr marL="1718135" lvl="2" indent="-342900">
              <a:buFont typeface="Arial" panose="020B0604020202020204" pitchFamily="34" charset="0"/>
              <a:buChar char="•"/>
            </a:pPr>
            <a:r>
              <a:rPr lang="ar-SA" sz="3200" dirty="0">
                <a:solidFill>
                  <a:schemeClr val="tx1"/>
                </a:solidFill>
                <a:effectLst/>
                <a:latin typeface="+mn-lt"/>
                <a:ea typeface="+mn-ea"/>
                <a:cs typeface="Arial"/>
              </a:rPr>
              <a:t>أحيانًا ننسى أن المجتمع ليس عاجزًا ولديه مهارات وقوى ومعرفة يمكنه المساهمة بها في البرنامج</a:t>
            </a:r>
          </a:p>
          <a:p>
            <a:pPr marL="1718135" lvl="2" indent="-342900">
              <a:buFont typeface="Arial" panose="020B0604020202020204" pitchFamily="34" charset="0"/>
              <a:buChar char="•"/>
            </a:pPr>
            <a:r>
              <a:rPr lang="ar-SA" sz="1805" dirty="0">
                <a:solidFill>
                  <a:schemeClr val="tx1"/>
                </a:solidFill>
                <a:effectLst/>
                <a:latin typeface="+mn-lt"/>
                <a:ea typeface="+mn-ea"/>
                <a:cs typeface="Arial"/>
              </a:rPr>
              <a:t>يتعين علينا تحديد القدرات والمهارات الموجودة في المجتمع والبناء عليها من أجل تعزيز فعالية واستدامة التدخلات.</a:t>
            </a:r>
          </a:p>
          <a:p>
            <a:pPr marL="1718135" lvl="2" indent="-342900">
              <a:buFont typeface="Arial" panose="020B0604020202020204" pitchFamily="34" charset="0"/>
              <a:buChar char="•"/>
            </a:pPr>
            <a:r>
              <a:rPr lang="ar-SA" sz="1805" dirty="0">
                <a:solidFill>
                  <a:schemeClr val="tx1"/>
                </a:solidFill>
                <a:effectLst/>
                <a:latin typeface="+mn-lt"/>
                <a:ea typeface="+mn-ea"/>
                <a:cs typeface="Arial"/>
              </a:rPr>
              <a:t> على سبيل المثال:</a:t>
            </a:r>
          </a:p>
          <a:p>
            <a:pPr marL="2405752" lvl="3" indent="-342900">
              <a:buFont typeface="Arial" panose="020B0604020202020204" pitchFamily="34" charset="0"/>
              <a:buChar char="•"/>
            </a:pPr>
            <a:r>
              <a:rPr lang="ar-SA" sz="1805" dirty="0">
                <a:solidFill>
                  <a:schemeClr val="tx1"/>
                </a:solidFill>
                <a:effectLst/>
                <a:latin typeface="+mn-lt"/>
                <a:ea typeface="+mn-ea"/>
                <a:cs typeface="Arial"/>
              </a:rPr>
              <a:t>ما هي الموارد الموجودة في المجتمع مثل مراكز الصحة، المدارس، ومواد البناء</a:t>
            </a:r>
          </a:p>
          <a:p>
            <a:pPr marL="2405752" lvl="3" indent="-342900">
              <a:buFont typeface="Arial" panose="020B0604020202020204" pitchFamily="34" charset="0"/>
              <a:buChar char="•"/>
            </a:pPr>
            <a:r>
              <a:rPr lang="ar-SA" sz="1805" dirty="0">
                <a:solidFill>
                  <a:schemeClr val="tx1"/>
                </a:solidFill>
                <a:effectLst/>
                <a:latin typeface="+mn-lt"/>
                <a:ea typeface="+mn-ea"/>
                <a:cs typeface="Arial"/>
              </a:rPr>
              <a:t>ما هي المهارات التي يمتلكها الناس – مثل المعرفة الصحية، مهارات البناء، الطرق التقليدية للوقاية من الفيضانات، وما إلى ذلك</a:t>
            </a:r>
          </a:p>
          <a:p>
            <a:pPr marL="2405752" lvl="3" indent="-342900">
              <a:buFont typeface="Arial" panose="020B0604020202020204" pitchFamily="34" charset="0"/>
              <a:buChar char="•"/>
            </a:pPr>
            <a:r>
              <a:rPr lang="ar-SA" sz="1805" dirty="0">
                <a:solidFill>
                  <a:schemeClr val="tx1"/>
                </a:solidFill>
                <a:effectLst/>
                <a:latin typeface="+mn-lt"/>
                <a:ea typeface="+mn-ea"/>
                <a:cs typeface="Arial"/>
              </a:rPr>
              <a:t>ماذا يفعل الناس للتغلب على المشكلة أو الكارثة - بدلاً من محاولة استبدال ذلك، يجب علينا البناء على ما يقوم به المجتمع بالفعل</a:t>
            </a:r>
          </a:p>
          <a:p>
            <a:pPr marL="1718135" lvl="2" indent="-342900">
              <a:buFont typeface="Arial" panose="020B0604020202020204" pitchFamily="34" charset="0"/>
              <a:buChar char="•"/>
            </a:pPr>
            <a:endParaRPr lang="en-GB" sz="3200" kern="1200" dirty="0">
              <a:solidFill>
                <a:schemeClr val="tx1"/>
              </a:solidFill>
              <a:effectLst/>
              <a:latin typeface="+mn-lt"/>
              <a:ea typeface="+mn-ea"/>
              <a:cs typeface="+mn-cs"/>
            </a:endParaRPr>
          </a:p>
          <a:p>
            <a:pPr marL="1030517" lvl="1" indent="-342900">
              <a:buFont typeface="Arial" panose="020B0604020202020204" pitchFamily="34" charset="0"/>
              <a:buChar char="•"/>
            </a:pPr>
            <a:r>
              <a:rPr lang="ar-SA" sz="3200" b="1" dirty="0">
                <a:solidFill>
                  <a:schemeClr val="tx1"/>
                </a:solidFill>
                <a:effectLst/>
                <a:latin typeface="+mn-lt"/>
                <a:ea typeface="+mn-ea"/>
                <a:cs typeface="Arial"/>
              </a:rPr>
              <a:t>التصورات والثقة</a:t>
            </a:r>
          </a:p>
          <a:p>
            <a:pPr marL="1718135" lvl="2" indent="-342900">
              <a:buFont typeface="Arial" panose="020B0604020202020204" pitchFamily="34" charset="0"/>
              <a:buChar char="•"/>
            </a:pPr>
            <a:r>
              <a:rPr lang="ar-SA" sz="1805" dirty="0">
                <a:solidFill>
                  <a:schemeClr val="tx1"/>
                </a:solidFill>
                <a:effectLst/>
                <a:latin typeface="+mn-lt"/>
                <a:ea typeface="+mn-ea"/>
                <a:cs typeface="Arial"/>
              </a:rPr>
              <a:t>فهم ما يعرفه المجتمع ويعتقده عن الجمعية الوطنية ومدى استعدادهم للتعاون معنا</a:t>
            </a:r>
          </a:p>
          <a:p>
            <a:pPr marL="1718135" lvl="2" indent="-342900">
              <a:buFont typeface="Arial" panose="020B0604020202020204" pitchFamily="34" charset="0"/>
              <a:buChar char="•"/>
            </a:pPr>
            <a:r>
              <a:rPr lang="ar-SA" sz="3200" dirty="0">
                <a:solidFill>
                  <a:schemeClr val="tx1"/>
                </a:solidFill>
                <a:effectLst/>
                <a:latin typeface="+mn-lt"/>
                <a:ea typeface="+mn-ea"/>
                <a:cs typeface="Arial"/>
              </a:rPr>
              <a:t> هل يعرفون ما تقوم به الجمعية الوطنية أو الهلال الأحمر والصليب الأحمر؟ هل يثقون في الهلال الأحمر والصليب الأحمر؟ هل لديهم مفاهيم خاطئة عن هويتنا؟ مثلًا، هل يعتقدون أننا جزء من الحكومة أو جهة دينية أو مستشفيات؟</a:t>
            </a:r>
          </a:p>
          <a:p>
            <a:pPr marL="1030517" lvl="1" indent="-342900">
              <a:buFont typeface="Arial" panose="020B0604020202020204" pitchFamily="34" charset="0"/>
              <a:buChar char="•"/>
            </a:pPr>
            <a:endParaRPr lang="en-GB" sz="3200" kern="1200" dirty="0">
              <a:solidFill>
                <a:schemeClr val="tx1"/>
              </a:solidFill>
              <a:effectLst/>
              <a:latin typeface="+mn-lt"/>
              <a:ea typeface="+mn-ea"/>
              <a:cs typeface="+mn-cs"/>
            </a:endParaRPr>
          </a:p>
          <a:p>
            <a:pPr marL="342900" indent="-342900">
              <a:buFont typeface="Arial" panose="020B0604020202020204" pitchFamily="34" charset="0"/>
              <a:buChar char="•"/>
            </a:pPr>
            <a:endParaRPr lang="en-US" dirty="0"/>
          </a:p>
          <a:p>
            <a:pPr marL="0" indent="0">
              <a:buFont typeface="Arial" panose="020B0604020202020204" pitchFamily="34" charset="0"/>
              <a:buNone/>
            </a:pPr>
            <a:endParaRPr lang="en-US" dirty="0"/>
          </a:p>
          <a:p>
            <a:pPr marL="342900" indent="-342900">
              <a:buFont typeface="Arial" panose="020B0604020202020204" pitchFamily="34" charset="0"/>
              <a:buChar char="•"/>
            </a:pPr>
            <a:endParaRPr lang="en-US" dirty="0"/>
          </a:p>
        </p:txBody>
      </p:sp>
      <p:sp>
        <p:nvSpPr>
          <p:cNvPr id="4" name="Slide Number Placeholder 3"/>
          <p:cNvSpPr>
            <a:spLocks noGrp="1"/>
          </p:cNvSpPr>
          <p:nvPr>
            <p:ph type="sldNum" sz="quarter" idx="5"/>
          </p:nvPr>
        </p:nvSpPr>
        <p:spPr/>
        <p:txBody>
          <a:bodyPr/>
          <a:lstStyle/>
          <a:p>
            <a:pPr marL="0" marR="0" lvl="0" indent="0" algn="r" defTabSz="914400" rtl="1" eaLnBrk="1" fontAlgn="base" latinLnBrk="0" hangingPunct="1">
              <a:lnSpc>
                <a:spcPct val="100000"/>
              </a:lnSpc>
              <a:spcBef>
                <a:spcPct val="0"/>
              </a:spcBef>
              <a:spcAft>
                <a:spcPct val="0"/>
              </a:spcAft>
              <a:buClrTx/>
              <a:buSzTx/>
              <a:buFontTx/>
              <a:buNone/>
              <a:tabLst/>
              <a:defRPr/>
            </a:pPr>
            <a:fld id="{13174689-BECC-4390-B3B9-306A17FD432A}" type="slidenum">
              <a:rPr kumimoji="0" lang="en-US" altLang="ru-RU" sz="1200" b="0" i="0" u="none" strike="noStrike" kern="1200" cap="none" spc="0" normalizeH="0" baseline="0" noProof="0" smtClean="0">
                <a:ln>
                  <a:noFill/>
                </a:ln>
                <a:solidFill>
                  <a:prstClr val="black"/>
                </a:solidFill>
                <a:effectLst/>
                <a:uLnTx/>
                <a:uFillTx/>
                <a:latin typeface="Calibri" panose="020F0502020204030204"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5</a:t>
            </a:fld>
            <a:endParaRPr kumimoji="0" lang="en-US" altLang="ru-RU" sz="1200" b="0" i="0" u="none" strike="noStrike" kern="1200" cap="none" spc="0" normalizeH="0" baseline="0" noProof="0">
              <a:ln>
                <a:noFill/>
              </a:ln>
              <a:solidFill>
                <a:prstClr val="black"/>
              </a:solidFill>
              <a:effectLst/>
              <a:uLnTx/>
              <a:uFillTx/>
              <a:latin typeface="Calibri" panose="020F0502020204030204" pitchFamily="34" charset="0"/>
              <a:ea typeface="+mn-ea"/>
              <a:cs typeface="+mn-cs"/>
            </a:endParaRPr>
          </a:p>
        </p:txBody>
      </p:sp>
    </p:spTree>
    <p:extLst>
      <p:ext uri="{BB962C8B-B14F-4D97-AF65-F5344CB8AC3E}">
        <p14:creationId xmlns:p14="http://schemas.microsoft.com/office/powerpoint/2010/main" val="334116598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gn="r" rtl="1">
              <a:lnSpc>
                <a:spcPct val="100000"/>
              </a:lnSpc>
              <a:spcBef>
                <a:spcPts val="0"/>
              </a:spcBef>
              <a:spcAft>
                <a:spcPts val="0"/>
              </a:spcAft>
              <a:buSzPts val="1400"/>
              <a:buNone/>
            </a:pPr>
            <a:r>
              <a:rPr lang="ar-SA" b="1" dirty="0"/>
              <a:t>ملاحظة الميسر</a:t>
            </a:r>
          </a:p>
          <a:p>
            <a:pPr marL="0" lvl="0" indent="0" algn="l" rtl="0">
              <a:lnSpc>
                <a:spcPct val="100000"/>
              </a:lnSpc>
              <a:spcBef>
                <a:spcPts val="542"/>
              </a:spcBef>
              <a:spcAft>
                <a:spcPts val="0"/>
              </a:spcAft>
              <a:buSzPts val="1400"/>
              <a:buNone/>
            </a:pPr>
            <a:endParaRPr lang="en-GB" dirty="0"/>
          </a:p>
          <a:p>
            <a:pPr marL="342900" lvl="0" indent="-342900">
              <a:lnSpc>
                <a:spcPct val="115000"/>
              </a:lnSpc>
              <a:buFont typeface="+mj-lt"/>
              <a:buAutoNum type="arabicPeriod"/>
            </a:pPr>
            <a:r>
              <a:rPr lang="ar-SA" sz="1100" dirty="0">
                <a:effectLst/>
                <a:latin typeface="Open Sans" panose="020B0606030504020204" pitchFamily="34" charset="0"/>
                <a:ea typeface="Arial" panose="020B0604020202020204" pitchFamily="34" charset="0"/>
                <a:cs typeface="Arial"/>
              </a:rPr>
              <a:t>اطلب من المشاركين أن يشاركوا جميع الطرق التي يمكنهم من خلالها معرفة المعلومات عن المجتمع، ثم اعرض الإجابات على الشريحة. من المفترض أن يكونوا قد ذكروا معظم هذه الطرق</a:t>
            </a:r>
          </a:p>
          <a:p>
            <a:pPr marL="342900" lvl="0" indent="-342900">
              <a:lnSpc>
                <a:spcPct val="115000"/>
              </a:lnSpc>
              <a:buFont typeface="+mj-lt"/>
              <a:buAutoNum type="arabicPeriod"/>
            </a:pPr>
            <a:endParaRPr lang="en-GB" sz="1100" dirty="0">
              <a:effectLst/>
              <a:latin typeface="Open Sans" panose="020B0606030504020204" pitchFamily="34" charset="0"/>
              <a:ea typeface="Arial" panose="020B0604020202020204" pitchFamily="34" charset="0"/>
            </a:endParaRPr>
          </a:p>
          <a:p>
            <a:pPr marL="342900" lvl="0" indent="-342900">
              <a:lnSpc>
                <a:spcPct val="115000"/>
              </a:lnSpc>
              <a:buFont typeface="+mj-lt"/>
              <a:buAutoNum type="arabicPeriod"/>
            </a:pPr>
            <a:r>
              <a:rPr lang="ar-SA" sz="1100" dirty="0">
                <a:effectLst/>
                <a:latin typeface="Open Sans" panose="020B0606030504020204" pitchFamily="34" charset="0"/>
                <a:ea typeface="Arial" panose="020B0604020202020204" pitchFamily="34" charset="0"/>
                <a:cs typeface="Arial"/>
              </a:rPr>
              <a:t> اشرح أن الأساليب المختلفة تعد أكثر فعالية في جمع الأنواع الأخرى من المعلومات. على سبيل المثال، لفهم كيفية اتخاذ الناس للقرارات في المجتمع ومن لديه السلطة ومن ليس لديه، من الأسهل معرفة ذلك من خلال محادثة (مثل المقابلات المعمقة أو مجموعات التركيز)، ولكن لفهم قنوات الاتصال التي يمكن لمعظم الناس الوصول إليها، من الأفضل أن تطرح هذا السؤال في استبيان حتى تكون الإجابة ممثلة للمجتمع ككل وليس فقط لبعض الأفراد.</a:t>
            </a:r>
          </a:p>
          <a:p>
            <a:pPr marL="342900" lvl="0" indent="-342900">
              <a:lnSpc>
                <a:spcPct val="115000"/>
              </a:lnSpc>
              <a:buFont typeface="+mj-lt"/>
              <a:buAutoNum type="arabicPeriod"/>
            </a:pPr>
            <a:endParaRPr lang="en-GB" sz="1100" dirty="0">
              <a:effectLst/>
              <a:latin typeface="Open Sans" panose="020B0606030504020204" pitchFamily="34" charset="0"/>
              <a:ea typeface="Arial" panose="020B0604020202020204" pitchFamily="34" charset="0"/>
            </a:endParaRPr>
          </a:p>
          <a:p>
            <a:pPr marL="342900" lvl="0" indent="-342900">
              <a:lnSpc>
                <a:spcPct val="115000"/>
              </a:lnSpc>
              <a:buFont typeface="+mj-lt"/>
              <a:buAutoNum type="arabicPeriod"/>
            </a:pPr>
            <a:r>
              <a:rPr lang="ar-SA" sz="1100" dirty="0">
                <a:effectLst/>
                <a:latin typeface="Open Sans" panose="020B0606030504020204" pitchFamily="34" charset="0"/>
                <a:ea typeface="Arial" panose="020B0604020202020204" pitchFamily="34" charset="0"/>
                <a:cs typeface="Arial"/>
              </a:rPr>
              <a:t>طرق جمع المعلومات عن المجتمع:</a:t>
            </a:r>
          </a:p>
          <a:p>
            <a:pPr marL="800100" lvl="1" indent="-342900">
              <a:lnSpc>
                <a:spcPct val="115000"/>
              </a:lnSpc>
              <a:buFont typeface="+mj-lt"/>
              <a:buAutoNum type="arabicPeriod"/>
            </a:pPr>
            <a:r>
              <a:rPr lang="ar-SA" sz="1100" dirty="0">
                <a:effectLst/>
                <a:latin typeface="Open Sans" panose="020B0606030504020204" pitchFamily="34" charset="0"/>
                <a:ea typeface="Arial" panose="020B0604020202020204" pitchFamily="34" charset="0"/>
                <a:cs typeface="Arial"/>
              </a:rPr>
              <a:t>البيانات الموجودة / الثانوية – هذه هي البيانات التي توجد بالفعل. على سبيل المثال، من الاستبيانات السابقة، بيانات المراقبة، التقييمات أو من الوكالات الخارجية أو الحكومة</a:t>
            </a:r>
          </a:p>
          <a:p>
            <a:pPr marL="800100" lvl="1" indent="-342900">
              <a:lnSpc>
                <a:spcPct val="115000"/>
              </a:lnSpc>
              <a:buFont typeface="+mj-lt"/>
              <a:buAutoNum type="arabicPeriod"/>
            </a:pPr>
            <a:r>
              <a:rPr lang="ar-SA" sz="1100" dirty="0">
                <a:effectLst/>
                <a:latin typeface="Open Sans" panose="020B0606030504020204" pitchFamily="34" charset="0"/>
                <a:ea typeface="Arial" panose="020B0604020202020204" pitchFamily="34" charset="0"/>
                <a:cs typeface="Arial"/>
              </a:rPr>
              <a:t>الاستبيانات - يمكن أن تشمل استبيانات تقييم الاحتياجات، استبيانات المعرفة والمواقف والممارسات (</a:t>
            </a:r>
            <a:r>
              <a:rPr lang="en-GB" sz="1100" dirty="0">
                <a:effectLst/>
                <a:latin typeface="Open Sans" panose="020B0606030504020204" pitchFamily="34" charset="0"/>
                <a:ea typeface="Arial" panose="020B0604020202020204" pitchFamily="34" charset="0"/>
                <a:cs typeface="Arial"/>
              </a:rPr>
              <a:t>KAP)</a:t>
            </a:r>
            <a:r>
              <a:rPr lang="ar-SA" sz="1100" dirty="0">
                <a:effectLst/>
                <a:latin typeface="Open Sans" panose="020B0606030504020204" pitchFamily="34" charset="0"/>
                <a:ea typeface="Arial" panose="020B0604020202020204" pitchFamily="34" charset="0"/>
                <a:cs typeface="Arial"/>
              </a:rPr>
              <a:t>، استبيانات التصور، المراقبة بعد التوزيع، إلخ</a:t>
            </a:r>
          </a:p>
          <a:p>
            <a:pPr marL="800100" lvl="1" indent="-342900">
              <a:lnSpc>
                <a:spcPct val="115000"/>
              </a:lnSpc>
              <a:buFont typeface="+mj-lt"/>
              <a:buAutoNum type="arabicPeriod"/>
            </a:pPr>
            <a:r>
              <a:rPr lang="ar-SA" sz="1100" dirty="0">
                <a:effectLst/>
                <a:latin typeface="Open Sans" panose="020B0606030504020204" pitchFamily="34" charset="0"/>
                <a:ea typeface="Arial" panose="020B0604020202020204" pitchFamily="34" charset="0"/>
                <a:cs typeface="Arial"/>
              </a:rPr>
              <a:t>المناقشات الجماعية المركزة - التحدث إلى مجموعة من الأشخاص حول موضوع معين، وهي محادثة مفتوحة أكثر</a:t>
            </a:r>
          </a:p>
          <a:p>
            <a:pPr marL="800100" lvl="1" indent="-342900">
              <a:lnSpc>
                <a:spcPct val="115000"/>
              </a:lnSpc>
              <a:buFont typeface="+mj-lt"/>
              <a:buAutoNum type="arabicPeriod"/>
            </a:pPr>
            <a:r>
              <a:rPr lang="ar-SA" sz="1100" dirty="0">
                <a:effectLst/>
                <a:latin typeface="Open Sans" panose="020B0606030504020204" pitchFamily="34" charset="0"/>
                <a:ea typeface="Arial" panose="020B0604020202020204" pitchFamily="34" charset="0"/>
                <a:cs typeface="Arial"/>
              </a:rPr>
              <a:t>مقابلة أو محادثة مع الشخص المعني – مع شخص أو شخصين، عادةً من ممثلي المجتمع أو القادة.</a:t>
            </a:r>
          </a:p>
          <a:p>
            <a:pPr marL="800100" lvl="1" indent="-342900">
              <a:lnSpc>
                <a:spcPct val="115000"/>
              </a:lnSpc>
              <a:buFont typeface="+mj-lt"/>
              <a:buAutoNum type="arabicPeriod"/>
            </a:pPr>
            <a:r>
              <a:rPr lang="ar-SA" sz="1100" dirty="0">
                <a:effectLst/>
                <a:latin typeface="Open Sans" panose="020B0606030504020204" pitchFamily="34" charset="0"/>
                <a:ea typeface="Arial" panose="020B0604020202020204" pitchFamily="34" charset="0"/>
                <a:cs typeface="Arial"/>
              </a:rPr>
              <a:t>بيانات تغذية المجتمع الراجعة – إذا كان لديك آلية لتلقي التغذية الراجعة (أو حتى كانت لديك واحدة في الماضي)، يمكنك الاطلاع على نوع التغذية الراجعةالتي تم جمعها</a:t>
            </a:r>
          </a:p>
          <a:p>
            <a:pPr marL="800100" lvl="1" indent="-342900">
              <a:lnSpc>
                <a:spcPct val="115000"/>
              </a:lnSpc>
              <a:buFont typeface="+mj-lt"/>
              <a:buAutoNum type="arabicPeriod"/>
            </a:pPr>
            <a:r>
              <a:rPr lang="ar-SA" sz="1100" dirty="0">
                <a:effectLst/>
                <a:latin typeface="Open Sans" panose="020B0606030504020204" pitchFamily="34" charset="0"/>
                <a:ea typeface="Arial" panose="020B0604020202020204" pitchFamily="34" charset="0"/>
                <a:cs typeface="Arial"/>
              </a:rPr>
              <a:t>التخطيط المجتمعي – الهشاشة، المخاطر، القدرات</a:t>
            </a:r>
          </a:p>
          <a:p>
            <a:pPr marL="800100" lvl="1" indent="-342900">
              <a:lnSpc>
                <a:spcPct val="115000"/>
              </a:lnSpc>
              <a:buFont typeface="+mj-lt"/>
              <a:buAutoNum type="arabicPeriod"/>
            </a:pPr>
            <a:r>
              <a:rPr lang="ar-SA" sz="1100" dirty="0">
                <a:effectLst/>
                <a:latin typeface="Open Sans" panose="020B0606030504020204" pitchFamily="34" charset="0"/>
                <a:ea typeface="Arial" panose="020B0604020202020204" pitchFamily="34" charset="0"/>
                <a:cs typeface="Arial"/>
              </a:rPr>
              <a:t>الملاحظة – مجرد النظر حولك ورؤية ما يمكنك ملاحظته، أي: هل النساء مرئيات، هل لدى الناس هواتف محمولة أو راديوهات، هل هناك لوحة إعلانات موجودة بالفعل؟</a:t>
            </a:r>
          </a:p>
          <a:p>
            <a:pPr marL="800100" lvl="1" indent="-342900">
              <a:lnSpc>
                <a:spcPct val="115000"/>
              </a:lnSpc>
              <a:buFont typeface="+mj-lt"/>
              <a:buAutoNum type="arabicPeriod"/>
            </a:pPr>
            <a:endParaRPr lang="en-GB" sz="1100" dirty="0">
              <a:effectLst/>
              <a:latin typeface="Open Sans" panose="020B0606030504020204" pitchFamily="34" charset="0"/>
              <a:ea typeface="Arial" panose="020B0604020202020204" pitchFamily="34" charset="0"/>
            </a:endParaRPr>
          </a:p>
          <a:p>
            <a:pPr marL="800100" lvl="1" indent="-342900">
              <a:lnSpc>
                <a:spcPct val="115000"/>
              </a:lnSpc>
              <a:buFont typeface="+mj-lt"/>
              <a:buAutoNum type="arabicPeriod"/>
            </a:pPr>
            <a:endParaRPr lang="en-GB" sz="1100" dirty="0">
              <a:effectLst/>
              <a:latin typeface="Open Sans" panose="020B0606030504020204" pitchFamily="34" charset="0"/>
              <a:ea typeface="Arial" panose="020B0604020202020204" pitchFamily="34" charset="0"/>
            </a:endParaRPr>
          </a:p>
          <a:p>
            <a:pPr marL="342900" lvl="0" indent="-342900">
              <a:lnSpc>
                <a:spcPct val="115000"/>
              </a:lnSpc>
              <a:buFont typeface="+mj-lt"/>
              <a:buAutoNum type="arabicPeriod"/>
            </a:pPr>
            <a:endParaRPr lang="en-GB" sz="1100" b="1" dirty="0">
              <a:effectLst/>
              <a:latin typeface="Open Sans" panose="020B0606030504020204" pitchFamily="34" charset="0"/>
              <a:ea typeface="Arial" panose="020B0604020202020204" pitchFamily="34" charset="0"/>
            </a:endParaRPr>
          </a:p>
          <a:p>
            <a:pPr marL="342900" lvl="0" indent="-342900">
              <a:lnSpc>
                <a:spcPct val="115000"/>
              </a:lnSpc>
              <a:buFont typeface="+mj-lt"/>
              <a:buAutoNum type="arabicPeriod"/>
            </a:pPr>
            <a:endParaRPr lang="en-GB" sz="1100" b="1" dirty="0">
              <a:effectLst/>
              <a:latin typeface="Open Sans" panose="020B0606030504020204" pitchFamily="34" charset="0"/>
              <a:ea typeface="Arial" panose="020B0604020202020204" pitchFamily="34" charset="0"/>
            </a:endParaRPr>
          </a:p>
        </p:txBody>
      </p:sp>
      <p:sp>
        <p:nvSpPr>
          <p:cNvPr id="4" name="Slide Number Placeholder 3"/>
          <p:cNvSpPr>
            <a:spLocks noGrp="1"/>
          </p:cNvSpPr>
          <p:nvPr>
            <p:ph type="sldNum" sz="quarter" idx="5"/>
          </p:nvPr>
        </p:nvSpPr>
        <p:spPr/>
        <p:txBody>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fld id="{13174689-BECC-4390-B3B9-306A17FD432A}" type="slidenum">
              <a:rPr kumimoji="0" lang="en-US" altLang="ru-RU" sz="1400" b="0" i="0" u="none" strike="noStrike" kern="0" cap="none" spc="0" normalizeH="0" baseline="0" noProof="0" smtClean="0">
                <a:ln>
                  <a:noFill/>
                </a:ln>
                <a:solidFill>
                  <a:srgbClr val="000000"/>
                </a:solidFill>
                <a:effectLst/>
                <a:uLnTx/>
                <a:uFillTx/>
                <a:latin typeface="Arial"/>
                <a:cs typeface="Arial"/>
                <a:sym typeface="Arial"/>
              </a:rPr>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t>6</a:t>
            </a:fld>
            <a:endParaRPr kumimoji="0" lang="en-US" altLang="ru-RU" sz="1400" b="0" i="0" u="none" strike="noStrike" kern="0" cap="none" spc="0" normalizeH="0" baseline="0" noProof="0">
              <a:ln>
                <a:noFill/>
              </a:ln>
              <a:solidFill>
                <a:srgbClr val="000000"/>
              </a:solidFill>
              <a:effectLst/>
              <a:uLnTx/>
              <a:uFillTx/>
              <a:latin typeface="Arial"/>
              <a:cs typeface="Arial"/>
              <a:sym typeface="Arial"/>
            </a:endParaRPr>
          </a:p>
        </p:txBody>
      </p:sp>
    </p:spTree>
    <p:extLst>
      <p:ext uri="{BB962C8B-B14F-4D97-AF65-F5344CB8AC3E}">
        <p14:creationId xmlns:p14="http://schemas.microsoft.com/office/powerpoint/2010/main" val="308714625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8"/>
        <p:cNvGrpSpPr/>
        <p:nvPr/>
      </p:nvGrpSpPr>
      <p:grpSpPr>
        <a:xfrm>
          <a:off x="0" y="0"/>
          <a:ext cx="0" cy="0"/>
          <a:chOff x="0" y="0"/>
          <a:chExt cx="0" cy="0"/>
        </a:xfrm>
      </p:grpSpPr>
      <p:sp>
        <p:nvSpPr>
          <p:cNvPr id="349" name="Google Shape;349;p4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r" rtl="1">
              <a:lnSpc>
                <a:spcPct val="100000"/>
              </a:lnSpc>
              <a:spcBef>
                <a:spcPts val="542"/>
              </a:spcBef>
              <a:spcAft>
                <a:spcPts val="0"/>
              </a:spcAft>
              <a:buSzPts val="1400"/>
              <a:buNone/>
            </a:pPr>
            <a:r>
              <a:rPr lang="ar-SA" b="1" dirty="0"/>
              <a:t>ملاحظة الميسر</a:t>
            </a:r>
          </a:p>
          <a:p>
            <a:pPr marL="0" lvl="0" indent="0" algn="l" rtl="0">
              <a:lnSpc>
                <a:spcPct val="100000"/>
              </a:lnSpc>
              <a:spcBef>
                <a:spcPts val="542"/>
              </a:spcBef>
              <a:spcAft>
                <a:spcPts val="0"/>
              </a:spcAft>
              <a:buSzPts val="1400"/>
              <a:buNone/>
            </a:pPr>
            <a:endParaRPr dirty="0"/>
          </a:p>
          <a:p>
            <a:pPr marL="0" lvl="0" indent="0" algn="r" rtl="1">
              <a:lnSpc>
                <a:spcPct val="100000"/>
              </a:lnSpc>
              <a:spcBef>
                <a:spcPts val="542"/>
              </a:spcBef>
              <a:spcAft>
                <a:spcPts val="0"/>
              </a:spcAft>
              <a:buSzPts val="1400"/>
              <a:buNone/>
            </a:pPr>
            <a:r>
              <a:rPr lang="ar-SA" sz="2000" b="0" baseline="0" dirty="0"/>
              <a:t>- أولاً، اسأل إذا كان بإمكان أحدهم أن يشرح ما هي مناقشة مجموعة التركيز؟</a:t>
            </a:r>
          </a:p>
          <a:p>
            <a:pPr marL="0" lvl="0" indent="0" algn="l" rtl="0">
              <a:lnSpc>
                <a:spcPct val="100000"/>
              </a:lnSpc>
              <a:spcBef>
                <a:spcPts val="542"/>
              </a:spcBef>
              <a:spcAft>
                <a:spcPts val="0"/>
              </a:spcAft>
              <a:buSzPts val="1400"/>
              <a:buNone/>
            </a:pPr>
            <a:endParaRPr lang="en-US" sz="2000" b="1" baseline="0" dirty="0"/>
          </a:p>
          <a:p>
            <a:pPr marL="342900" lvl="0" indent="-342900" algn="r" rtl="1">
              <a:lnSpc>
                <a:spcPct val="100000"/>
              </a:lnSpc>
              <a:spcBef>
                <a:spcPts val="542"/>
              </a:spcBef>
              <a:spcAft>
                <a:spcPts val="0"/>
              </a:spcAft>
              <a:buSzPts val="1400"/>
              <a:buFontTx/>
              <a:buChar char="-"/>
            </a:pPr>
            <a:r>
              <a:rPr lang="ar-SA" sz="2000" b="0" i="0" dirty="0">
                <a:solidFill>
                  <a:schemeClr val="tx1"/>
                </a:solidFill>
                <a:effectLst/>
                <a:latin typeface="Times New Roman" pitchFamily="18" charset="0"/>
                <a:ea typeface="ＭＳ Ｐゴシック" charset="-128"/>
                <a:cs typeface="Arial" charset="0"/>
              </a:rPr>
              <a:t>مناقشة مجموعة التركيز هي محادثة مفتوحة مع مجموعة من الأشخاص ذوي خلفيات أو تجارب مشابهة يتناولون فيها موضوعًا محددًا، وذلك بدعم من ميسر.</a:t>
            </a:r>
          </a:p>
          <a:p>
            <a:pPr marL="342900" lvl="0" indent="-342900" algn="r" rtl="1">
              <a:lnSpc>
                <a:spcPct val="100000"/>
              </a:lnSpc>
              <a:spcBef>
                <a:spcPts val="542"/>
              </a:spcBef>
              <a:spcAft>
                <a:spcPts val="0"/>
              </a:spcAft>
              <a:buSzPts val="1400"/>
              <a:buFontTx/>
              <a:buChar char="-"/>
            </a:pPr>
            <a:r>
              <a:rPr lang="ar-SA" sz="2000" b="0" i="0" dirty="0">
                <a:solidFill>
                  <a:schemeClr val="tx1"/>
                </a:solidFill>
                <a:effectLst/>
                <a:latin typeface="Times New Roman" pitchFamily="18" charset="0"/>
                <a:ea typeface="ＭＳ Ｐゴシック" charset="-128"/>
                <a:cs typeface="Arial" charset="0"/>
              </a:rPr>
              <a:t>عادةً ما يتم استخدام أسئلة مفتوحة – الهدف هو تحفيز المحادثة.</a:t>
            </a:r>
          </a:p>
          <a:p>
            <a:pPr marL="342900" lvl="0" indent="-342900" algn="r" rtl="1">
              <a:lnSpc>
                <a:spcPct val="100000"/>
              </a:lnSpc>
              <a:spcBef>
                <a:spcPts val="542"/>
              </a:spcBef>
              <a:spcAft>
                <a:spcPts val="0"/>
              </a:spcAft>
              <a:buSzPts val="1400"/>
              <a:buFontTx/>
              <a:buChar char="-"/>
            </a:pPr>
            <a:r>
              <a:rPr lang="ar-SA" sz="2000" b="0" i="0" dirty="0">
                <a:solidFill>
                  <a:schemeClr val="tx1"/>
                </a:solidFill>
                <a:effectLst/>
                <a:latin typeface="Times New Roman" pitchFamily="18" charset="0"/>
                <a:ea typeface="ＭＳ Ｐゴシック" charset="-128"/>
                <a:cs typeface="Arial" charset="0"/>
              </a:rPr>
              <a:t>تستغرق عادة حوالي 60-90 دقيقة</a:t>
            </a:r>
          </a:p>
          <a:p>
            <a:pPr marL="342900" lvl="0" indent="-342900" algn="r" rtl="1">
              <a:lnSpc>
                <a:spcPct val="100000"/>
              </a:lnSpc>
              <a:spcBef>
                <a:spcPts val="542"/>
              </a:spcBef>
              <a:spcAft>
                <a:spcPts val="0"/>
              </a:spcAft>
              <a:buSzPts val="1400"/>
              <a:buFontTx/>
              <a:buChar char="-"/>
            </a:pPr>
            <a:r>
              <a:rPr lang="ar-SA" sz="2000" b="0" i="0" dirty="0">
                <a:solidFill>
                  <a:schemeClr val="tx1"/>
                </a:solidFill>
                <a:effectLst/>
                <a:latin typeface="Times New Roman" pitchFamily="18" charset="0"/>
                <a:ea typeface="ＭＳ Ｐゴシック" charset="-128"/>
                <a:cs typeface="Arial" charset="0"/>
              </a:rPr>
              <a:t> تمنح نظرة ثاقبة لآراء مختلفة بين الأشخاص المختلفين</a:t>
            </a:r>
          </a:p>
          <a:p>
            <a:pPr marL="342900" lvl="0" indent="-342900" algn="r" rtl="1">
              <a:lnSpc>
                <a:spcPct val="100000"/>
              </a:lnSpc>
              <a:spcBef>
                <a:spcPts val="542"/>
              </a:spcBef>
              <a:spcAft>
                <a:spcPts val="0"/>
              </a:spcAft>
              <a:buSzPts val="1400"/>
              <a:buFontTx/>
              <a:buChar char="-"/>
            </a:pPr>
            <a:r>
              <a:rPr lang="ar-SA" sz="2000" b="0" i="0" dirty="0">
                <a:solidFill>
                  <a:schemeClr val="tx1"/>
                </a:solidFill>
                <a:effectLst/>
                <a:latin typeface="Times New Roman" pitchFamily="18" charset="0"/>
                <a:ea typeface="ＭＳ Ｐゴシック" charset="-128"/>
                <a:cs typeface="Arial" charset="0"/>
              </a:rPr>
              <a:t>تساعد على فهم كيفية تفكير المجموعة في الموضوع، والتنوع ومدى اختلاف الأفكار والآراء.</a:t>
            </a:r>
          </a:p>
          <a:p>
            <a:pPr marL="342900" lvl="0" indent="-342900" algn="r" rtl="1">
              <a:lnSpc>
                <a:spcPct val="100000"/>
              </a:lnSpc>
              <a:spcBef>
                <a:spcPts val="542"/>
              </a:spcBef>
              <a:spcAft>
                <a:spcPts val="0"/>
              </a:spcAft>
              <a:buSzPts val="1400"/>
              <a:buFontTx/>
              <a:buChar char="-"/>
            </a:pPr>
            <a:r>
              <a:rPr kumimoji="0" lang="ar-SA" sz="2000" b="0" i="0" u="none" strike="noStrike" cap="none" normalizeH="0" baseline="0" noProof="0" dirty="0">
                <a:ln>
                  <a:noFill/>
                </a:ln>
                <a:solidFill>
                  <a:srgbClr val="3F3F3F"/>
                </a:solidFill>
                <a:effectLst/>
                <a:uLnTx/>
                <a:uFillTx/>
                <a:latin typeface="Open Sans" panose="020B0606030504020204" pitchFamily="34" charset="0"/>
                <a:ea typeface="Open Sans" panose="020B0606030504020204" pitchFamily="34" charset="0"/>
                <a:cs typeface="Arial" panose="020B0606030504020204" pitchFamily="34" charset="0"/>
                <a:sym typeface="Arial"/>
              </a:rPr>
              <a:t>توفر فهماً أعمق للسياق وآراء الناس وقيمهم ومعتقداتهم.</a:t>
            </a:r>
          </a:p>
          <a:p>
            <a:pPr marL="628650" lvl="1" indent="-171450" fontAlgn="base">
              <a:buFontTx/>
              <a:buChar char="-"/>
            </a:pPr>
            <a:endParaRPr kumimoji="0" lang="en-GB" sz="2000" b="0" i="0" u="none" strike="noStrike" kern="1200" cap="none" spc="0" normalizeH="0" baseline="0" noProof="0" dirty="0">
              <a:ln>
                <a:noFill/>
              </a:ln>
              <a:solidFill>
                <a:srgbClr val="3F3F3F"/>
              </a:solidFill>
              <a:effectLst/>
              <a:uLnTx/>
              <a:uFillTx/>
              <a:latin typeface="Open Sans" panose="020B0606030504020204" pitchFamily="34" charset="0"/>
              <a:ea typeface="Open Sans" panose="020B0606030504020204" pitchFamily="34" charset="0"/>
              <a:cs typeface="Open Sans" panose="020B0606030504020204" pitchFamily="34" charset="0"/>
              <a:sym typeface="Arial"/>
            </a:endParaRPr>
          </a:p>
          <a:p>
            <a:pPr marL="0" lvl="0" indent="0" algn="l" rtl="0">
              <a:lnSpc>
                <a:spcPct val="100000"/>
              </a:lnSpc>
              <a:spcBef>
                <a:spcPts val="542"/>
              </a:spcBef>
              <a:spcAft>
                <a:spcPts val="0"/>
              </a:spcAft>
              <a:buSzPts val="1400"/>
              <a:buNone/>
            </a:pPr>
            <a:endParaRPr lang="en-GB" sz="2000" b="0" i="0" kern="1200" dirty="0">
              <a:solidFill>
                <a:schemeClr val="tx1"/>
              </a:solidFill>
              <a:effectLst/>
              <a:latin typeface="Times New Roman" pitchFamily="18" charset="0"/>
              <a:ea typeface="ＭＳ Ｐゴシック" charset="-128"/>
              <a:cs typeface="ＭＳ Ｐゴシック" charset="0"/>
            </a:endParaRPr>
          </a:p>
        </p:txBody>
      </p:sp>
      <p:sp>
        <p:nvSpPr>
          <p:cNvPr id="350" name="Google Shape;350;p42:notes"/>
          <p:cNvSpPr>
            <a:spLocks noGrp="1" noRot="1" noChangeAspect="1"/>
          </p:cNvSpPr>
          <p:nvPr>
            <p:ph type="sldImg" idx="2"/>
          </p:nvPr>
        </p:nvSpPr>
        <p:spPr>
          <a:xfrm>
            <a:off x="687388" y="1143000"/>
            <a:ext cx="5483225"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8778154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8"/>
        <p:cNvGrpSpPr/>
        <p:nvPr/>
      </p:nvGrpSpPr>
      <p:grpSpPr>
        <a:xfrm>
          <a:off x="0" y="0"/>
          <a:ext cx="0" cy="0"/>
          <a:chOff x="0" y="0"/>
          <a:chExt cx="0" cy="0"/>
        </a:xfrm>
      </p:grpSpPr>
      <p:sp>
        <p:nvSpPr>
          <p:cNvPr id="349" name="Google Shape;349;p4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r" rtl="1">
              <a:lnSpc>
                <a:spcPct val="100000"/>
              </a:lnSpc>
              <a:spcBef>
                <a:spcPts val="542"/>
              </a:spcBef>
              <a:spcAft>
                <a:spcPts val="0"/>
              </a:spcAft>
              <a:buSzPts val="1400"/>
              <a:buNone/>
            </a:pPr>
            <a:r>
              <a:rPr lang="ar-SA" sz="2000" b="1" dirty="0"/>
              <a:t>ملاحظة الميسر</a:t>
            </a:r>
          </a:p>
          <a:p>
            <a:pPr marL="0" lvl="0" indent="0" algn="l" rtl="0">
              <a:lnSpc>
                <a:spcPct val="100000"/>
              </a:lnSpc>
              <a:spcBef>
                <a:spcPts val="542"/>
              </a:spcBef>
              <a:spcAft>
                <a:spcPts val="0"/>
              </a:spcAft>
              <a:buSzPts val="1400"/>
              <a:buNone/>
            </a:pPr>
            <a:endParaRPr lang="en-US" sz="2000" b="1" baseline="0" dirty="0"/>
          </a:p>
          <a:p>
            <a:pPr marL="342900" lvl="0" indent="-342900" algn="r" rtl="1">
              <a:lnSpc>
                <a:spcPct val="100000"/>
              </a:lnSpc>
              <a:spcBef>
                <a:spcPts val="542"/>
              </a:spcBef>
              <a:spcAft>
                <a:spcPts val="0"/>
              </a:spcAft>
              <a:buSzPts val="1400"/>
              <a:buFontTx/>
              <a:buChar char="-"/>
            </a:pPr>
            <a:r>
              <a:rPr lang="ar-SA" sz="2000" b="0" baseline="0" dirty="0"/>
              <a:t>الشرح للمشاركين أنهم على وشك ممارسة جلسات النقاش الجماعي (</a:t>
            </a:r>
            <a:r>
              <a:rPr lang="en-GB" sz="2000" b="0" baseline="0" dirty="0"/>
              <a:t>FGDs</a:t>
            </a:r>
            <a:r>
              <a:rPr lang="ar-SA" sz="2000" b="0" baseline="0" dirty="0"/>
              <a:t>) الخاصة بهم، لذا إليكم بعض النصائح والإرشادات حول كيفية إجراء هذه الجلسات</a:t>
            </a:r>
          </a:p>
          <a:p>
            <a:pPr marL="342900" lvl="0" indent="-342900" algn="l" rtl="0">
              <a:lnSpc>
                <a:spcPct val="100000"/>
              </a:lnSpc>
              <a:spcBef>
                <a:spcPts val="542"/>
              </a:spcBef>
              <a:spcAft>
                <a:spcPts val="0"/>
              </a:spcAft>
              <a:buSzPts val="1400"/>
              <a:buFontTx/>
              <a:buChar char="-"/>
            </a:pPr>
            <a:endParaRPr lang="en-US" sz="2000" b="0" baseline="0" dirty="0"/>
          </a:p>
          <a:p>
            <a:pPr marL="342900" marR="0" lvl="0" indent="-342900" algn="r" defTabSz="914400" rtl="1" eaLnBrk="1" fontAlgn="auto" latinLnBrk="0" hangingPunct="1">
              <a:lnSpc>
                <a:spcPct val="100000"/>
              </a:lnSpc>
              <a:spcBef>
                <a:spcPts val="542"/>
              </a:spcBef>
              <a:spcAft>
                <a:spcPts val="0"/>
              </a:spcAft>
              <a:buClr>
                <a:srgbClr val="000000"/>
              </a:buClr>
              <a:buSzPts val="1400"/>
              <a:buFontTx/>
              <a:buChar char="-"/>
              <a:tabLst/>
              <a:defRPr/>
            </a:pPr>
            <a:r>
              <a:rPr lang="ar-SA" sz="1800" dirty="0">
                <a:solidFill>
                  <a:srgbClr val="000000"/>
                </a:solidFill>
                <a:effectLst/>
                <a:latin typeface="Open Sans" panose="020B0606030504020204" pitchFamily="34" charset="0"/>
                <a:ea typeface="Open Sans" panose="020B0606030504020204" pitchFamily="34" charset="0"/>
                <a:cs typeface="Arial"/>
              </a:rPr>
              <a:t>تتطلب مناقشة جماعية مركزة (</a:t>
            </a:r>
            <a:r>
              <a:rPr lang="en-GB" sz="1800" dirty="0">
                <a:solidFill>
                  <a:srgbClr val="000000"/>
                </a:solidFill>
                <a:effectLst/>
                <a:latin typeface="Open Sans" panose="020B0606030504020204" pitchFamily="34" charset="0"/>
                <a:ea typeface="Open Sans" panose="020B0606030504020204" pitchFamily="34" charset="0"/>
                <a:cs typeface="Arial"/>
              </a:rPr>
              <a:t>FGD</a:t>
            </a:r>
            <a:r>
              <a:rPr lang="ar-SA" sz="1800" dirty="0">
                <a:solidFill>
                  <a:srgbClr val="000000"/>
                </a:solidFill>
                <a:effectLst/>
                <a:latin typeface="Open Sans" panose="020B0606030504020204" pitchFamily="34" charset="0"/>
                <a:ea typeface="Open Sans" panose="020B0606030504020204" pitchFamily="34" charset="0"/>
                <a:cs typeface="Arial"/>
              </a:rPr>
              <a:t>) ميسرًا وملاحظًا. من المثالي أن يكون الميسر لديه خبرة سابقة في تسهيل جلسات النقاش الجماعي (</a:t>
            </a:r>
            <a:r>
              <a:rPr lang="en-GB" sz="1800" dirty="0">
                <a:solidFill>
                  <a:srgbClr val="000000"/>
                </a:solidFill>
                <a:effectLst/>
                <a:latin typeface="Open Sans" panose="020B0606030504020204" pitchFamily="34" charset="0"/>
                <a:ea typeface="Open Sans" panose="020B0606030504020204" pitchFamily="34" charset="0"/>
                <a:cs typeface="Arial"/>
              </a:rPr>
              <a:t>FGDs) </a:t>
            </a:r>
            <a:r>
              <a:rPr lang="ar-SA" sz="1800" dirty="0">
                <a:solidFill>
                  <a:srgbClr val="000000"/>
                </a:solidFill>
                <a:effectLst/>
                <a:latin typeface="Open Sans" panose="020B0606030504020204" pitchFamily="34" charset="0"/>
                <a:ea typeface="Open Sans" panose="020B0606030504020204" pitchFamily="34" charset="0"/>
                <a:cs typeface="Arial"/>
              </a:rPr>
              <a:t>– وإذا لم يكن يتحدث لغة المجتمع، فيجب وجود مترجم فوري</a:t>
            </a:r>
          </a:p>
          <a:p>
            <a:pPr marL="342900" marR="0" lvl="0" indent="-342900" algn="r" defTabSz="914400" rtl="1" eaLnBrk="1" fontAlgn="auto" latinLnBrk="0" hangingPunct="1">
              <a:lnSpc>
                <a:spcPct val="100000"/>
              </a:lnSpc>
              <a:spcBef>
                <a:spcPts val="542"/>
              </a:spcBef>
              <a:spcAft>
                <a:spcPts val="0"/>
              </a:spcAft>
              <a:buClr>
                <a:srgbClr val="000000"/>
              </a:buClr>
              <a:buSzPts val="1400"/>
              <a:buFontTx/>
              <a:buChar char="-"/>
              <a:tabLst/>
              <a:defRPr/>
            </a:pPr>
            <a:r>
              <a:rPr lang="ar-SA" sz="1800" dirty="0">
                <a:solidFill>
                  <a:srgbClr val="000000"/>
                </a:solidFill>
                <a:effectLst/>
                <a:latin typeface="Open Sans" panose="020B0606030504020204" pitchFamily="34" charset="0"/>
                <a:ea typeface="Open Sans" panose="020B0606030504020204" pitchFamily="34" charset="0"/>
                <a:cs typeface="Arial"/>
              </a:rPr>
              <a:t>يجب دائمًا التحضير المسبق للأسئلة وترجمتها وممارستها – وإذا كانت مترجمة، تأكد من أنها لا تزال منطقية في اللغة المحلية</a:t>
            </a:r>
          </a:p>
          <a:p>
            <a:pPr marL="342900" marR="0" lvl="0" indent="-342900" algn="r" defTabSz="914400" rtl="1" eaLnBrk="1" fontAlgn="auto" latinLnBrk="0" hangingPunct="1">
              <a:lnSpc>
                <a:spcPct val="100000"/>
              </a:lnSpc>
              <a:spcBef>
                <a:spcPts val="542"/>
              </a:spcBef>
              <a:spcAft>
                <a:spcPts val="0"/>
              </a:spcAft>
              <a:buClr>
                <a:srgbClr val="000000"/>
              </a:buClr>
              <a:buSzPts val="1400"/>
              <a:buFontTx/>
              <a:buChar char="-"/>
              <a:tabLst/>
              <a:defRPr/>
            </a:pPr>
            <a:r>
              <a:rPr lang="ar-SA" sz="1800" dirty="0">
                <a:solidFill>
                  <a:srgbClr val="000000"/>
                </a:solidFill>
                <a:effectLst/>
                <a:latin typeface="Open Sans" panose="020B0606030504020204" pitchFamily="34" charset="0"/>
                <a:ea typeface="Open Sans" panose="020B0606030504020204" pitchFamily="34" charset="0"/>
                <a:cs typeface="Arial"/>
              </a:rPr>
              <a:t>حدد مكانًا خاصًا لعقد مناقشة المجموعة المركزة (</a:t>
            </a:r>
            <a:r>
              <a:rPr lang="en-GB" sz="1800" dirty="0">
                <a:solidFill>
                  <a:srgbClr val="000000"/>
                </a:solidFill>
                <a:effectLst/>
                <a:latin typeface="Open Sans" panose="020B0606030504020204" pitchFamily="34" charset="0"/>
                <a:ea typeface="Open Sans" panose="020B0606030504020204" pitchFamily="34" charset="0"/>
                <a:cs typeface="Arial"/>
              </a:rPr>
              <a:t>FGD</a:t>
            </a:r>
            <a:r>
              <a:rPr lang="ar-SA" sz="1800" dirty="0">
                <a:solidFill>
                  <a:srgbClr val="000000"/>
                </a:solidFill>
                <a:effectLst/>
                <a:latin typeface="Open Sans" panose="020B0606030504020204" pitchFamily="34" charset="0"/>
                <a:ea typeface="Open Sans" panose="020B0606030504020204" pitchFamily="34" charset="0"/>
                <a:cs typeface="Arial"/>
              </a:rPr>
              <a:t>) لتجنب استماع العديد من الأشخاص إليها.</a:t>
            </a:r>
          </a:p>
          <a:p>
            <a:pPr marL="342900" marR="0" lvl="0" indent="-342900" algn="r" defTabSz="914400" rtl="1" eaLnBrk="1" fontAlgn="auto" latinLnBrk="0" hangingPunct="1">
              <a:lnSpc>
                <a:spcPct val="100000"/>
              </a:lnSpc>
              <a:spcBef>
                <a:spcPts val="542"/>
              </a:spcBef>
              <a:spcAft>
                <a:spcPts val="0"/>
              </a:spcAft>
              <a:buClr>
                <a:srgbClr val="000000"/>
              </a:buClr>
              <a:buSzPts val="1400"/>
              <a:buFontTx/>
              <a:buChar char="-"/>
              <a:tabLst/>
              <a:defRPr/>
            </a:pPr>
            <a:r>
              <a:rPr lang="ar-SA" sz="1800" dirty="0">
                <a:solidFill>
                  <a:srgbClr val="000000"/>
                </a:solidFill>
                <a:effectLst/>
                <a:latin typeface="Open Sans" panose="020B0606030504020204" pitchFamily="34" charset="0"/>
                <a:ea typeface="Open Sans" panose="020B0606030504020204" pitchFamily="34" charset="0"/>
                <a:cs typeface="Arial"/>
              </a:rPr>
              <a:t>إن مشاركة أحد قادة المجتمع قد تؤثر على الإجابات التي يقدمها الناس. تتمثل إحدى الاستراتيجيات الجيدة في أن يقوم عضو آخر من الفريق بإجراء مقابلة مع الشخص المطلع مع قائد المجتمع في نفس وقت جلسة النقاش الجماعي (</a:t>
            </a:r>
            <a:r>
              <a:rPr lang="en-GB" sz="1800" dirty="0">
                <a:solidFill>
                  <a:srgbClr val="000000"/>
                </a:solidFill>
                <a:effectLst/>
                <a:latin typeface="Open Sans" panose="020B0606030504020204" pitchFamily="34" charset="0"/>
                <a:ea typeface="Open Sans" panose="020B0606030504020204" pitchFamily="34" charset="0"/>
                <a:cs typeface="Arial"/>
              </a:rPr>
              <a:t>FGD</a:t>
            </a:r>
            <a:r>
              <a:rPr lang="ar-SA" sz="1800" dirty="0">
                <a:solidFill>
                  <a:srgbClr val="000000"/>
                </a:solidFill>
                <a:effectLst/>
                <a:latin typeface="Open Sans" panose="020B0606030504020204" pitchFamily="34" charset="0"/>
                <a:ea typeface="Open Sans" panose="020B0606030504020204" pitchFamily="34" charset="0"/>
                <a:cs typeface="Arial"/>
              </a:rPr>
              <a:t>)  </a:t>
            </a:r>
          </a:p>
          <a:p>
            <a:pPr marL="342900" marR="0" lvl="0" indent="-342900" algn="r" defTabSz="914400" rtl="1" eaLnBrk="1" fontAlgn="auto" latinLnBrk="0" hangingPunct="1">
              <a:lnSpc>
                <a:spcPct val="100000"/>
              </a:lnSpc>
              <a:spcBef>
                <a:spcPts val="542"/>
              </a:spcBef>
              <a:spcAft>
                <a:spcPts val="0"/>
              </a:spcAft>
              <a:buClr>
                <a:srgbClr val="000000"/>
              </a:buClr>
              <a:buSzPts val="1400"/>
              <a:buFontTx/>
              <a:buChar char="-"/>
              <a:tabLst/>
              <a:defRPr/>
            </a:pPr>
            <a:r>
              <a:rPr lang="ar-SA" sz="1800" dirty="0">
                <a:solidFill>
                  <a:srgbClr val="000000"/>
                </a:solidFill>
                <a:effectLst/>
                <a:latin typeface="Open Sans" panose="020B0606030504020204" pitchFamily="34" charset="0"/>
                <a:ea typeface="Open Sans" panose="020B0606030504020204" pitchFamily="34" charset="0"/>
                <a:cs typeface="Arial"/>
              </a:rPr>
              <a:t>قدّم نفسك واشرح غرض ومدة مجموعة التركيز واسمح للمشاركين بتقديم أنفسهم أيضًا.</a:t>
            </a:r>
            <a:r>
              <a:rPr lang="ar-SA" sz="1800" dirty="0">
                <a:effectLst/>
              </a:rPr>
              <a:t> اشرح بوضوح أن المشاركة في مجموعة التركيز لا تضمن حصول الأشخاص على الدعم، ولا يتعين عليهم المشاركة للحصول على الدعم.</a:t>
            </a:r>
            <a:r>
              <a:rPr lang="ar-SA" sz="1800" dirty="0">
                <a:effectLst/>
                <a:latin typeface="Open Sans" panose="020B0606030504020204" pitchFamily="34" charset="0"/>
                <a:ea typeface="Open Sans" panose="020B0606030504020204" pitchFamily="34" charset="0"/>
                <a:cs typeface="Arial"/>
              </a:rPr>
              <a:t> قد يكون من المفيد الاتفاق على القواعد الأساسية في البداية، مثل أن يكون لكل شخص الحق في التحدث، وعدم مقاطعة الآخر، وعدم وجود إجابة صحيحة، ويمكن للأشخاص اختيار عدم الإجابة على سؤال، وأن أي شيء يتم مشاركته يجب أن يبقى سريًا.</a:t>
            </a:r>
          </a:p>
          <a:p>
            <a:pPr marL="342900" marR="0" lvl="0" indent="-342900" algn="r" defTabSz="914400" rtl="1" eaLnBrk="1" fontAlgn="auto" latinLnBrk="0" hangingPunct="1">
              <a:lnSpc>
                <a:spcPct val="100000"/>
              </a:lnSpc>
              <a:spcBef>
                <a:spcPts val="542"/>
              </a:spcBef>
              <a:spcAft>
                <a:spcPts val="0"/>
              </a:spcAft>
              <a:buClr>
                <a:srgbClr val="000000"/>
              </a:buClr>
              <a:buSzPts val="1400"/>
              <a:buFontTx/>
              <a:buChar char="-"/>
              <a:tabLst/>
              <a:defRPr/>
            </a:pPr>
            <a:r>
              <a:rPr lang="ar-SA" sz="1800" dirty="0">
                <a:effectLst/>
                <a:latin typeface="Open Sans" panose="020B0606030504020204" pitchFamily="34" charset="0"/>
                <a:ea typeface="Open Sans" panose="020B0606030504020204" pitchFamily="34" charset="0"/>
                <a:cs typeface="Arial"/>
              </a:rPr>
              <a:t>لا تلتزم بالأسئلة بشكل صارم وتتسرع في الإجابة عليها. إن مجموعة التركيز عبارة عن محادثة مفتوحة، وليست استطلاعًا، لذا اطرح أسئلة متابعة إذا ظهر شيء مثير للاهتمام</a:t>
            </a:r>
          </a:p>
          <a:p>
            <a:pPr marL="342900" marR="0" lvl="0" indent="-342900" algn="r" defTabSz="914400" rtl="1" eaLnBrk="1" fontAlgn="auto" latinLnBrk="0" hangingPunct="1">
              <a:lnSpc>
                <a:spcPct val="100000"/>
              </a:lnSpc>
              <a:spcBef>
                <a:spcPts val="542"/>
              </a:spcBef>
              <a:spcAft>
                <a:spcPts val="0"/>
              </a:spcAft>
              <a:buClr>
                <a:srgbClr val="000000"/>
              </a:buClr>
              <a:buSzPts val="1400"/>
              <a:buFontTx/>
              <a:buChar char="-"/>
              <a:tabLst/>
              <a:defRPr/>
            </a:pPr>
            <a:r>
              <a:rPr lang="ar-SA" sz="1800" dirty="0">
                <a:effectLst/>
                <a:latin typeface="Open Sans" panose="020B0606030504020204" pitchFamily="34" charset="0"/>
                <a:ea typeface="Open Sans" panose="020B0606030504020204" pitchFamily="34" charset="0"/>
                <a:cs typeface="Arial"/>
              </a:rPr>
              <a:t>اطرح أسئلة حساسة بطريقة محترمة وحساسة، وتعرف متى يجب عليك المضي قدمًا إذا كان الموضوع يجعل الناس يشعرون بعدم الارتياح.</a:t>
            </a:r>
            <a:r>
              <a:rPr lang="ar-SA" sz="1800" b="1" dirty="0">
                <a:effectLst/>
                <a:latin typeface="Open Sans" panose="020B0606030504020204" pitchFamily="34" charset="0"/>
                <a:ea typeface="Open Sans" panose="020B0606030504020204" pitchFamily="34" charset="0"/>
                <a:cs typeface="Arial"/>
              </a:rPr>
              <a:t> لا تحكم على ما يقوله الناس</a:t>
            </a:r>
            <a:r>
              <a:rPr lang="ar-SA" sz="1800" dirty="0">
                <a:effectLst/>
                <a:latin typeface="Open Sans" panose="020B0606030504020204" pitchFamily="34" charset="0"/>
                <a:ea typeface="Open Sans" panose="020B0606030504020204" pitchFamily="34" charset="0"/>
                <a:cs typeface="Arial"/>
              </a:rPr>
              <a:t> - استمع بصراحة، حتى لو كنت لا توافق، ولا تتفاعل سلبًا مع إجابات الناس</a:t>
            </a:r>
          </a:p>
          <a:p>
            <a:pPr marL="342900" marR="0" lvl="0" indent="-342900" algn="r" defTabSz="914400" rtl="1" eaLnBrk="1" fontAlgn="auto" latinLnBrk="0" hangingPunct="1">
              <a:lnSpc>
                <a:spcPct val="100000"/>
              </a:lnSpc>
              <a:spcBef>
                <a:spcPts val="542"/>
              </a:spcBef>
              <a:spcAft>
                <a:spcPts val="0"/>
              </a:spcAft>
              <a:buClr>
                <a:srgbClr val="000000"/>
              </a:buClr>
              <a:buSzPts val="1400"/>
              <a:buFontTx/>
              <a:buChar char="-"/>
              <a:tabLst/>
              <a:defRPr/>
            </a:pPr>
            <a:r>
              <a:rPr lang="ar-SA" sz="1800" dirty="0">
                <a:effectLst/>
                <a:latin typeface="Open Sans" panose="020B0606030504020204" pitchFamily="34" charset="0"/>
                <a:ea typeface="Open Sans" panose="020B0606030504020204" pitchFamily="34" charset="0"/>
                <a:cs typeface="Arial"/>
              </a:rPr>
              <a:t>شجّع الجميع على التحدث. إذا كان شخص ما لا يتحدث، اسأل عن رأيه أو إذا كان شخص ما يتحدث كثيرًا، اسأل عن رأي بقية المجموعة</a:t>
            </a:r>
          </a:p>
          <a:p>
            <a:pPr marL="342900" marR="0" lvl="0" indent="-342900" algn="r" defTabSz="914400" rtl="1" eaLnBrk="1" fontAlgn="auto" latinLnBrk="0" hangingPunct="1">
              <a:lnSpc>
                <a:spcPct val="100000"/>
              </a:lnSpc>
              <a:spcBef>
                <a:spcPts val="542"/>
              </a:spcBef>
              <a:spcAft>
                <a:spcPts val="0"/>
              </a:spcAft>
              <a:buClr>
                <a:srgbClr val="000000"/>
              </a:buClr>
              <a:buSzPts val="1400"/>
              <a:buFontTx/>
              <a:buChar char="-"/>
              <a:tabLst/>
              <a:defRPr/>
            </a:pPr>
            <a:r>
              <a:rPr lang="ar-SA" sz="1800" u="none" strike="noStrike" dirty="0">
                <a:effectLst/>
                <a:latin typeface="Open Sans" panose="020B0606030504020204" pitchFamily="34" charset="0"/>
                <a:ea typeface="Open Sans" panose="020B0606030504020204" pitchFamily="34" charset="0"/>
                <a:cs typeface="Arial" panose="02000000000000000000" pitchFamily="2" charset="0"/>
              </a:rPr>
              <a:t>اسأل الناس إذا كان لديهم أي أسئلة لك قبل أن تغادر.</a:t>
            </a:r>
          </a:p>
          <a:p>
            <a:pPr marL="342900" marR="0" lvl="0" indent="-342900" algn="r" defTabSz="914400" rtl="1" eaLnBrk="1" fontAlgn="auto" latinLnBrk="0" hangingPunct="1">
              <a:lnSpc>
                <a:spcPct val="100000"/>
              </a:lnSpc>
              <a:spcBef>
                <a:spcPts val="542"/>
              </a:spcBef>
              <a:spcAft>
                <a:spcPts val="0"/>
              </a:spcAft>
              <a:buClr>
                <a:srgbClr val="000000"/>
              </a:buClr>
              <a:buSzPts val="1400"/>
              <a:buFontTx/>
              <a:buChar char="-"/>
              <a:tabLst/>
              <a:defRPr/>
            </a:pPr>
            <a:r>
              <a:rPr lang="ar-SA" sz="1800" u="none" strike="noStrike" dirty="0">
                <a:effectLst/>
                <a:latin typeface="Open Sans" panose="020B0606030504020204" pitchFamily="34" charset="0"/>
                <a:ea typeface="Open Sans" panose="020B0606030504020204" pitchFamily="34" charset="0"/>
                <a:cs typeface="Arial"/>
              </a:rPr>
              <a:t>لا تنسَ تقديم التغذية الراجعة إلى قائد المجتمع أو الممثلين أو المتطوعين المحليين بشأن نتائج مناقشة المجموعة المركزة (</a:t>
            </a:r>
            <a:r>
              <a:rPr lang="en-GB" sz="1800" u="none" strike="noStrike" dirty="0">
                <a:effectLst/>
                <a:latin typeface="Open Sans" panose="020B0606030504020204" pitchFamily="34" charset="0"/>
                <a:ea typeface="Open Sans" panose="020B0606030504020204" pitchFamily="34" charset="0"/>
                <a:cs typeface="Arial"/>
              </a:rPr>
              <a:t>FGD</a:t>
            </a:r>
            <a:r>
              <a:rPr lang="ar-SA" sz="1800" u="none" strike="noStrike" dirty="0">
                <a:effectLst/>
                <a:latin typeface="Open Sans" panose="020B0606030504020204" pitchFamily="34" charset="0"/>
                <a:ea typeface="Open Sans" panose="020B0606030504020204" pitchFamily="34" charset="0"/>
                <a:cs typeface="Arial"/>
              </a:rPr>
              <a:t>). في كثير من الأحيان، تشارك المجتمعات في مجموعات التركيز ثم لا تسمع أبدًا أي شيء من الوكالة مرة أخرى، وهذا يؤثر على رغبتها في المشاركة في المناقشات المستقبلية.</a:t>
            </a:r>
          </a:p>
          <a:p>
            <a:pPr marL="342900" marR="0" lvl="0" indent="-342900" algn="l" defTabSz="914400" rtl="0" eaLnBrk="1" fontAlgn="auto" latinLnBrk="0" hangingPunct="1">
              <a:lnSpc>
                <a:spcPct val="100000"/>
              </a:lnSpc>
              <a:spcBef>
                <a:spcPts val="542"/>
              </a:spcBef>
              <a:spcAft>
                <a:spcPts val="0"/>
              </a:spcAft>
              <a:buClr>
                <a:srgbClr val="000000"/>
              </a:buClr>
              <a:buSzPts val="1400"/>
              <a:buFontTx/>
              <a:buChar char="-"/>
              <a:tabLst/>
              <a:defRPr/>
            </a:pPr>
            <a:endParaRPr lang="en-GB" sz="1800" u="none" strike="noStrike" dirty="0">
              <a:effectLst/>
              <a:latin typeface="Roboto" panose="02000000000000000000" pitchFamily="2" charset="0"/>
              <a:ea typeface="Roboto" panose="02000000000000000000" pitchFamily="2" charset="0"/>
              <a:cs typeface="Roboto" panose="02000000000000000000" pitchFamily="2" charset="0"/>
            </a:endParaRPr>
          </a:p>
          <a:p>
            <a:pPr marL="342900" marR="0" lvl="0" indent="-342900" algn="l" defTabSz="914400" rtl="0" eaLnBrk="1" fontAlgn="auto" latinLnBrk="0" hangingPunct="1">
              <a:lnSpc>
                <a:spcPct val="100000"/>
              </a:lnSpc>
              <a:spcBef>
                <a:spcPts val="542"/>
              </a:spcBef>
              <a:spcAft>
                <a:spcPts val="0"/>
              </a:spcAft>
              <a:buClr>
                <a:srgbClr val="000000"/>
              </a:buClr>
              <a:buSzPts val="1400"/>
              <a:buFontTx/>
              <a:buChar char="-"/>
              <a:tabLst/>
              <a:defRPr/>
            </a:pPr>
            <a:endParaRPr lang="en-GB" sz="1800" dirty="0">
              <a:effectLst/>
              <a:latin typeface="Noto Sans Symbols"/>
              <a:ea typeface="Noto Sans Symbols"/>
              <a:cs typeface="Noto Sans Symbols"/>
            </a:endParaRPr>
          </a:p>
          <a:p>
            <a:pPr marL="342900" marR="0" lvl="0" indent="-342900" algn="l" defTabSz="914400" rtl="0" eaLnBrk="1" fontAlgn="auto" latinLnBrk="0" hangingPunct="1">
              <a:lnSpc>
                <a:spcPct val="100000"/>
              </a:lnSpc>
              <a:spcBef>
                <a:spcPts val="542"/>
              </a:spcBef>
              <a:spcAft>
                <a:spcPts val="0"/>
              </a:spcAft>
              <a:buClr>
                <a:srgbClr val="000000"/>
              </a:buClr>
              <a:buSzPts val="1400"/>
              <a:buFontTx/>
              <a:buChar char="-"/>
              <a:tabLst/>
              <a:defRPr/>
            </a:pPr>
            <a:endParaRPr lang="en-GB" sz="1800" dirty="0">
              <a:effectLst/>
              <a:latin typeface="Noto Sans Symbols"/>
              <a:ea typeface="Noto Sans Symbols"/>
              <a:cs typeface="Noto Sans Symbols"/>
            </a:endParaRPr>
          </a:p>
          <a:p>
            <a:pPr marL="342900" marR="0" lvl="0" indent="-342900" algn="l" defTabSz="914400" rtl="0" eaLnBrk="1" fontAlgn="auto" latinLnBrk="0" hangingPunct="1">
              <a:lnSpc>
                <a:spcPct val="100000"/>
              </a:lnSpc>
              <a:spcBef>
                <a:spcPts val="542"/>
              </a:spcBef>
              <a:spcAft>
                <a:spcPts val="0"/>
              </a:spcAft>
              <a:buClr>
                <a:srgbClr val="000000"/>
              </a:buClr>
              <a:buSzPts val="1400"/>
              <a:buFontTx/>
              <a:buChar char="-"/>
              <a:tabLst/>
              <a:defRPr/>
            </a:pPr>
            <a:endParaRPr lang="en-GB" sz="1800" dirty="0">
              <a:effectLst/>
              <a:latin typeface="Noto Sans Symbols"/>
              <a:ea typeface="Noto Sans Symbols"/>
              <a:cs typeface="Noto Sans Symbols"/>
            </a:endParaRPr>
          </a:p>
          <a:p>
            <a:pPr marL="342900" marR="0" lvl="0" indent="-342900" algn="l" defTabSz="914400" rtl="0" eaLnBrk="1" fontAlgn="auto" latinLnBrk="0" hangingPunct="1">
              <a:lnSpc>
                <a:spcPct val="100000"/>
              </a:lnSpc>
              <a:spcBef>
                <a:spcPts val="542"/>
              </a:spcBef>
              <a:spcAft>
                <a:spcPts val="0"/>
              </a:spcAft>
              <a:buClr>
                <a:srgbClr val="000000"/>
              </a:buClr>
              <a:buSzPts val="1400"/>
              <a:buFontTx/>
              <a:buChar char="-"/>
              <a:tabLst/>
              <a:defRPr/>
            </a:pPr>
            <a:endParaRPr lang="en-GB" sz="1800" dirty="0">
              <a:effectLst/>
              <a:latin typeface="Noto Sans Symbols"/>
              <a:ea typeface="Noto Sans Symbols"/>
              <a:cs typeface="Noto Sans Symbols"/>
            </a:endParaRPr>
          </a:p>
          <a:p>
            <a:pPr marL="342900" marR="0" lvl="0" indent="-342900" algn="l" defTabSz="914400" rtl="0" eaLnBrk="1" fontAlgn="auto" latinLnBrk="0" hangingPunct="1">
              <a:lnSpc>
                <a:spcPct val="100000"/>
              </a:lnSpc>
              <a:spcBef>
                <a:spcPts val="542"/>
              </a:spcBef>
              <a:spcAft>
                <a:spcPts val="0"/>
              </a:spcAft>
              <a:buClr>
                <a:srgbClr val="000000"/>
              </a:buClr>
              <a:buSzPts val="1400"/>
              <a:buFontTx/>
              <a:buChar char="-"/>
              <a:tabLst/>
              <a:defRPr/>
            </a:pPr>
            <a:endParaRPr lang="en-GB" sz="1800" dirty="0">
              <a:solidFill>
                <a:srgbClr val="000000"/>
              </a:solidFill>
              <a:effectLst/>
              <a:latin typeface="Open Sans" panose="020B0606030504020204" pitchFamily="34" charset="0"/>
              <a:ea typeface="Open Sans" panose="020B0606030504020204" pitchFamily="34" charset="0"/>
              <a:cs typeface="Noto Sans Symbols"/>
            </a:endParaRPr>
          </a:p>
          <a:p>
            <a:pPr marL="342900" marR="0" lvl="0" indent="-342900" algn="l" defTabSz="914400" rtl="0" eaLnBrk="1" fontAlgn="auto" latinLnBrk="0" hangingPunct="1">
              <a:lnSpc>
                <a:spcPct val="100000"/>
              </a:lnSpc>
              <a:spcBef>
                <a:spcPts val="542"/>
              </a:spcBef>
              <a:spcAft>
                <a:spcPts val="0"/>
              </a:spcAft>
              <a:buClr>
                <a:srgbClr val="000000"/>
              </a:buClr>
              <a:buSzPts val="1400"/>
              <a:buFontTx/>
              <a:buChar char="-"/>
              <a:tabLst/>
              <a:defRPr/>
            </a:pPr>
            <a:endParaRPr lang="en-GB" sz="1800" dirty="0">
              <a:effectLst/>
              <a:latin typeface="Noto Sans Symbols"/>
              <a:ea typeface="Noto Sans Symbols"/>
              <a:cs typeface="Noto Sans Symbols"/>
            </a:endParaRPr>
          </a:p>
          <a:p>
            <a:pPr marL="342900" lvl="0" indent="-342900" algn="l" rtl="0">
              <a:lnSpc>
                <a:spcPct val="100000"/>
              </a:lnSpc>
              <a:spcBef>
                <a:spcPts val="542"/>
              </a:spcBef>
              <a:spcAft>
                <a:spcPts val="0"/>
              </a:spcAft>
              <a:buSzPts val="1400"/>
              <a:buFontTx/>
              <a:buChar char="-"/>
            </a:pPr>
            <a:endParaRPr lang="en-US" sz="2000" b="1" baseline="0" dirty="0"/>
          </a:p>
        </p:txBody>
      </p:sp>
      <p:sp>
        <p:nvSpPr>
          <p:cNvPr id="350" name="Google Shape;350;p42:notes"/>
          <p:cNvSpPr>
            <a:spLocks noGrp="1" noRot="1" noChangeAspect="1"/>
          </p:cNvSpPr>
          <p:nvPr>
            <p:ph type="sldImg" idx="2"/>
          </p:nvPr>
        </p:nvSpPr>
        <p:spPr>
          <a:xfrm>
            <a:off x="687388" y="1143000"/>
            <a:ext cx="5483225"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723037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1"/>
        <p:cNvGrpSpPr/>
        <p:nvPr/>
      </p:nvGrpSpPr>
      <p:grpSpPr>
        <a:xfrm>
          <a:off x="0" y="0"/>
          <a:ext cx="0" cy="0"/>
          <a:chOff x="0" y="0"/>
          <a:chExt cx="0" cy="0"/>
        </a:xfrm>
      </p:grpSpPr>
      <p:sp>
        <p:nvSpPr>
          <p:cNvPr id="502" name="Google Shape;502;p25: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542"/>
              </a:spcBef>
              <a:spcAft>
                <a:spcPts val="0"/>
              </a:spcAft>
              <a:buNone/>
            </a:pPr>
            <a:endParaRPr dirty="0"/>
          </a:p>
        </p:txBody>
      </p:sp>
      <p:sp>
        <p:nvSpPr>
          <p:cNvPr id="503" name="Google Shape;503;p25:notes"/>
          <p:cNvSpPr>
            <a:spLocks noGrp="1" noRot="1" noChangeAspect="1"/>
          </p:cNvSpPr>
          <p:nvPr>
            <p:ph type="sldImg" idx="2"/>
          </p:nvPr>
        </p:nvSpPr>
        <p:spPr>
          <a:xfrm>
            <a:off x="687388" y="1143000"/>
            <a:ext cx="5483225"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3.xml"/></Relationships>
</file>

<file path=ppt/slideLayouts/_rels/slideLayout10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3.xml"/></Relationships>
</file>

<file path=ppt/slideLayouts/_rels/slideLayout10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3.xml"/></Relationships>
</file>

<file path=ppt/slideLayouts/_rels/slideLayout10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3.xml"/></Relationships>
</file>

<file path=ppt/slideLayouts/_rels/slideLayout10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3.xml"/></Relationships>
</file>

<file path=ppt/slideLayouts/_rels/slideLayout10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3.xml"/></Relationships>
</file>

<file path=ppt/slideLayouts/_rels/slideLayout10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3.xml"/></Relationships>
</file>

<file path=ppt/slideLayouts/_rels/slideLayout10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3.xml"/></Relationships>
</file>

<file path=ppt/slideLayouts/_rels/slideLayout10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3.xml"/></Relationships>
</file>

<file path=ppt/slideLayouts/_rels/slideLayout10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3.xml"/></Relationships>
</file>

<file path=ppt/slideLayouts/_rels/slideLayout11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3.xml"/></Relationships>
</file>

<file path=ppt/slideLayouts/_rels/slideLayout11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3.xml"/></Relationships>
</file>

<file path=ppt/slideLayouts/_rels/slideLayout11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3.xml"/></Relationships>
</file>

<file path=ppt/slideLayouts/_rels/slideLayout11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3.xml"/></Relationships>
</file>

<file path=ppt/slideLayouts/_rels/slideLayout11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3.xml"/></Relationships>
</file>

<file path=ppt/slideLayouts/_rels/slideLayout11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3.xml"/></Relationships>
</file>

<file path=ppt/slideLayouts/_rels/slideLayout11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3.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2.xml"/></Relationships>
</file>

<file path=ppt/slideLayouts/_rels/slideLayout6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6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6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6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7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7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2.xml"/></Relationships>
</file>

<file path=ppt/slideLayouts/_rels/slideLayout7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7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8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2.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8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3.xml"/></Relationships>
</file>

<file path=ppt/slideLayouts/_rels/slideLayout8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3.xml"/></Relationships>
</file>

<file path=ppt/slideLayouts/_rels/slideLayout8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3.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3.xml"/></Relationships>
</file>

<file path=ppt/slideLayouts/_rels/slideLayout8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3.xml"/></Relationships>
</file>

<file path=ppt/slideLayouts/_rels/slideLayout9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3.xml"/></Relationships>
</file>

<file path=ppt/slideLayouts/_rels/slideLayout9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3.xml"/></Relationships>
</file>

<file path=ppt/slideLayouts/_rels/slideLayout9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3.xml"/></Relationships>
</file>

<file path=ppt/slideLayouts/_rels/slideLayout9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3.xml"/></Relationships>
</file>

<file path=ppt/slideLayouts/_rels/slideLayout9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3.xml"/></Relationships>
</file>

<file path=ppt/slideLayouts/_rels/slideLayout9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3.xml"/></Relationships>
</file>

<file path=ppt/slideLayouts/_rels/slideLayout9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04">
  <p:cSld name="04">
    <p:spTree>
      <p:nvGrpSpPr>
        <p:cNvPr id="1" name="Shape 12"/>
        <p:cNvGrpSpPr/>
        <p:nvPr/>
      </p:nvGrpSpPr>
      <p:grpSpPr>
        <a:xfrm>
          <a:off x="0" y="0"/>
          <a:ext cx="0" cy="0"/>
          <a:chOff x="0" y="0"/>
          <a:chExt cx="0" cy="0"/>
        </a:xfrm>
      </p:grpSpPr>
      <p:sp>
        <p:nvSpPr>
          <p:cNvPr id="13" name="Google Shape;13;p26"/>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Arial"/>
              <a:sym typeface="Open Sans"/>
            </a:endParaRPr>
          </a:p>
        </p:txBody>
      </p:sp>
      <p:cxnSp>
        <p:nvCxnSpPr>
          <p:cNvPr id="14" name="Google Shape;14;p26"/>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2" name="Google Shape;97;p45" descr="A picture containing drawing&#10;&#10;Description automatically generated">
            <a:extLst>
              <a:ext uri="{FF2B5EF4-FFF2-40B4-BE49-F238E27FC236}">
                <a16:creationId xmlns:a16="http://schemas.microsoft.com/office/drawing/2014/main" id="{4A44B896-340C-6880-B12A-A43AE3D3BF25}"/>
              </a:ext>
            </a:extLst>
          </p:cNvPr>
          <p:cNvPicPr preferRelativeResize="0"/>
          <p:nvPr userDrawn="1"/>
        </p:nvPicPr>
        <p:blipFill rotWithShape="1">
          <a:blip r:embed="rId2" cstate="screen">
            <a:alphaModFix/>
            <a:extLst>
              <a:ext uri="{28A0092B-C50C-407E-A947-70E740481C1C}">
                <a14:useLocalDpi xmlns:a14="http://schemas.microsoft.com/office/drawing/2010/main"/>
              </a:ext>
            </a:extLst>
          </a:blip>
          <a:srcRect/>
          <a:stretch/>
        </p:blipFill>
        <p:spPr>
          <a:xfrm>
            <a:off x="15541413" y="0"/>
            <a:ext cx="2746587" cy="2683239"/>
          </a:xfrm>
          <a:prstGeom prst="rect">
            <a:avLst/>
          </a:prstGeom>
          <a:noFill/>
          <a:ln>
            <a:noFill/>
          </a:ln>
        </p:spPr>
      </p:pic>
    </p:spTree>
    <p:extLst>
      <p:ext uri="{BB962C8B-B14F-4D97-AF65-F5344CB8AC3E}">
        <p14:creationId xmlns:p14="http://schemas.microsoft.com/office/powerpoint/2010/main" val="33222198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08">
  <p:cSld name="08">
    <p:spTree>
      <p:nvGrpSpPr>
        <p:cNvPr id="1" name="Shape 71"/>
        <p:cNvGrpSpPr/>
        <p:nvPr/>
      </p:nvGrpSpPr>
      <p:grpSpPr>
        <a:xfrm>
          <a:off x="0" y="0"/>
          <a:ext cx="0" cy="0"/>
          <a:chOff x="0" y="0"/>
          <a:chExt cx="0" cy="0"/>
        </a:xfrm>
      </p:grpSpPr>
      <p:sp>
        <p:nvSpPr>
          <p:cNvPr id="72" name="Google Shape;72;p41"/>
          <p:cNvSpPr>
            <a:spLocks noGrp="1"/>
          </p:cNvSpPr>
          <p:nvPr>
            <p:ph type="pic" idx="2"/>
          </p:nvPr>
        </p:nvSpPr>
        <p:spPr>
          <a:xfrm>
            <a:off x="0" y="0"/>
            <a:ext cx="18288000" cy="10288588"/>
          </a:xfrm>
          <a:prstGeom prst="rect">
            <a:avLst/>
          </a:prstGeom>
          <a:solidFill>
            <a:srgbClr val="353535">
              <a:alpha val="11372"/>
            </a:srgbClr>
          </a:solidFill>
          <a:ln>
            <a:noFill/>
          </a:ln>
        </p:spPr>
      </p:sp>
      <p:sp>
        <p:nvSpPr>
          <p:cNvPr id="73" name="Google Shape;73;p41"/>
          <p:cNvSpPr/>
          <p:nvPr/>
        </p:nvSpPr>
        <p:spPr>
          <a:xfrm rot="-2700000">
            <a:off x="12735456" y="7087331"/>
            <a:ext cx="8322977" cy="4113339"/>
          </a:xfrm>
          <a:prstGeom prst="rect">
            <a:avLst/>
          </a:prstGeom>
          <a:solidFill>
            <a:srgbClr val="F2F2F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Arial"/>
              <a:sym typeface="Calibri"/>
            </a:endParaRPr>
          </a:p>
        </p:txBody>
      </p:sp>
      <p:sp>
        <p:nvSpPr>
          <p:cNvPr id="74" name="Google Shape;74;p41"/>
          <p:cNvSpPr/>
          <p:nvPr/>
        </p:nvSpPr>
        <p:spPr>
          <a:xfrm rot="-2700000">
            <a:off x="-2493619" y="-545547"/>
            <a:ext cx="7580100" cy="3625588"/>
          </a:xfrm>
          <a:prstGeom prst="rect">
            <a:avLst/>
          </a:prstGeom>
          <a:solidFill>
            <a:srgbClr val="F2F2F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Arial"/>
              <a:sym typeface="Calibri"/>
            </a:endParaRPr>
          </a:p>
        </p:txBody>
      </p:sp>
      <p:pic>
        <p:nvPicPr>
          <p:cNvPr id="75" name="Google Shape;75;p41" descr="A picture containing drawing&#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0" y="0"/>
            <a:ext cx="2746587" cy="2683239"/>
          </a:xfrm>
          <a:prstGeom prst="rect">
            <a:avLst/>
          </a:prstGeom>
          <a:noFill/>
          <a:ln>
            <a:noFill/>
          </a:ln>
        </p:spPr>
      </p:pic>
      <p:sp>
        <p:nvSpPr>
          <p:cNvPr id="76" name="Google Shape;76;p41"/>
          <p:cNvSpPr txBox="1">
            <a:spLocks noGrp="1"/>
          </p:cNvSpPr>
          <p:nvPr>
            <p:ph type="title"/>
          </p:nvPr>
        </p:nvSpPr>
        <p:spPr>
          <a:xfrm>
            <a:off x="6974958" y="5805497"/>
            <a:ext cx="10167255" cy="2490076"/>
          </a:xfrm>
          <a:prstGeom prst="rect">
            <a:avLst/>
          </a:prstGeom>
          <a:noFill/>
          <a:ln>
            <a:noFill/>
          </a:ln>
        </p:spPr>
        <p:txBody>
          <a:bodyPr spcFirstLastPara="1" wrap="square" lIns="91425" tIns="45700" rIns="91425" bIns="45700" anchor="t" anchorCtr="0">
            <a:noAutofit/>
          </a:bodyPr>
          <a:lstStyle>
            <a:lvl1pPr marR="0" lvl="0" algn="r" rtl="1">
              <a:lnSpc>
                <a:spcPct val="80000"/>
              </a:lnSpc>
              <a:spcBef>
                <a:spcPts val="0"/>
              </a:spcBef>
              <a:spcAft>
                <a:spcPts val="0"/>
              </a:spcAft>
              <a:buClr>
                <a:srgbClr val="F5333F"/>
              </a:buClr>
              <a:buSzPts val="6600"/>
              <a:buFont typeface="Montserrat"/>
              <a:buNone/>
              <a:defRPr sz="6600" b="1" i="0" u="none" strike="noStrike" cap="none">
                <a:solidFill>
                  <a:srgbClr val="F5333F"/>
                </a:solidFill>
                <a:latin typeface="Montserrat"/>
                <a:ea typeface="Montserrat"/>
                <a:cs typeface="Arial"/>
                <a:sym typeface="Montserrat"/>
              </a:defRPr>
            </a:lvl1pPr>
            <a:lvl2pPr marR="0" lvl="1" algn="r" rtl="1">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r" rtl="1">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r" rtl="1">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r" rtl="1">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r" rtl="1">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r" rtl="1">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r" rtl="1">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r" rtl="1">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77" name="Google Shape;77;p41"/>
          <p:cNvSpPr txBox="1"/>
          <p:nvPr/>
        </p:nvSpPr>
        <p:spPr>
          <a:xfrm>
            <a:off x="11942955" y="9036862"/>
            <a:ext cx="5199258" cy="461665"/>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2400"/>
              <a:buFont typeface="Arial"/>
              <a:buNone/>
            </a:pPr>
            <a:r>
              <a:rPr lang="en-GB" sz="2400" b="1" i="0" u="none" strike="noStrike" cap="none">
                <a:solidFill>
                  <a:srgbClr val="011E41"/>
                </a:solidFill>
                <a:latin typeface="Montserrat SemiBold"/>
                <a:ea typeface="Montserrat SemiBold"/>
                <a:cs typeface="Montserrat SemiBold"/>
                <a:sym typeface="Montserrat SemiBold"/>
              </a:rPr>
              <a:t>31 January 2022</a:t>
            </a:r>
            <a:endParaRPr sz="2400" b="1" i="0" u="none" strike="noStrike" cap="none">
              <a:solidFill>
                <a:srgbClr val="011E41"/>
              </a:solidFill>
              <a:latin typeface="Montserrat SemiBold"/>
              <a:ea typeface="Montserrat SemiBold"/>
              <a:cs typeface="Arial"/>
              <a:sym typeface="Montserrat SemiBold"/>
            </a:endParaRPr>
          </a:p>
        </p:txBody>
      </p:sp>
    </p:spTree>
    <p:extLst>
      <p:ext uri="{BB962C8B-B14F-4D97-AF65-F5344CB8AC3E}">
        <p14:creationId xmlns:p14="http://schemas.microsoft.com/office/powerpoint/2010/main" val="3972201444"/>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matchingName="20">
  <p:cSld name="20">
    <p:spTree>
      <p:nvGrpSpPr>
        <p:cNvPr id="1" name="Shape 132"/>
        <p:cNvGrpSpPr/>
        <p:nvPr/>
      </p:nvGrpSpPr>
      <p:grpSpPr>
        <a:xfrm>
          <a:off x="0" y="0"/>
          <a:ext cx="0" cy="0"/>
          <a:chOff x="0" y="0"/>
          <a:chExt cx="0" cy="0"/>
        </a:xfrm>
      </p:grpSpPr>
      <p:sp>
        <p:nvSpPr>
          <p:cNvPr id="133" name="Google Shape;133;p68"/>
          <p:cNvSpPr>
            <a:spLocks noGrp="1"/>
          </p:cNvSpPr>
          <p:nvPr>
            <p:ph type="pic" idx="2"/>
          </p:nvPr>
        </p:nvSpPr>
        <p:spPr>
          <a:xfrm>
            <a:off x="2457449" y="0"/>
            <a:ext cx="5485374" cy="10288588"/>
          </a:xfrm>
          <a:prstGeom prst="rect">
            <a:avLst/>
          </a:prstGeom>
          <a:solidFill>
            <a:srgbClr val="353535">
              <a:alpha val="11372"/>
            </a:srgbClr>
          </a:solidFill>
          <a:ln>
            <a:noFill/>
          </a:ln>
        </p:spPr>
      </p:sp>
      <p:sp>
        <p:nvSpPr>
          <p:cNvPr id="134" name="Google Shape;134;p68"/>
          <p:cNvSpPr>
            <a:spLocks noGrp="1"/>
          </p:cNvSpPr>
          <p:nvPr>
            <p:ph type="pic" idx="3"/>
          </p:nvPr>
        </p:nvSpPr>
        <p:spPr>
          <a:xfrm>
            <a:off x="0" y="0"/>
            <a:ext cx="2457448" cy="10288588"/>
          </a:xfrm>
          <a:prstGeom prst="rect">
            <a:avLst/>
          </a:prstGeom>
          <a:solidFill>
            <a:srgbClr val="353535">
              <a:alpha val="11372"/>
            </a:srgbClr>
          </a:solidFill>
          <a:ln>
            <a:noFill/>
          </a:ln>
        </p:spPr>
      </p:sp>
      <p:sp>
        <p:nvSpPr>
          <p:cNvPr id="135" name="Google Shape;135;p68"/>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US"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Arial"/>
              <a:sym typeface="Open Sans"/>
            </a:endParaRPr>
          </a:p>
        </p:txBody>
      </p:sp>
      <p:cxnSp>
        <p:nvCxnSpPr>
          <p:cNvPr id="136" name="Google Shape;136;p68"/>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137" name="Google Shape;137;p68" descr="A picture containing drawing&#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15541413" y="0"/>
            <a:ext cx="2746587" cy="2683239"/>
          </a:xfrm>
          <a:prstGeom prst="rect">
            <a:avLst/>
          </a:prstGeom>
          <a:noFill/>
          <a:ln>
            <a:noFill/>
          </a:ln>
        </p:spPr>
      </p:pic>
    </p:spTree>
    <p:extLst>
      <p:ext uri="{BB962C8B-B14F-4D97-AF65-F5344CB8AC3E}">
        <p14:creationId xmlns:p14="http://schemas.microsoft.com/office/powerpoint/2010/main" val="3945516003"/>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matchingName="23">
  <p:cSld name="23">
    <p:spTree>
      <p:nvGrpSpPr>
        <p:cNvPr id="1" name="Shape 141"/>
        <p:cNvGrpSpPr/>
        <p:nvPr/>
      </p:nvGrpSpPr>
      <p:grpSpPr>
        <a:xfrm>
          <a:off x="0" y="0"/>
          <a:ext cx="0" cy="0"/>
          <a:chOff x="0" y="0"/>
          <a:chExt cx="0" cy="0"/>
        </a:xfrm>
      </p:grpSpPr>
      <p:sp>
        <p:nvSpPr>
          <p:cNvPr id="142" name="Google Shape;142;p70"/>
          <p:cNvSpPr>
            <a:spLocks noGrp="1"/>
          </p:cNvSpPr>
          <p:nvPr>
            <p:ph type="pic" idx="2"/>
          </p:nvPr>
        </p:nvSpPr>
        <p:spPr>
          <a:xfrm>
            <a:off x="7841126" y="0"/>
            <a:ext cx="10446874" cy="10288588"/>
          </a:xfrm>
          <a:prstGeom prst="rect">
            <a:avLst/>
          </a:prstGeom>
          <a:solidFill>
            <a:srgbClr val="353535">
              <a:alpha val="11372"/>
            </a:srgbClr>
          </a:solidFill>
          <a:ln>
            <a:noFill/>
          </a:ln>
        </p:spPr>
      </p:sp>
      <p:pic>
        <p:nvPicPr>
          <p:cNvPr id="143" name="Google Shape;143;p70" descr="A picture containing drawing&#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0" y="0"/>
            <a:ext cx="2746587" cy="2683239"/>
          </a:xfrm>
          <a:prstGeom prst="rect">
            <a:avLst/>
          </a:prstGeom>
          <a:noFill/>
          <a:ln>
            <a:noFill/>
          </a:ln>
        </p:spPr>
      </p:pic>
    </p:spTree>
    <p:extLst>
      <p:ext uri="{BB962C8B-B14F-4D97-AF65-F5344CB8AC3E}">
        <p14:creationId xmlns:p14="http://schemas.microsoft.com/office/powerpoint/2010/main" val="631863601"/>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matchingName="24">
  <p:cSld name="24">
    <p:spTree>
      <p:nvGrpSpPr>
        <p:cNvPr id="1" name="Shape 144"/>
        <p:cNvGrpSpPr/>
        <p:nvPr/>
      </p:nvGrpSpPr>
      <p:grpSpPr>
        <a:xfrm>
          <a:off x="0" y="0"/>
          <a:ext cx="0" cy="0"/>
          <a:chOff x="0" y="0"/>
          <a:chExt cx="0" cy="0"/>
        </a:xfrm>
      </p:grpSpPr>
      <p:sp>
        <p:nvSpPr>
          <p:cNvPr id="145" name="Google Shape;145;p71"/>
          <p:cNvSpPr>
            <a:spLocks noGrp="1"/>
          </p:cNvSpPr>
          <p:nvPr>
            <p:ph type="pic" idx="2"/>
          </p:nvPr>
        </p:nvSpPr>
        <p:spPr>
          <a:xfrm>
            <a:off x="0" y="0"/>
            <a:ext cx="14831526" cy="10288588"/>
          </a:xfrm>
          <a:prstGeom prst="rect">
            <a:avLst/>
          </a:prstGeom>
          <a:solidFill>
            <a:srgbClr val="353535">
              <a:alpha val="11372"/>
            </a:srgbClr>
          </a:solidFill>
          <a:ln>
            <a:noFill/>
          </a:ln>
        </p:spPr>
      </p:sp>
      <p:sp>
        <p:nvSpPr>
          <p:cNvPr id="146" name="Google Shape;146;p71"/>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US"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Arial"/>
              <a:sym typeface="Open Sans"/>
            </a:endParaRPr>
          </a:p>
        </p:txBody>
      </p:sp>
      <p:cxnSp>
        <p:nvCxnSpPr>
          <p:cNvPr id="147" name="Google Shape;147;p71"/>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148" name="Google Shape;148;p71" descr="A picture containing drawing&#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15541413" y="0"/>
            <a:ext cx="2746587" cy="2683239"/>
          </a:xfrm>
          <a:prstGeom prst="rect">
            <a:avLst/>
          </a:prstGeom>
          <a:noFill/>
          <a:ln>
            <a:noFill/>
          </a:ln>
        </p:spPr>
      </p:pic>
    </p:spTree>
    <p:extLst>
      <p:ext uri="{BB962C8B-B14F-4D97-AF65-F5344CB8AC3E}">
        <p14:creationId xmlns:p14="http://schemas.microsoft.com/office/powerpoint/2010/main" val="1635488606"/>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matchingName="25">
  <p:cSld name="25">
    <p:spTree>
      <p:nvGrpSpPr>
        <p:cNvPr id="1" name="Shape 149"/>
        <p:cNvGrpSpPr/>
        <p:nvPr/>
      </p:nvGrpSpPr>
      <p:grpSpPr>
        <a:xfrm>
          <a:off x="0" y="0"/>
          <a:ext cx="0" cy="0"/>
          <a:chOff x="0" y="0"/>
          <a:chExt cx="0" cy="0"/>
        </a:xfrm>
      </p:grpSpPr>
      <p:sp>
        <p:nvSpPr>
          <p:cNvPr id="150" name="Google Shape;150;p72"/>
          <p:cNvSpPr>
            <a:spLocks noGrp="1"/>
          </p:cNvSpPr>
          <p:nvPr>
            <p:ph type="pic" idx="2"/>
          </p:nvPr>
        </p:nvSpPr>
        <p:spPr>
          <a:xfrm>
            <a:off x="-1" y="0"/>
            <a:ext cx="11799269" cy="10288588"/>
          </a:xfrm>
          <a:prstGeom prst="rect">
            <a:avLst/>
          </a:prstGeom>
          <a:solidFill>
            <a:srgbClr val="353535">
              <a:alpha val="11372"/>
            </a:srgbClr>
          </a:solidFill>
          <a:ln>
            <a:noFill/>
          </a:ln>
        </p:spPr>
      </p:sp>
      <p:sp>
        <p:nvSpPr>
          <p:cNvPr id="151" name="Google Shape;151;p72"/>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US"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Arial"/>
              <a:sym typeface="Open Sans"/>
            </a:endParaRPr>
          </a:p>
        </p:txBody>
      </p:sp>
      <p:cxnSp>
        <p:nvCxnSpPr>
          <p:cNvPr id="152" name="Google Shape;152;p72"/>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153" name="Google Shape;153;p72" descr="A picture containing drawing&#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15541413" y="0"/>
            <a:ext cx="2746587" cy="2683239"/>
          </a:xfrm>
          <a:prstGeom prst="rect">
            <a:avLst/>
          </a:prstGeom>
          <a:noFill/>
          <a:ln>
            <a:noFill/>
          </a:ln>
        </p:spPr>
      </p:pic>
    </p:spTree>
    <p:extLst>
      <p:ext uri="{BB962C8B-B14F-4D97-AF65-F5344CB8AC3E}">
        <p14:creationId xmlns:p14="http://schemas.microsoft.com/office/powerpoint/2010/main" val="1788011888"/>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matchingName="26">
  <p:cSld name="26">
    <p:spTree>
      <p:nvGrpSpPr>
        <p:cNvPr id="1" name="Shape 154"/>
        <p:cNvGrpSpPr/>
        <p:nvPr/>
      </p:nvGrpSpPr>
      <p:grpSpPr>
        <a:xfrm>
          <a:off x="0" y="0"/>
          <a:ext cx="0" cy="0"/>
          <a:chOff x="0" y="0"/>
          <a:chExt cx="0" cy="0"/>
        </a:xfrm>
      </p:grpSpPr>
      <p:sp>
        <p:nvSpPr>
          <p:cNvPr id="155" name="Google Shape;155;p73"/>
          <p:cNvSpPr>
            <a:spLocks noGrp="1"/>
          </p:cNvSpPr>
          <p:nvPr>
            <p:ph type="pic" idx="2"/>
          </p:nvPr>
        </p:nvSpPr>
        <p:spPr>
          <a:xfrm>
            <a:off x="10460736" y="2301970"/>
            <a:ext cx="7827263" cy="7986618"/>
          </a:xfrm>
          <a:prstGeom prst="rect">
            <a:avLst/>
          </a:prstGeom>
          <a:solidFill>
            <a:srgbClr val="353535">
              <a:alpha val="11372"/>
            </a:srgbClr>
          </a:solidFill>
          <a:ln>
            <a:noFill/>
          </a:ln>
        </p:spPr>
      </p:sp>
      <p:sp>
        <p:nvSpPr>
          <p:cNvPr id="156" name="Google Shape;156;p73"/>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US"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Arial"/>
              <a:sym typeface="Open Sans"/>
            </a:endParaRPr>
          </a:p>
        </p:txBody>
      </p:sp>
      <p:cxnSp>
        <p:nvCxnSpPr>
          <p:cNvPr id="157" name="Google Shape;157;p73"/>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158" name="Google Shape;158;p73" descr="A picture containing drawing&#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0" y="0"/>
            <a:ext cx="2746587" cy="2683239"/>
          </a:xfrm>
          <a:prstGeom prst="rect">
            <a:avLst/>
          </a:prstGeom>
          <a:noFill/>
          <a:ln>
            <a:noFill/>
          </a:ln>
        </p:spPr>
      </p:pic>
    </p:spTree>
    <p:extLst>
      <p:ext uri="{BB962C8B-B14F-4D97-AF65-F5344CB8AC3E}">
        <p14:creationId xmlns:p14="http://schemas.microsoft.com/office/powerpoint/2010/main" val="865856678"/>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matchingName="27">
  <p:cSld name="27">
    <p:spTree>
      <p:nvGrpSpPr>
        <p:cNvPr id="1" name="Shape 159"/>
        <p:cNvGrpSpPr/>
        <p:nvPr/>
      </p:nvGrpSpPr>
      <p:grpSpPr>
        <a:xfrm>
          <a:off x="0" y="0"/>
          <a:ext cx="0" cy="0"/>
          <a:chOff x="0" y="0"/>
          <a:chExt cx="0" cy="0"/>
        </a:xfrm>
      </p:grpSpPr>
      <p:sp>
        <p:nvSpPr>
          <p:cNvPr id="160" name="Google Shape;160;p74"/>
          <p:cNvSpPr>
            <a:spLocks noGrp="1"/>
          </p:cNvSpPr>
          <p:nvPr>
            <p:ph type="pic" idx="2"/>
          </p:nvPr>
        </p:nvSpPr>
        <p:spPr>
          <a:xfrm>
            <a:off x="9570720" y="1700378"/>
            <a:ext cx="8717279" cy="8588210"/>
          </a:xfrm>
          <a:prstGeom prst="rect">
            <a:avLst/>
          </a:prstGeom>
          <a:solidFill>
            <a:srgbClr val="353535">
              <a:alpha val="11372"/>
            </a:srgbClr>
          </a:solidFill>
          <a:ln>
            <a:noFill/>
          </a:ln>
        </p:spPr>
      </p:sp>
      <p:sp>
        <p:nvSpPr>
          <p:cNvPr id="161" name="Google Shape;161;p74"/>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US"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Arial"/>
              <a:sym typeface="Open Sans"/>
            </a:endParaRPr>
          </a:p>
        </p:txBody>
      </p:sp>
      <p:cxnSp>
        <p:nvCxnSpPr>
          <p:cNvPr id="162" name="Google Shape;162;p74"/>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163" name="Google Shape;163;p74" descr="A picture containing drawing&#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0" y="0"/>
            <a:ext cx="2746587" cy="2683239"/>
          </a:xfrm>
          <a:prstGeom prst="rect">
            <a:avLst/>
          </a:prstGeom>
          <a:noFill/>
          <a:ln>
            <a:noFill/>
          </a:ln>
        </p:spPr>
      </p:pic>
    </p:spTree>
    <p:extLst>
      <p:ext uri="{BB962C8B-B14F-4D97-AF65-F5344CB8AC3E}">
        <p14:creationId xmlns:p14="http://schemas.microsoft.com/office/powerpoint/2010/main" val="1797845227"/>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matchingName="28">
  <p:cSld name="28">
    <p:spTree>
      <p:nvGrpSpPr>
        <p:cNvPr id="1" name="Shape 164"/>
        <p:cNvGrpSpPr/>
        <p:nvPr/>
      </p:nvGrpSpPr>
      <p:grpSpPr>
        <a:xfrm>
          <a:off x="0" y="0"/>
          <a:ext cx="0" cy="0"/>
          <a:chOff x="0" y="0"/>
          <a:chExt cx="0" cy="0"/>
        </a:xfrm>
      </p:grpSpPr>
      <p:sp>
        <p:nvSpPr>
          <p:cNvPr id="165" name="Google Shape;165;p75"/>
          <p:cNvSpPr>
            <a:spLocks noGrp="1"/>
          </p:cNvSpPr>
          <p:nvPr>
            <p:ph type="pic" idx="2"/>
          </p:nvPr>
        </p:nvSpPr>
        <p:spPr>
          <a:xfrm>
            <a:off x="8655168" y="3482292"/>
            <a:ext cx="5777441" cy="5788744"/>
          </a:xfrm>
          <a:prstGeom prst="rect">
            <a:avLst/>
          </a:prstGeom>
          <a:solidFill>
            <a:srgbClr val="353535">
              <a:alpha val="11372"/>
            </a:srgbClr>
          </a:solidFill>
          <a:ln>
            <a:noFill/>
          </a:ln>
        </p:spPr>
      </p:sp>
      <p:sp>
        <p:nvSpPr>
          <p:cNvPr id="166" name="Google Shape;166;p75"/>
          <p:cNvSpPr>
            <a:spLocks noGrp="1"/>
          </p:cNvSpPr>
          <p:nvPr>
            <p:ph type="pic" idx="3"/>
          </p:nvPr>
        </p:nvSpPr>
        <p:spPr>
          <a:xfrm>
            <a:off x="11334720" y="0"/>
            <a:ext cx="6953280" cy="10288588"/>
          </a:xfrm>
          <a:prstGeom prst="rect">
            <a:avLst/>
          </a:prstGeom>
          <a:solidFill>
            <a:srgbClr val="353535">
              <a:alpha val="11372"/>
            </a:srgbClr>
          </a:solidFill>
          <a:ln>
            <a:noFill/>
          </a:ln>
        </p:spPr>
      </p:sp>
      <p:sp>
        <p:nvSpPr>
          <p:cNvPr id="167" name="Google Shape;167;p75"/>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US"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Arial"/>
              <a:sym typeface="Open Sans"/>
            </a:endParaRPr>
          </a:p>
        </p:txBody>
      </p:sp>
      <p:cxnSp>
        <p:nvCxnSpPr>
          <p:cNvPr id="168" name="Google Shape;168;p75"/>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169" name="Google Shape;169;p75" descr="A picture containing drawing&#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0" y="0"/>
            <a:ext cx="2746587" cy="2683239"/>
          </a:xfrm>
          <a:prstGeom prst="rect">
            <a:avLst/>
          </a:prstGeom>
          <a:noFill/>
          <a:ln>
            <a:noFill/>
          </a:ln>
        </p:spPr>
      </p:pic>
    </p:spTree>
    <p:extLst>
      <p:ext uri="{BB962C8B-B14F-4D97-AF65-F5344CB8AC3E}">
        <p14:creationId xmlns:p14="http://schemas.microsoft.com/office/powerpoint/2010/main" val="1220267610"/>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matchingName="29">
  <p:cSld name="29">
    <p:spTree>
      <p:nvGrpSpPr>
        <p:cNvPr id="1" name="Shape 170"/>
        <p:cNvGrpSpPr/>
        <p:nvPr/>
      </p:nvGrpSpPr>
      <p:grpSpPr>
        <a:xfrm>
          <a:off x="0" y="0"/>
          <a:ext cx="0" cy="0"/>
          <a:chOff x="0" y="0"/>
          <a:chExt cx="0" cy="0"/>
        </a:xfrm>
      </p:grpSpPr>
      <p:sp>
        <p:nvSpPr>
          <p:cNvPr id="171" name="Google Shape;171;p76"/>
          <p:cNvSpPr>
            <a:spLocks noGrp="1"/>
          </p:cNvSpPr>
          <p:nvPr>
            <p:ph type="pic" idx="2"/>
          </p:nvPr>
        </p:nvSpPr>
        <p:spPr>
          <a:xfrm>
            <a:off x="11334720" y="0"/>
            <a:ext cx="6953280" cy="10288588"/>
          </a:xfrm>
          <a:prstGeom prst="rect">
            <a:avLst/>
          </a:prstGeom>
          <a:solidFill>
            <a:srgbClr val="353535">
              <a:alpha val="11372"/>
            </a:srgbClr>
          </a:solidFill>
          <a:ln>
            <a:noFill/>
          </a:ln>
        </p:spPr>
      </p:sp>
      <p:sp>
        <p:nvSpPr>
          <p:cNvPr id="172" name="Google Shape;172;p76"/>
          <p:cNvSpPr>
            <a:spLocks noGrp="1"/>
          </p:cNvSpPr>
          <p:nvPr>
            <p:ph type="pic" idx="3"/>
          </p:nvPr>
        </p:nvSpPr>
        <p:spPr>
          <a:xfrm>
            <a:off x="8937817" y="3459679"/>
            <a:ext cx="5212135" cy="5845278"/>
          </a:xfrm>
          <a:prstGeom prst="rect">
            <a:avLst/>
          </a:prstGeom>
          <a:solidFill>
            <a:srgbClr val="353535">
              <a:alpha val="11372"/>
            </a:srgbClr>
          </a:solidFill>
          <a:ln>
            <a:noFill/>
          </a:ln>
        </p:spPr>
      </p:sp>
      <p:sp>
        <p:nvSpPr>
          <p:cNvPr id="173" name="Google Shape;173;p76"/>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US"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Arial"/>
              <a:sym typeface="Open Sans"/>
            </a:endParaRPr>
          </a:p>
        </p:txBody>
      </p:sp>
      <p:cxnSp>
        <p:nvCxnSpPr>
          <p:cNvPr id="174" name="Google Shape;174;p76"/>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175" name="Google Shape;175;p76" descr="A picture containing drawing&#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0" y="0"/>
            <a:ext cx="2746587" cy="2683239"/>
          </a:xfrm>
          <a:prstGeom prst="rect">
            <a:avLst/>
          </a:prstGeom>
          <a:noFill/>
          <a:ln>
            <a:noFill/>
          </a:ln>
        </p:spPr>
      </p:pic>
    </p:spTree>
    <p:extLst>
      <p:ext uri="{BB962C8B-B14F-4D97-AF65-F5344CB8AC3E}">
        <p14:creationId xmlns:p14="http://schemas.microsoft.com/office/powerpoint/2010/main" val="4209867615"/>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matchingName="30">
  <p:cSld name="30">
    <p:spTree>
      <p:nvGrpSpPr>
        <p:cNvPr id="1" name="Shape 176"/>
        <p:cNvGrpSpPr/>
        <p:nvPr/>
      </p:nvGrpSpPr>
      <p:grpSpPr>
        <a:xfrm>
          <a:off x="0" y="0"/>
          <a:ext cx="0" cy="0"/>
          <a:chOff x="0" y="0"/>
          <a:chExt cx="0" cy="0"/>
        </a:xfrm>
      </p:grpSpPr>
      <p:sp>
        <p:nvSpPr>
          <p:cNvPr id="177" name="Google Shape;177;p77"/>
          <p:cNvSpPr>
            <a:spLocks noGrp="1"/>
          </p:cNvSpPr>
          <p:nvPr>
            <p:ph type="pic" idx="2"/>
          </p:nvPr>
        </p:nvSpPr>
        <p:spPr>
          <a:xfrm>
            <a:off x="0" y="0"/>
            <a:ext cx="13279983" cy="10288588"/>
          </a:xfrm>
          <a:prstGeom prst="rect">
            <a:avLst/>
          </a:prstGeom>
          <a:solidFill>
            <a:srgbClr val="353535">
              <a:alpha val="11372"/>
            </a:srgbClr>
          </a:solidFill>
          <a:ln>
            <a:noFill/>
          </a:ln>
        </p:spPr>
      </p:sp>
      <p:sp>
        <p:nvSpPr>
          <p:cNvPr id="178" name="Google Shape;178;p77"/>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US"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Arial"/>
              <a:sym typeface="Open Sans"/>
            </a:endParaRPr>
          </a:p>
        </p:txBody>
      </p:sp>
      <p:cxnSp>
        <p:nvCxnSpPr>
          <p:cNvPr id="179" name="Google Shape;179;p77"/>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180" name="Google Shape;180;p77" descr="A picture containing drawing&#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15541413" y="0"/>
            <a:ext cx="2746587" cy="2683239"/>
          </a:xfrm>
          <a:prstGeom prst="rect">
            <a:avLst/>
          </a:prstGeom>
          <a:noFill/>
          <a:ln>
            <a:noFill/>
          </a:ln>
        </p:spPr>
      </p:pic>
    </p:spTree>
    <p:extLst>
      <p:ext uri="{BB962C8B-B14F-4D97-AF65-F5344CB8AC3E}">
        <p14:creationId xmlns:p14="http://schemas.microsoft.com/office/powerpoint/2010/main" val="22952022"/>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matchingName="31">
  <p:cSld name="31">
    <p:spTree>
      <p:nvGrpSpPr>
        <p:cNvPr id="1" name="Shape 181"/>
        <p:cNvGrpSpPr/>
        <p:nvPr/>
      </p:nvGrpSpPr>
      <p:grpSpPr>
        <a:xfrm>
          <a:off x="0" y="0"/>
          <a:ext cx="0" cy="0"/>
          <a:chOff x="0" y="0"/>
          <a:chExt cx="0" cy="0"/>
        </a:xfrm>
      </p:grpSpPr>
      <p:sp>
        <p:nvSpPr>
          <p:cNvPr id="182" name="Google Shape;182;p78"/>
          <p:cNvSpPr>
            <a:spLocks noGrp="1"/>
          </p:cNvSpPr>
          <p:nvPr>
            <p:ph type="pic" idx="2"/>
          </p:nvPr>
        </p:nvSpPr>
        <p:spPr>
          <a:xfrm>
            <a:off x="5008008" y="0"/>
            <a:ext cx="13279991" cy="10288588"/>
          </a:xfrm>
          <a:prstGeom prst="rect">
            <a:avLst/>
          </a:prstGeom>
          <a:solidFill>
            <a:srgbClr val="353535">
              <a:alpha val="11372"/>
            </a:srgbClr>
          </a:solidFill>
          <a:ln>
            <a:noFill/>
          </a:ln>
        </p:spPr>
      </p:sp>
      <p:sp>
        <p:nvSpPr>
          <p:cNvPr id="183" name="Google Shape;183;p78"/>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US"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Arial"/>
              <a:sym typeface="Open Sans"/>
            </a:endParaRPr>
          </a:p>
        </p:txBody>
      </p:sp>
      <p:cxnSp>
        <p:nvCxnSpPr>
          <p:cNvPr id="184" name="Google Shape;184;p78"/>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185" name="Google Shape;185;p78" descr="A picture containing drawing&#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0" y="0"/>
            <a:ext cx="2746587" cy="2683239"/>
          </a:xfrm>
          <a:prstGeom prst="rect">
            <a:avLst/>
          </a:prstGeom>
          <a:noFill/>
          <a:ln>
            <a:noFill/>
          </a:ln>
        </p:spPr>
      </p:pic>
    </p:spTree>
    <p:extLst>
      <p:ext uri="{BB962C8B-B14F-4D97-AF65-F5344CB8AC3E}">
        <p14:creationId xmlns:p14="http://schemas.microsoft.com/office/powerpoint/2010/main" val="22599838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09">
  <p:cSld name="09">
    <p:bg>
      <p:bgPr>
        <a:solidFill>
          <a:srgbClr val="011E41"/>
        </a:solidFill>
        <a:effectLst/>
      </p:bgPr>
    </p:bg>
    <p:spTree>
      <p:nvGrpSpPr>
        <p:cNvPr id="1" name="Shape 78"/>
        <p:cNvGrpSpPr/>
        <p:nvPr/>
      </p:nvGrpSpPr>
      <p:grpSpPr>
        <a:xfrm>
          <a:off x="0" y="0"/>
          <a:ext cx="0" cy="0"/>
          <a:chOff x="0" y="0"/>
          <a:chExt cx="0" cy="0"/>
        </a:xfrm>
      </p:grpSpPr>
      <p:pic>
        <p:nvPicPr>
          <p:cNvPr id="79" name="Google Shape;79;p42" descr="A picture containing drawing&#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0" y="0"/>
            <a:ext cx="2746587" cy="2683239"/>
          </a:xfrm>
          <a:prstGeom prst="rect">
            <a:avLst/>
          </a:prstGeom>
          <a:noFill/>
          <a:ln>
            <a:noFill/>
          </a:ln>
        </p:spPr>
      </p:pic>
      <p:sp>
        <p:nvSpPr>
          <p:cNvPr id="80" name="Google Shape;80;p42"/>
          <p:cNvSpPr txBox="1">
            <a:spLocks noGrp="1"/>
          </p:cNvSpPr>
          <p:nvPr>
            <p:ph type="title"/>
          </p:nvPr>
        </p:nvSpPr>
        <p:spPr>
          <a:xfrm>
            <a:off x="6974958" y="5805497"/>
            <a:ext cx="10167255" cy="2490076"/>
          </a:xfrm>
          <a:prstGeom prst="rect">
            <a:avLst/>
          </a:prstGeom>
          <a:noFill/>
          <a:ln>
            <a:noFill/>
          </a:ln>
        </p:spPr>
        <p:txBody>
          <a:bodyPr spcFirstLastPara="1" wrap="square" lIns="91425" tIns="45700" rIns="91425" bIns="45700" anchor="t" anchorCtr="0">
            <a:noAutofit/>
          </a:bodyPr>
          <a:lstStyle>
            <a:lvl1pPr marR="0" lvl="0" algn="r" rtl="1">
              <a:lnSpc>
                <a:spcPct val="80000"/>
              </a:lnSpc>
              <a:spcBef>
                <a:spcPts val="0"/>
              </a:spcBef>
              <a:spcAft>
                <a:spcPts val="0"/>
              </a:spcAft>
              <a:buClr>
                <a:srgbClr val="F5333F"/>
              </a:buClr>
              <a:buSzPts val="6600"/>
              <a:buFont typeface="Montserrat"/>
              <a:buNone/>
              <a:defRPr sz="6600" b="1" i="0" u="none" strike="noStrike" cap="none">
                <a:solidFill>
                  <a:srgbClr val="F5333F"/>
                </a:solidFill>
                <a:latin typeface="Montserrat"/>
                <a:ea typeface="Montserrat"/>
                <a:cs typeface="Arial"/>
                <a:sym typeface="Montserrat"/>
              </a:defRPr>
            </a:lvl1pPr>
            <a:lvl2pPr marR="0" lvl="1" algn="r" rtl="1">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r" rtl="1">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r" rtl="1">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r" rtl="1">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r" rtl="1">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r" rtl="1">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r" rtl="1">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r" rtl="1">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81" name="Google Shape;81;p42"/>
          <p:cNvSpPr txBox="1"/>
          <p:nvPr/>
        </p:nvSpPr>
        <p:spPr>
          <a:xfrm>
            <a:off x="11942955" y="9036862"/>
            <a:ext cx="5199258" cy="461665"/>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2400"/>
              <a:buFont typeface="Arial"/>
              <a:buNone/>
            </a:pPr>
            <a:r>
              <a:rPr lang="en-GB" sz="2400" b="1" i="0" u="none" strike="noStrike" cap="none">
                <a:solidFill>
                  <a:schemeClr val="lt2"/>
                </a:solidFill>
                <a:latin typeface="Montserrat SemiBold"/>
                <a:ea typeface="Montserrat SemiBold"/>
                <a:cs typeface="Montserrat SemiBold"/>
                <a:sym typeface="Montserrat SemiBold"/>
              </a:rPr>
              <a:t>31 January 2022</a:t>
            </a:r>
            <a:endParaRPr sz="2400" b="1" i="0" u="none" strike="noStrike" cap="none">
              <a:solidFill>
                <a:schemeClr val="lt2"/>
              </a:solidFill>
              <a:latin typeface="Montserrat SemiBold"/>
              <a:ea typeface="Montserrat SemiBold"/>
              <a:cs typeface="Arial"/>
              <a:sym typeface="Montserrat SemiBold"/>
            </a:endParaRPr>
          </a:p>
        </p:txBody>
      </p:sp>
    </p:spTree>
    <p:extLst>
      <p:ext uri="{BB962C8B-B14F-4D97-AF65-F5344CB8AC3E}">
        <p14:creationId xmlns:p14="http://schemas.microsoft.com/office/powerpoint/2010/main" val="1310524752"/>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matchingName="32">
  <p:cSld name="32">
    <p:spTree>
      <p:nvGrpSpPr>
        <p:cNvPr id="1" name="Shape 186"/>
        <p:cNvGrpSpPr/>
        <p:nvPr/>
      </p:nvGrpSpPr>
      <p:grpSpPr>
        <a:xfrm>
          <a:off x="0" y="0"/>
          <a:ext cx="0" cy="0"/>
          <a:chOff x="0" y="0"/>
          <a:chExt cx="0" cy="0"/>
        </a:xfrm>
      </p:grpSpPr>
      <p:sp>
        <p:nvSpPr>
          <p:cNvPr id="187" name="Google Shape;187;p79"/>
          <p:cNvSpPr>
            <a:spLocks noGrp="1"/>
          </p:cNvSpPr>
          <p:nvPr>
            <p:ph type="pic" idx="2"/>
          </p:nvPr>
        </p:nvSpPr>
        <p:spPr>
          <a:xfrm>
            <a:off x="-17244" y="0"/>
            <a:ext cx="16075035" cy="10288588"/>
          </a:xfrm>
          <a:prstGeom prst="rect">
            <a:avLst/>
          </a:prstGeom>
          <a:solidFill>
            <a:srgbClr val="353535">
              <a:alpha val="11372"/>
            </a:srgbClr>
          </a:solidFill>
          <a:ln>
            <a:noFill/>
          </a:ln>
        </p:spPr>
      </p:sp>
      <p:sp>
        <p:nvSpPr>
          <p:cNvPr id="188" name="Google Shape;188;p79"/>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US"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Arial"/>
              <a:sym typeface="Open Sans"/>
            </a:endParaRPr>
          </a:p>
        </p:txBody>
      </p:sp>
      <p:cxnSp>
        <p:nvCxnSpPr>
          <p:cNvPr id="189" name="Google Shape;189;p79"/>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190" name="Google Shape;190;p79" descr="A picture containing drawing&#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0" y="0"/>
            <a:ext cx="2746587" cy="2683239"/>
          </a:xfrm>
          <a:prstGeom prst="rect">
            <a:avLst/>
          </a:prstGeom>
          <a:noFill/>
          <a:ln>
            <a:noFill/>
          </a:ln>
        </p:spPr>
      </p:pic>
    </p:spTree>
    <p:extLst>
      <p:ext uri="{BB962C8B-B14F-4D97-AF65-F5344CB8AC3E}">
        <p14:creationId xmlns:p14="http://schemas.microsoft.com/office/powerpoint/2010/main" val="2409816045"/>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matchingName="33">
  <p:cSld name="33">
    <p:spTree>
      <p:nvGrpSpPr>
        <p:cNvPr id="1" name="Shape 191"/>
        <p:cNvGrpSpPr/>
        <p:nvPr/>
      </p:nvGrpSpPr>
      <p:grpSpPr>
        <a:xfrm>
          <a:off x="0" y="0"/>
          <a:ext cx="0" cy="0"/>
          <a:chOff x="0" y="0"/>
          <a:chExt cx="0" cy="0"/>
        </a:xfrm>
      </p:grpSpPr>
      <p:sp>
        <p:nvSpPr>
          <p:cNvPr id="192" name="Google Shape;192;p80"/>
          <p:cNvSpPr>
            <a:spLocks noGrp="1"/>
          </p:cNvSpPr>
          <p:nvPr>
            <p:ph type="pic" idx="2"/>
          </p:nvPr>
        </p:nvSpPr>
        <p:spPr>
          <a:xfrm>
            <a:off x="4797506" y="0"/>
            <a:ext cx="16075035" cy="10288588"/>
          </a:xfrm>
          <a:prstGeom prst="rect">
            <a:avLst/>
          </a:prstGeom>
          <a:solidFill>
            <a:srgbClr val="353535">
              <a:alpha val="11372"/>
            </a:srgbClr>
          </a:solidFill>
          <a:ln>
            <a:noFill/>
          </a:ln>
        </p:spPr>
      </p:sp>
      <p:sp>
        <p:nvSpPr>
          <p:cNvPr id="193" name="Google Shape;193;p80"/>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US"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Arial"/>
              <a:sym typeface="Open Sans"/>
            </a:endParaRPr>
          </a:p>
        </p:txBody>
      </p:sp>
      <p:cxnSp>
        <p:nvCxnSpPr>
          <p:cNvPr id="194" name="Google Shape;194;p80"/>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195" name="Google Shape;195;p80" descr="A picture containing drawing&#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0" y="0"/>
            <a:ext cx="2746587" cy="2683239"/>
          </a:xfrm>
          <a:prstGeom prst="rect">
            <a:avLst/>
          </a:prstGeom>
          <a:noFill/>
          <a:ln>
            <a:noFill/>
          </a:ln>
        </p:spPr>
      </p:pic>
    </p:spTree>
    <p:extLst>
      <p:ext uri="{BB962C8B-B14F-4D97-AF65-F5344CB8AC3E}">
        <p14:creationId xmlns:p14="http://schemas.microsoft.com/office/powerpoint/2010/main" val="2361104974"/>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matchingName="34">
  <p:cSld name="34">
    <p:spTree>
      <p:nvGrpSpPr>
        <p:cNvPr id="1" name="Shape 196"/>
        <p:cNvGrpSpPr/>
        <p:nvPr/>
      </p:nvGrpSpPr>
      <p:grpSpPr>
        <a:xfrm>
          <a:off x="0" y="0"/>
          <a:ext cx="0" cy="0"/>
          <a:chOff x="0" y="0"/>
          <a:chExt cx="0" cy="0"/>
        </a:xfrm>
      </p:grpSpPr>
      <p:sp>
        <p:nvSpPr>
          <p:cNvPr id="197" name="Google Shape;197;p81"/>
          <p:cNvSpPr>
            <a:spLocks noGrp="1"/>
          </p:cNvSpPr>
          <p:nvPr>
            <p:ph type="pic" idx="2"/>
          </p:nvPr>
        </p:nvSpPr>
        <p:spPr>
          <a:xfrm>
            <a:off x="1818975" y="0"/>
            <a:ext cx="6662002" cy="10288588"/>
          </a:xfrm>
          <a:prstGeom prst="rect">
            <a:avLst/>
          </a:prstGeom>
          <a:solidFill>
            <a:srgbClr val="353535">
              <a:alpha val="11372"/>
            </a:srgbClr>
          </a:solidFill>
          <a:ln>
            <a:noFill/>
          </a:ln>
        </p:spPr>
      </p:sp>
      <p:sp>
        <p:nvSpPr>
          <p:cNvPr id="198" name="Google Shape;198;p81"/>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US"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Arial"/>
              <a:sym typeface="Open Sans"/>
            </a:endParaRPr>
          </a:p>
        </p:txBody>
      </p:sp>
      <p:cxnSp>
        <p:nvCxnSpPr>
          <p:cNvPr id="199" name="Google Shape;199;p81"/>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200" name="Google Shape;200;p81" descr="A picture containing drawing&#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15541413" y="0"/>
            <a:ext cx="2746587" cy="2683239"/>
          </a:xfrm>
          <a:prstGeom prst="rect">
            <a:avLst/>
          </a:prstGeom>
          <a:noFill/>
          <a:ln>
            <a:noFill/>
          </a:ln>
        </p:spPr>
      </p:pic>
    </p:spTree>
    <p:extLst>
      <p:ext uri="{BB962C8B-B14F-4D97-AF65-F5344CB8AC3E}">
        <p14:creationId xmlns:p14="http://schemas.microsoft.com/office/powerpoint/2010/main" val="2870720465"/>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matchingName="35">
  <p:cSld name="35">
    <p:spTree>
      <p:nvGrpSpPr>
        <p:cNvPr id="1" name="Shape 201"/>
        <p:cNvGrpSpPr/>
        <p:nvPr/>
      </p:nvGrpSpPr>
      <p:grpSpPr>
        <a:xfrm>
          <a:off x="0" y="0"/>
          <a:ext cx="0" cy="0"/>
          <a:chOff x="0" y="0"/>
          <a:chExt cx="0" cy="0"/>
        </a:xfrm>
      </p:grpSpPr>
      <p:sp>
        <p:nvSpPr>
          <p:cNvPr id="202" name="Google Shape;202;p82"/>
          <p:cNvSpPr>
            <a:spLocks noGrp="1"/>
          </p:cNvSpPr>
          <p:nvPr>
            <p:ph type="pic" idx="2"/>
          </p:nvPr>
        </p:nvSpPr>
        <p:spPr>
          <a:xfrm>
            <a:off x="1237024" y="1307392"/>
            <a:ext cx="7696540" cy="7673803"/>
          </a:xfrm>
          <a:prstGeom prst="rect">
            <a:avLst/>
          </a:prstGeom>
          <a:solidFill>
            <a:srgbClr val="353535">
              <a:alpha val="11372"/>
            </a:srgbClr>
          </a:solidFill>
          <a:ln>
            <a:noFill/>
          </a:ln>
        </p:spPr>
      </p:sp>
      <p:sp>
        <p:nvSpPr>
          <p:cNvPr id="203" name="Google Shape;203;p82"/>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US"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Arial"/>
              <a:sym typeface="Open Sans"/>
            </a:endParaRPr>
          </a:p>
        </p:txBody>
      </p:sp>
      <p:cxnSp>
        <p:nvCxnSpPr>
          <p:cNvPr id="204" name="Google Shape;204;p82"/>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205" name="Google Shape;205;p82" descr="A picture containing drawing&#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0" y="0"/>
            <a:ext cx="2746587" cy="2683239"/>
          </a:xfrm>
          <a:prstGeom prst="rect">
            <a:avLst/>
          </a:prstGeom>
          <a:noFill/>
          <a:ln>
            <a:noFill/>
          </a:ln>
        </p:spPr>
      </p:pic>
    </p:spTree>
    <p:extLst>
      <p:ext uri="{BB962C8B-B14F-4D97-AF65-F5344CB8AC3E}">
        <p14:creationId xmlns:p14="http://schemas.microsoft.com/office/powerpoint/2010/main" val="2831485063"/>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matchingName="36">
  <p:cSld name="36">
    <p:spTree>
      <p:nvGrpSpPr>
        <p:cNvPr id="1" name="Shape 206"/>
        <p:cNvGrpSpPr/>
        <p:nvPr/>
      </p:nvGrpSpPr>
      <p:grpSpPr>
        <a:xfrm>
          <a:off x="0" y="0"/>
          <a:ext cx="0" cy="0"/>
          <a:chOff x="0" y="0"/>
          <a:chExt cx="0" cy="0"/>
        </a:xfrm>
      </p:grpSpPr>
      <p:sp>
        <p:nvSpPr>
          <p:cNvPr id="207" name="Google Shape;207;p83"/>
          <p:cNvSpPr>
            <a:spLocks noGrp="1"/>
          </p:cNvSpPr>
          <p:nvPr>
            <p:ph type="pic" idx="2"/>
          </p:nvPr>
        </p:nvSpPr>
        <p:spPr>
          <a:xfrm>
            <a:off x="9401366" y="1401961"/>
            <a:ext cx="7507277" cy="7518587"/>
          </a:xfrm>
          <a:prstGeom prst="rect">
            <a:avLst/>
          </a:prstGeom>
          <a:solidFill>
            <a:srgbClr val="353535">
              <a:alpha val="11372"/>
            </a:srgbClr>
          </a:solidFill>
          <a:ln>
            <a:noFill/>
          </a:ln>
        </p:spPr>
      </p:sp>
      <p:sp>
        <p:nvSpPr>
          <p:cNvPr id="208" name="Google Shape;208;p83"/>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US"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Arial"/>
              <a:sym typeface="Open Sans"/>
            </a:endParaRPr>
          </a:p>
        </p:txBody>
      </p:sp>
      <p:cxnSp>
        <p:nvCxnSpPr>
          <p:cNvPr id="209" name="Google Shape;209;p83"/>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210" name="Google Shape;210;p83" descr="A picture containing drawing&#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0" y="0"/>
            <a:ext cx="2746587" cy="2683239"/>
          </a:xfrm>
          <a:prstGeom prst="rect">
            <a:avLst/>
          </a:prstGeom>
          <a:noFill/>
          <a:ln>
            <a:noFill/>
          </a:ln>
        </p:spPr>
      </p:pic>
    </p:spTree>
    <p:extLst>
      <p:ext uri="{BB962C8B-B14F-4D97-AF65-F5344CB8AC3E}">
        <p14:creationId xmlns:p14="http://schemas.microsoft.com/office/powerpoint/2010/main" val="634744529"/>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matchingName="37">
  <p:cSld name="37">
    <p:spTree>
      <p:nvGrpSpPr>
        <p:cNvPr id="1" name="Shape 211"/>
        <p:cNvGrpSpPr/>
        <p:nvPr/>
      </p:nvGrpSpPr>
      <p:grpSpPr>
        <a:xfrm>
          <a:off x="0" y="0"/>
          <a:ext cx="0" cy="0"/>
          <a:chOff x="0" y="0"/>
          <a:chExt cx="0" cy="0"/>
        </a:xfrm>
      </p:grpSpPr>
      <p:sp>
        <p:nvSpPr>
          <p:cNvPr id="212" name="Google Shape;212;p84"/>
          <p:cNvSpPr>
            <a:spLocks noGrp="1"/>
          </p:cNvSpPr>
          <p:nvPr>
            <p:ph type="pic" idx="2"/>
          </p:nvPr>
        </p:nvSpPr>
        <p:spPr>
          <a:xfrm>
            <a:off x="9311054" y="1311513"/>
            <a:ext cx="7687902" cy="7699484"/>
          </a:xfrm>
          <a:prstGeom prst="rect">
            <a:avLst/>
          </a:prstGeom>
          <a:solidFill>
            <a:srgbClr val="353535">
              <a:alpha val="11372"/>
            </a:srgbClr>
          </a:solidFill>
          <a:ln>
            <a:noFill/>
          </a:ln>
        </p:spPr>
      </p:sp>
      <p:sp>
        <p:nvSpPr>
          <p:cNvPr id="213" name="Google Shape;213;p84"/>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US"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Arial"/>
              <a:sym typeface="Open Sans"/>
            </a:endParaRPr>
          </a:p>
        </p:txBody>
      </p:sp>
      <p:cxnSp>
        <p:nvCxnSpPr>
          <p:cNvPr id="214" name="Google Shape;214;p84"/>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215" name="Google Shape;215;p84" descr="A picture containing drawing&#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0" y="0"/>
            <a:ext cx="2746587" cy="2683239"/>
          </a:xfrm>
          <a:prstGeom prst="rect">
            <a:avLst/>
          </a:prstGeom>
          <a:noFill/>
          <a:ln>
            <a:noFill/>
          </a:ln>
        </p:spPr>
      </p:pic>
    </p:spTree>
    <p:extLst>
      <p:ext uri="{BB962C8B-B14F-4D97-AF65-F5344CB8AC3E}">
        <p14:creationId xmlns:p14="http://schemas.microsoft.com/office/powerpoint/2010/main" val="1154844806"/>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matchingName="38">
  <p:cSld name="38">
    <p:spTree>
      <p:nvGrpSpPr>
        <p:cNvPr id="1" name="Shape 216"/>
        <p:cNvGrpSpPr/>
        <p:nvPr/>
      </p:nvGrpSpPr>
      <p:grpSpPr>
        <a:xfrm>
          <a:off x="0" y="0"/>
          <a:ext cx="0" cy="0"/>
          <a:chOff x="0" y="0"/>
          <a:chExt cx="0" cy="0"/>
        </a:xfrm>
      </p:grpSpPr>
      <p:sp>
        <p:nvSpPr>
          <p:cNvPr id="217" name="Google Shape;217;p85"/>
          <p:cNvSpPr>
            <a:spLocks noGrp="1"/>
          </p:cNvSpPr>
          <p:nvPr>
            <p:ph type="pic" idx="2"/>
          </p:nvPr>
        </p:nvSpPr>
        <p:spPr>
          <a:xfrm>
            <a:off x="2188966" y="2589863"/>
            <a:ext cx="5107185" cy="5108862"/>
          </a:xfrm>
          <a:prstGeom prst="rect">
            <a:avLst/>
          </a:prstGeom>
          <a:solidFill>
            <a:srgbClr val="353535">
              <a:alpha val="11372"/>
            </a:srgbClr>
          </a:solidFill>
          <a:ln>
            <a:noFill/>
          </a:ln>
        </p:spPr>
      </p:sp>
      <p:sp>
        <p:nvSpPr>
          <p:cNvPr id="218" name="Google Shape;218;p85"/>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US"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Arial"/>
              <a:sym typeface="Open Sans"/>
            </a:endParaRPr>
          </a:p>
        </p:txBody>
      </p:sp>
      <p:cxnSp>
        <p:nvCxnSpPr>
          <p:cNvPr id="219" name="Google Shape;219;p85"/>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220" name="Google Shape;220;p85" descr="A picture containing drawing&#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15541413" y="0"/>
            <a:ext cx="2746587" cy="2683239"/>
          </a:xfrm>
          <a:prstGeom prst="rect">
            <a:avLst/>
          </a:prstGeom>
          <a:noFill/>
          <a:ln>
            <a:noFill/>
          </a:ln>
        </p:spPr>
      </p:pic>
    </p:spTree>
    <p:extLst>
      <p:ext uri="{BB962C8B-B14F-4D97-AF65-F5344CB8AC3E}">
        <p14:creationId xmlns:p14="http://schemas.microsoft.com/office/powerpoint/2010/main" val="1795114106"/>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matchingName="40">
  <p:cSld name="40">
    <p:spTree>
      <p:nvGrpSpPr>
        <p:cNvPr id="1" name="Shape 221"/>
        <p:cNvGrpSpPr/>
        <p:nvPr/>
      </p:nvGrpSpPr>
      <p:grpSpPr>
        <a:xfrm>
          <a:off x="0" y="0"/>
          <a:ext cx="0" cy="0"/>
          <a:chOff x="0" y="0"/>
          <a:chExt cx="0" cy="0"/>
        </a:xfrm>
      </p:grpSpPr>
      <p:sp>
        <p:nvSpPr>
          <p:cNvPr id="222" name="Google Shape;222;p86"/>
          <p:cNvSpPr>
            <a:spLocks noGrp="1"/>
          </p:cNvSpPr>
          <p:nvPr>
            <p:ph type="pic" idx="2"/>
          </p:nvPr>
        </p:nvSpPr>
        <p:spPr>
          <a:xfrm>
            <a:off x="702734" y="2263699"/>
            <a:ext cx="8156496" cy="5561868"/>
          </a:xfrm>
          <a:prstGeom prst="rect">
            <a:avLst/>
          </a:prstGeom>
          <a:solidFill>
            <a:srgbClr val="353535">
              <a:alpha val="11372"/>
            </a:srgbClr>
          </a:solidFill>
          <a:ln>
            <a:noFill/>
          </a:ln>
        </p:spPr>
      </p:sp>
      <p:sp>
        <p:nvSpPr>
          <p:cNvPr id="223" name="Google Shape;223;p86"/>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US"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Arial"/>
              <a:sym typeface="Open Sans"/>
            </a:endParaRPr>
          </a:p>
        </p:txBody>
      </p:sp>
      <p:cxnSp>
        <p:nvCxnSpPr>
          <p:cNvPr id="224" name="Google Shape;224;p86"/>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sp>
        <p:nvSpPr>
          <p:cNvPr id="225" name="Google Shape;225;p86"/>
          <p:cNvSpPr>
            <a:spLocks noGrp="1"/>
          </p:cNvSpPr>
          <p:nvPr>
            <p:ph type="pic" idx="3"/>
          </p:nvPr>
        </p:nvSpPr>
        <p:spPr>
          <a:xfrm>
            <a:off x="9411837" y="2263699"/>
            <a:ext cx="8156496" cy="5561868"/>
          </a:xfrm>
          <a:prstGeom prst="rect">
            <a:avLst/>
          </a:prstGeom>
          <a:solidFill>
            <a:srgbClr val="353535">
              <a:alpha val="11372"/>
            </a:srgbClr>
          </a:solidFill>
          <a:ln>
            <a:noFill/>
          </a:ln>
        </p:spPr>
      </p:sp>
      <p:pic>
        <p:nvPicPr>
          <p:cNvPr id="226" name="Google Shape;226;p86" descr="A picture containing drawing&#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15541413" y="0"/>
            <a:ext cx="2746587" cy="2683239"/>
          </a:xfrm>
          <a:prstGeom prst="rect">
            <a:avLst/>
          </a:prstGeom>
          <a:noFill/>
          <a:ln>
            <a:noFill/>
          </a:ln>
        </p:spPr>
      </p:pic>
    </p:spTree>
    <p:extLst>
      <p:ext uri="{BB962C8B-B14F-4D97-AF65-F5344CB8AC3E}">
        <p14:creationId xmlns:p14="http://schemas.microsoft.com/office/powerpoint/2010/main" val="2880678650"/>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matchingName="101">
  <p:cSld name="101">
    <p:spTree>
      <p:nvGrpSpPr>
        <p:cNvPr id="1" name="Shape 227"/>
        <p:cNvGrpSpPr/>
        <p:nvPr/>
      </p:nvGrpSpPr>
      <p:grpSpPr>
        <a:xfrm>
          <a:off x="0" y="0"/>
          <a:ext cx="0" cy="0"/>
          <a:chOff x="0" y="0"/>
          <a:chExt cx="0" cy="0"/>
        </a:xfrm>
      </p:grpSpPr>
      <p:sp>
        <p:nvSpPr>
          <p:cNvPr id="228" name="Google Shape;228;p87"/>
          <p:cNvSpPr>
            <a:spLocks noGrp="1"/>
          </p:cNvSpPr>
          <p:nvPr>
            <p:ph type="pic" idx="2"/>
          </p:nvPr>
        </p:nvSpPr>
        <p:spPr>
          <a:xfrm>
            <a:off x="0" y="0"/>
            <a:ext cx="5144294" cy="5144294"/>
          </a:xfrm>
          <a:prstGeom prst="rect">
            <a:avLst/>
          </a:prstGeom>
          <a:solidFill>
            <a:srgbClr val="353535">
              <a:alpha val="11372"/>
            </a:srgbClr>
          </a:solidFill>
          <a:ln>
            <a:noFill/>
          </a:ln>
        </p:spPr>
      </p:sp>
      <p:sp>
        <p:nvSpPr>
          <p:cNvPr id="229" name="Google Shape;229;p87"/>
          <p:cNvSpPr>
            <a:spLocks noGrp="1"/>
          </p:cNvSpPr>
          <p:nvPr>
            <p:ph type="pic" idx="3"/>
          </p:nvPr>
        </p:nvSpPr>
        <p:spPr>
          <a:xfrm>
            <a:off x="0" y="5144294"/>
            <a:ext cx="5144294" cy="5144294"/>
          </a:xfrm>
          <a:prstGeom prst="rect">
            <a:avLst/>
          </a:prstGeom>
          <a:solidFill>
            <a:srgbClr val="353535">
              <a:alpha val="11372"/>
            </a:srgbClr>
          </a:solidFill>
          <a:ln>
            <a:noFill/>
          </a:ln>
        </p:spPr>
      </p:sp>
      <p:sp>
        <p:nvSpPr>
          <p:cNvPr id="230" name="Google Shape;230;p87"/>
          <p:cNvSpPr>
            <a:spLocks noGrp="1"/>
          </p:cNvSpPr>
          <p:nvPr>
            <p:ph type="pic" idx="4"/>
          </p:nvPr>
        </p:nvSpPr>
        <p:spPr>
          <a:xfrm>
            <a:off x="5144294" y="0"/>
            <a:ext cx="5144294" cy="5144294"/>
          </a:xfrm>
          <a:prstGeom prst="rect">
            <a:avLst/>
          </a:prstGeom>
          <a:solidFill>
            <a:srgbClr val="353535">
              <a:alpha val="11372"/>
            </a:srgbClr>
          </a:solidFill>
          <a:ln>
            <a:noFill/>
          </a:ln>
        </p:spPr>
      </p:sp>
      <p:sp>
        <p:nvSpPr>
          <p:cNvPr id="231" name="Google Shape;231;p87"/>
          <p:cNvSpPr>
            <a:spLocks noGrp="1"/>
          </p:cNvSpPr>
          <p:nvPr>
            <p:ph type="pic" idx="5"/>
          </p:nvPr>
        </p:nvSpPr>
        <p:spPr>
          <a:xfrm>
            <a:off x="5144294" y="5144294"/>
            <a:ext cx="5144294" cy="5144294"/>
          </a:xfrm>
          <a:prstGeom prst="rect">
            <a:avLst/>
          </a:prstGeom>
          <a:solidFill>
            <a:srgbClr val="353535">
              <a:alpha val="11372"/>
            </a:srgbClr>
          </a:solidFill>
          <a:ln>
            <a:noFill/>
          </a:ln>
        </p:spPr>
      </p:sp>
      <p:sp>
        <p:nvSpPr>
          <p:cNvPr id="232" name="Google Shape;232;p87"/>
          <p:cNvSpPr>
            <a:spLocks noGrp="1"/>
          </p:cNvSpPr>
          <p:nvPr>
            <p:ph type="pic" idx="6"/>
          </p:nvPr>
        </p:nvSpPr>
        <p:spPr>
          <a:xfrm>
            <a:off x="10288588" y="0"/>
            <a:ext cx="7999412" cy="5144294"/>
          </a:xfrm>
          <a:prstGeom prst="rect">
            <a:avLst/>
          </a:prstGeom>
          <a:solidFill>
            <a:srgbClr val="353535">
              <a:alpha val="11372"/>
            </a:srgbClr>
          </a:solidFill>
          <a:ln>
            <a:noFill/>
          </a:ln>
        </p:spPr>
      </p:sp>
      <p:sp>
        <p:nvSpPr>
          <p:cNvPr id="233" name="Google Shape;233;p87"/>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US"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Arial"/>
              <a:sym typeface="Open Sans"/>
            </a:endParaRPr>
          </a:p>
        </p:txBody>
      </p:sp>
      <p:cxnSp>
        <p:nvCxnSpPr>
          <p:cNvPr id="234" name="Google Shape;234;p87"/>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spTree>
    <p:extLst>
      <p:ext uri="{BB962C8B-B14F-4D97-AF65-F5344CB8AC3E}">
        <p14:creationId xmlns:p14="http://schemas.microsoft.com/office/powerpoint/2010/main" val="2611924328"/>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type="blank">
  <p:cSld name="2_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00766297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07">
  <p:cSld name="07">
    <p:spTree>
      <p:nvGrpSpPr>
        <p:cNvPr id="1" name="Shape 82"/>
        <p:cNvGrpSpPr/>
        <p:nvPr/>
      </p:nvGrpSpPr>
      <p:grpSpPr>
        <a:xfrm>
          <a:off x="0" y="0"/>
          <a:ext cx="0" cy="0"/>
          <a:chOff x="0" y="0"/>
          <a:chExt cx="0" cy="0"/>
        </a:xfrm>
      </p:grpSpPr>
      <p:sp>
        <p:nvSpPr>
          <p:cNvPr id="83" name="Google Shape;83;p43"/>
          <p:cNvSpPr>
            <a:spLocks noGrp="1"/>
          </p:cNvSpPr>
          <p:nvPr>
            <p:ph type="pic" idx="2"/>
          </p:nvPr>
        </p:nvSpPr>
        <p:spPr>
          <a:xfrm>
            <a:off x="0" y="0"/>
            <a:ext cx="18288000" cy="10288588"/>
          </a:xfrm>
          <a:prstGeom prst="rect">
            <a:avLst/>
          </a:prstGeom>
          <a:solidFill>
            <a:srgbClr val="353535">
              <a:alpha val="11372"/>
            </a:srgbClr>
          </a:solidFill>
          <a:ln>
            <a:noFill/>
          </a:ln>
        </p:spPr>
      </p:sp>
      <p:sp>
        <p:nvSpPr>
          <p:cNvPr id="84" name="Google Shape;84;p43"/>
          <p:cNvSpPr/>
          <p:nvPr/>
        </p:nvSpPr>
        <p:spPr>
          <a:xfrm rot="-2700000">
            <a:off x="-4975069" y="2029188"/>
            <a:ext cx="17752544" cy="3778950"/>
          </a:xfrm>
          <a:prstGeom prst="rect">
            <a:avLst/>
          </a:prstGeom>
          <a:solidFill>
            <a:srgbClr val="011E4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Arial"/>
              <a:sym typeface="Calibri"/>
            </a:endParaRPr>
          </a:p>
        </p:txBody>
      </p:sp>
      <p:sp>
        <p:nvSpPr>
          <p:cNvPr id="85" name="Google Shape;85;p43"/>
          <p:cNvSpPr/>
          <p:nvPr/>
        </p:nvSpPr>
        <p:spPr>
          <a:xfrm rot="-2700000">
            <a:off x="12735456" y="7087331"/>
            <a:ext cx="8322977" cy="4113339"/>
          </a:xfrm>
          <a:prstGeom prst="rect">
            <a:avLst/>
          </a:prstGeom>
          <a:solidFill>
            <a:srgbClr val="F2F2F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Arial"/>
              <a:sym typeface="Calibri"/>
            </a:endParaRPr>
          </a:p>
        </p:txBody>
      </p:sp>
      <p:pic>
        <p:nvPicPr>
          <p:cNvPr id="86" name="Google Shape;86;p43" descr="A sign in the dark&#10;&#10;Description automatically generated"/>
          <p:cNvPicPr preferRelativeResize="0"/>
          <p:nvPr/>
        </p:nvPicPr>
        <p:blipFill rotWithShape="1">
          <a:blip r:embed="rId2">
            <a:alphaModFix/>
          </a:blip>
          <a:srcRect/>
          <a:stretch/>
        </p:blipFill>
        <p:spPr>
          <a:xfrm>
            <a:off x="-2665378" y="-7435166"/>
            <a:ext cx="20236810" cy="20236810"/>
          </a:xfrm>
          <a:prstGeom prst="rect">
            <a:avLst/>
          </a:prstGeom>
          <a:noFill/>
          <a:ln>
            <a:noFill/>
          </a:ln>
        </p:spPr>
      </p:pic>
      <p:sp>
        <p:nvSpPr>
          <p:cNvPr id="87" name="Google Shape;87;p43"/>
          <p:cNvSpPr/>
          <p:nvPr/>
        </p:nvSpPr>
        <p:spPr>
          <a:xfrm rot="-2700000">
            <a:off x="-2493619" y="-545547"/>
            <a:ext cx="7580100" cy="3625588"/>
          </a:xfrm>
          <a:prstGeom prst="rect">
            <a:avLst/>
          </a:prstGeom>
          <a:solidFill>
            <a:srgbClr val="F2F2F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Arial"/>
              <a:sym typeface="Calibri"/>
            </a:endParaRPr>
          </a:p>
        </p:txBody>
      </p:sp>
      <p:pic>
        <p:nvPicPr>
          <p:cNvPr id="88" name="Google Shape;88;p43" descr="A picture containing drawing&#10;&#10;Description automatically generated"/>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0" y="0"/>
            <a:ext cx="2746587" cy="2683239"/>
          </a:xfrm>
          <a:prstGeom prst="rect">
            <a:avLst/>
          </a:prstGeom>
          <a:noFill/>
          <a:ln>
            <a:noFill/>
          </a:ln>
        </p:spPr>
      </p:pic>
      <p:sp>
        <p:nvSpPr>
          <p:cNvPr id="89" name="Google Shape;89;p43"/>
          <p:cNvSpPr txBox="1">
            <a:spLocks noGrp="1"/>
          </p:cNvSpPr>
          <p:nvPr>
            <p:ph type="title"/>
          </p:nvPr>
        </p:nvSpPr>
        <p:spPr>
          <a:xfrm>
            <a:off x="6974958" y="5805497"/>
            <a:ext cx="10167255" cy="2490076"/>
          </a:xfrm>
          <a:prstGeom prst="rect">
            <a:avLst/>
          </a:prstGeom>
          <a:noFill/>
          <a:ln>
            <a:noFill/>
          </a:ln>
        </p:spPr>
        <p:txBody>
          <a:bodyPr spcFirstLastPara="1" wrap="square" lIns="91425" tIns="45700" rIns="91425" bIns="45700" anchor="t" anchorCtr="0">
            <a:noAutofit/>
          </a:bodyPr>
          <a:lstStyle>
            <a:lvl1pPr marR="0" lvl="0" algn="r" rtl="1">
              <a:lnSpc>
                <a:spcPct val="80000"/>
              </a:lnSpc>
              <a:spcBef>
                <a:spcPts val="0"/>
              </a:spcBef>
              <a:spcAft>
                <a:spcPts val="0"/>
              </a:spcAft>
              <a:buClr>
                <a:srgbClr val="F5333F"/>
              </a:buClr>
              <a:buSzPts val="6600"/>
              <a:buFont typeface="Montserrat"/>
              <a:buNone/>
              <a:defRPr sz="6600" b="1" i="0" u="none" strike="noStrike" cap="none">
                <a:solidFill>
                  <a:srgbClr val="F5333F"/>
                </a:solidFill>
                <a:latin typeface="Montserrat"/>
                <a:ea typeface="Montserrat"/>
                <a:cs typeface="Arial"/>
                <a:sym typeface="Montserrat"/>
              </a:defRPr>
            </a:lvl1pPr>
            <a:lvl2pPr marR="0" lvl="1" algn="r" rtl="1">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r" rtl="1">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r" rtl="1">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r" rtl="1">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r" rtl="1">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r" rtl="1">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r" rtl="1">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r" rtl="1">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90" name="Google Shape;90;p43"/>
          <p:cNvSpPr txBox="1"/>
          <p:nvPr/>
        </p:nvSpPr>
        <p:spPr>
          <a:xfrm>
            <a:off x="11942955" y="9036862"/>
            <a:ext cx="5199258" cy="461665"/>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2400"/>
              <a:buFont typeface="Arial"/>
              <a:buNone/>
            </a:pPr>
            <a:r>
              <a:rPr lang="en-GB" sz="2400" b="1" i="0" u="none" strike="noStrike" cap="none">
                <a:solidFill>
                  <a:srgbClr val="011E41"/>
                </a:solidFill>
                <a:latin typeface="Montserrat SemiBold"/>
                <a:ea typeface="Montserrat SemiBold"/>
                <a:cs typeface="Montserrat SemiBold"/>
                <a:sym typeface="Montserrat SemiBold"/>
              </a:rPr>
              <a:t>31 January 2022</a:t>
            </a:r>
            <a:endParaRPr sz="2400" b="1" i="0" u="none" strike="noStrike" cap="none">
              <a:solidFill>
                <a:srgbClr val="011E41"/>
              </a:solidFill>
              <a:latin typeface="Montserrat SemiBold"/>
              <a:ea typeface="Montserrat SemiBold"/>
              <a:cs typeface="Arial"/>
              <a:sym typeface="Montserrat SemiBold"/>
            </a:endParaRPr>
          </a:p>
        </p:txBody>
      </p:sp>
    </p:spTree>
    <p:extLst>
      <p:ext uri="{BB962C8B-B14F-4D97-AF65-F5344CB8AC3E}">
        <p14:creationId xmlns:p14="http://schemas.microsoft.com/office/powerpoint/2010/main" val="829975944"/>
      </p:ext>
    </p:extLst>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userDrawn="1">
  <p:cSld name="1_30">
    <p:spTree>
      <p:nvGrpSpPr>
        <p:cNvPr id="1" name=""/>
        <p:cNvGrpSpPr/>
        <p:nvPr/>
      </p:nvGrpSpPr>
      <p:grpSpPr>
        <a:xfrm>
          <a:off x="0" y="0"/>
          <a:ext cx="0" cy="0"/>
          <a:chOff x="0" y="0"/>
          <a:chExt cx="0" cy="0"/>
        </a:xfrm>
      </p:grpSpPr>
      <p:sp>
        <p:nvSpPr>
          <p:cNvPr id="3" name="Freeform 7"/>
          <p:cNvSpPr>
            <a:spLocks noGrp="1" noEditPoints="1"/>
          </p:cNvSpPr>
          <p:nvPr>
            <p:ph type="pic" sz="quarter" idx="10"/>
          </p:nvPr>
        </p:nvSpPr>
        <p:spPr bwMode="auto">
          <a:xfrm>
            <a:off x="0" y="0"/>
            <a:ext cx="13279983" cy="10288588"/>
          </a:xfrm>
          <a:custGeom>
            <a:avLst/>
            <a:gdLst>
              <a:gd name="T0" fmla="*/ 0 w 5859"/>
              <a:gd name="T1" fmla="*/ 0 h 4539"/>
              <a:gd name="T2" fmla="*/ 1319 w 5859"/>
              <a:gd name="T3" fmla="*/ 0 h 4539"/>
              <a:gd name="T4" fmla="*/ 5859 w 5859"/>
              <a:gd name="T5" fmla="*/ 4539 h 4539"/>
              <a:gd name="T6" fmla="*/ 4150 w 5859"/>
              <a:gd name="T7" fmla="*/ 4539 h 4539"/>
              <a:gd name="T8" fmla="*/ 0 w 5859"/>
              <a:gd name="T9" fmla="*/ 391 h 4539"/>
              <a:gd name="T10" fmla="*/ 0 w 5859"/>
              <a:gd name="T11" fmla="*/ 0 h 4539"/>
              <a:gd name="T12" fmla="*/ 4070 w 5859"/>
              <a:gd name="T13" fmla="*/ 4539 h 4539"/>
              <a:gd name="T14" fmla="*/ 2360 w 5859"/>
              <a:gd name="T15" fmla="*/ 4539 h 4539"/>
              <a:gd name="T16" fmla="*/ 0 w 5859"/>
              <a:gd name="T17" fmla="*/ 2180 h 4539"/>
              <a:gd name="T18" fmla="*/ 0 w 5859"/>
              <a:gd name="T19" fmla="*/ 471 h 4539"/>
              <a:gd name="T20" fmla="*/ 4070 w 5859"/>
              <a:gd name="T21" fmla="*/ 4539 h 4539"/>
              <a:gd name="T22" fmla="*/ 2279 w 5859"/>
              <a:gd name="T23" fmla="*/ 4539 h 4539"/>
              <a:gd name="T24" fmla="*/ 569 w 5859"/>
              <a:gd name="T25" fmla="*/ 4539 h 4539"/>
              <a:gd name="T26" fmla="*/ 0 w 5859"/>
              <a:gd name="T27" fmla="*/ 3970 h 4539"/>
              <a:gd name="T28" fmla="*/ 0 w 5859"/>
              <a:gd name="T29" fmla="*/ 2262 h 4539"/>
              <a:gd name="T30" fmla="*/ 2279 w 5859"/>
              <a:gd name="T31" fmla="*/ 4539 h 45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859" h="4539">
                <a:moveTo>
                  <a:pt x="0" y="0"/>
                </a:moveTo>
                <a:lnTo>
                  <a:pt x="1319" y="0"/>
                </a:lnTo>
                <a:lnTo>
                  <a:pt x="5859" y="4539"/>
                </a:lnTo>
                <a:lnTo>
                  <a:pt x="4150" y="4539"/>
                </a:lnTo>
                <a:lnTo>
                  <a:pt x="0" y="391"/>
                </a:lnTo>
                <a:lnTo>
                  <a:pt x="0" y="0"/>
                </a:lnTo>
                <a:close/>
                <a:moveTo>
                  <a:pt x="4070" y="4539"/>
                </a:moveTo>
                <a:lnTo>
                  <a:pt x="2360" y="4539"/>
                </a:lnTo>
                <a:lnTo>
                  <a:pt x="0" y="2180"/>
                </a:lnTo>
                <a:lnTo>
                  <a:pt x="0" y="471"/>
                </a:lnTo>
                <a:lnTo>
                  <a:pt x="4070" y="4539"/>
                </a:lnTo>
                <a:close/>
                <a:moveTo>
                  <a:pt x="2279" y="4539"/>
                </a:moveTo>
                <a:lnTo>
                  <a:pt x="569" y="4539"/>
                </a:lnTo>
                <a:lnTo>
                  <a:pt x="0" y="3970"/>
                </a:lnTo>
                <a:lnTo>
                  <a:pt x="0" y="2262"/>
                </a:lnTo>
                <a:lnTo>
                  <a:pt x="2279" y="4539"/>
                </a:lnTo>
                <a:close/>
              </a:path>
            </a:pathLst>
          </a:cu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Tree>
    <p:extLst>
      <p:ext uri="{BB962C8B-B14F-4D97-AF65-F5344CB8AC3E}">
        <p14:creationId xmlns:p14="http://schemas.microsoft.com/office/powerpoint/2010/main" val="759685626"/>
      </p:ext>
    </p:extLst>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userDrawn="1">
  <p:cSld name="1_25">
    <p:spTree>
      <p:nvGrpSpPr>
        <p:cNvPr id="1" name=""/>
        <p:cNvGrpSpPr/>
        <p:nvPr/>
      </p:nvGrpSpPr>
      <p:grpSpPr>
        <a:xfrm>
          <a:off x="0" y="0"/>
          <a:ext cx="0" cy="0"/>
          <a:chOff x="0" y="0"/>
          <a:chExt cx="0" cy="0"/>
        </a:xfrm>
      </p:grpSpPr>
      <p:sp>
        <p:nvSpPr>
          <p:cNvPr id="3" name="Рисунок 2"/>
          <p:cNvSpPr>
            <a:spLocks noGrp="1"/>
          </p:cNvSpPr>
          <p:nvPr>
            <p:ph type="pic" sz="quarter" idx="10"/>
          </p:nvPr>
        </p:nvSpPr>
        <p:spPr bwMode="auto">
          <a:xfrm>
            <a:off x="-1" y="0"/>
            <a:ext cx="11799269" cy="10288588"/>
          </a:xfrm>
          <a:custGeom>
            <a:avLst/>
            <a:gdLst>
              <a:gd name="connsiteX0" fmla="*/ 2182082 w 8389157"/>
              <a:gd name="connsiteY0" fmla="*/ 3719723 h 7315076"/>
              <a:gd name="connsiteX1" fmla="*/ 6229680 w 8389157"/>
              <a:gd name="connsiteY1" fmla="*/ 3719723 h 7315076"/>
              <a:gd name="connsiteX2" fmla="*/ 4205881 w 8389157"/>
              <a:gd name="connsiteY2" fmla="*/ 7315076 h 7315076"/>
              <a:gd name="connsiteX3" fmla="*/ 4194578 w 8389157"/>
              <a:gd name="connsiteY3" fmla="*/ 0 h 7315076"/>
              <a:gd name="connsiteX4" fmla="*/ 6218377 w 8389157"/>
              <a:gd name="connsiteY4" fmla="*/ 3595353 h 7315076"/>
              <a:gd name="connsiteX5" fmla="*/ 2170779 w 8389157"/>
              <a:gd name="connsiteY5" fmla="*/ 3595353 h 7315076"/>
              <a:gd name="connsiteX6" fmla="*/ 0 w 8389157"/>
              <a:gd name="connsiteY6" fmla="*/ 0 h 7315076"/>
              <a:gd name="connsiteX7" fmla="*/ 4058908 w 8389157"/>
              <a:gd name="connsiteY7" fmla="*/ 0 h 7315076"/>
              <a:gd name="connsiteX8" fmla="*/ 2028321 w 8389157"/>
              <a:gd name="connsiteY8" fmla="*/ 3595353 h 7315076"/>
              <a:gd name="connsiteX9" fmla="*/ 4330249 w 8389157"/>
              <a:gd name="connsiteY9" fmla="*/ 0 h 7315076"/>
              <a:gd name="connsiteX10" fmla="*/ 8389157 w 8389157"/>
              <a:gd name="connsiteY10" fmla="*/ 0 h 7315076"/>
              <a:gd name="connsiteX11" fmla="*/ 6358570 w 8389157"/>
              <a:gd name="connsiteY11" fmla="*/ 3595353 h 73150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8389157" h="7315076">
                <a:moveTo>
                  <a:pt x="2182082" y="3719723"/>
                </a:moveTo>
                <a:lnTo>
                  <a:pt x="6229680" y="3719723"/>
                </a:lnTo>
                <a:lnTo>
                  <a:pt x="4205881" y="7315076"/>
                </a:lnTo>
                <a:close/>
                <a:moveTo>
                  <a:pt x="4194578" y="0"/>
                </a:moveTo>
                <a:lnTo>
                  <a:pt x="6218377" y="3595353"/>
                </a:lnTo>
                <a:lnTo>
                  <a:pt x="2170779" y="3595353"/>
                </a:lnTo>
                <a:close/>
                <a:moveTo>
                  <a:pt x="0" y="0"/>
                </a:moveTo>
                <a:lnTo>
                  <a:pt x="4058908" y="0"/>
                </a:lnTo>
                <a:lnTo>
                  <a:pt x="2028321" y="3595353"/>
                </a:lnTo>
                <a:close/>
                <a:moveTo>
                  <a:pt x="4330249" y="0"/>
                </a:moveTo>
                <a:lnTo>
                  <a:pt x="8389157" y="0"/>
                </a:lnTo>
                <a:lnTo>
                  <a:pt x="6358570" y="3595353"/>
                </a:lnTo>
                <a:close/>
              </a:path>
            </a:pathLst>
          </a:cu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Tree>
    <p:extLst>
      <p:ext uri="{BB962C8B-B14F-4D97-AF65-F5344CB8AC3E}">
        <p14:creationId xmlns:p14="http://schemas.microsoft.com/office/powerpoint/2010/main" val="1103725934"/>
      </p:ext>
    </p:extLst>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userDrawn="1">
  <p:cSld name="1_37">
    <p:spTree>
      <p:nvGrpSpPr>
        <p:cNvPr id="1" name=""/>
        <p:cNvGrpSpPr/>
        <p:nvPr/>
      </p:nvGrpSpPr>
      <p:grpSpPr>
        <a:xfrm>
          <a:off x="0" y="0"/>
          <a:ext cx="0" cy="0"/>
          <a:chOff x="0" y="0"/>
          <a:chExt cx="0" cy="0"/>
        </a:xfrm>
      </p:grpSpPr>
      <p:sp>
        <p:nvSpPr>
          <p:cNvPr id="3" name="Freeform 8"/>
          <p:cNvSpPr>
            <a:spLocks noGrp="1" noEditPoints="1"/>
          </p:cNvSpPr>
          <p:nvPr>
            <p:ph type="pic" sz="quarter" idx="10"/>
          </p:nvPr>
        </p:nvSpPr>
        <p:spPr bwMode="auto">
          <a:xfrm>
            <a:off x="9311054" y="1311513"/>
            <a:ext cx="7687902" cy="7699484"/>
          </a:xfrm>
          <a:custGeom>
            <a:avLst/>
            <a:gdLst>
              <a:gd name="T0" fmla="*/ 1908 w 3398"/>
              <a:gd name="T1" fmla="*/ 12 h 3410"/>
              <a:gd name="T2" fmla="*/ 2148 w 3398"/>
              <a:gd name="T3" fmla="*/ 61 h 3410"/>
              <a:gd name="T4" fmla="*/ 2375 w 3398"/>
              <a:gd name="T5" fmla="*/ 142 h 3410"/>
              <a:gd name="T6" fmla="*/ 2586 w 3398"/>
              <a:gd name="T7" fmla="*/ 253 h 3410"/>
              <a:gd name="T8" fmla="*/ 2779 w 3398"/>
              <a:gd name="T9" fmla="*/ 391 h 3410"/>
              <a:gd name="T10" fmla="*/ 1962 w 3398"/>
              <a:gd name="T11" fmla="*/ 1323 h 3410"/>
              <a:gd name="T12" fmla="*/ 1858 w 3398"/>
              <a:gd name="T13" fmla="*/ 1269 h 3410"/>
              <a:gd name="T14" fmla="*/ 1740 w 3398"/>
              <a:gd name="T15" fmla="*/ 1242 h 3410"/>
              <a:gd name="T16" fmla="*/ 1606 w 3398"/>
              <a:gd name="T17" fmla="*/ 1249 h 3410"/>
              <a:gd name="T18" fmla="*/ 1479 w 3398"/>
              <a:gd name="T19" fmla="*/ 1297 h 3410"/>
              <a:gd name="T20" fmla="*/ 1372 w 3398"/>
              <a:gd name="T21" fmla="*/ 1377 h 3410"/>
              <a:gd name="T22" fmla="*/ 1292 w 3398"/>
              <a:gd name="T23" fmla="*/ 1484 h 3410"/>
              <a:gd name="T24" fmla="*/ 1245 w 3398"/>
              <a:gd name="T25" fmla="*/ 1612 h 3410"/>
              <a:gd name="T26" fmla="*/ 1238 w 3398"/>
              <a:gd name="T27" fmla="*/ 1747 h 3410"/>
              <a:gd name="T28" fmla="*/ 1264 w 3398"/>
              <a:gd name="T29" fmla="*/ 1865 h 3410"/>
              <a:gd name="T30" fmla="*/ 1319 w 3398"/>
              <a:gd name="T31" fmla="*/ 1970 h 3410"/>
              <a:gd name="T32" fmla="*/ 390 w 3398"/>
              <a:gd name="T33" fmla="*/ 2788 h 3410"/>
              <a:gd name="T34" fmla="*/ 251 w 3398"/>
              <a:gd name="T35" fmla="*/ 2595 h 3410"/>
              <a:gd name="T36" fmla="*/ 141 w 3398"/>
              <a:gd name="T37" fmla="*/ 2383 h 3410"/>
              <a:gd name="T38" fmla="*/ 61 w 3398"/>
              <a:gd name="T39" fmla="*/ 2156 h 3410"/>
              <a:gd name="T40" fmla="*/ 13 w 3398"/>
              <a:gd name="T41" fmla="*/ 1914 h 3410"/>
              <a:gd name="T42" fmla="*/ 3 w 3398"/>
              <a:gd name="T43" fmla="*/ 1617 h 3410"/>
              <a:gd name="T44" fmla="*/ 104 w 3398"/>
              <a:gd name="T45" fmla="*/ 1121 h 3410"/>
              <a:gd name="T46" fmla="*/ 339 w 3398"/>
              <a:gd name="T47" fmla="*/ 687 h 3410"/>
              <a:gd name="T48" fmla="*/ 684 w 3398"/>
              <a:gd name="T49" fmla="*/ 340 h 3410"/>
              <a:gd name="T50" fmla="*/ 1116 w 3398"/>
              <a:gd name="T51" fmla="*/ 104 h 3410"/>
              <a:gd name="T52" fmla="*/ 1612 w 3398"/>
              <a:gd name="T53" fmla="*/ 2 h 3410"/>
              <a:gd name="T54" fmla="*/ 3033 w 3398"/>
              <a:gd name="T55" fmla="*/ 652 h 3410"/>
              <a:gd name="T56" fmla="*/ 3167 w 3398"/>
              <a:gd name="T57" fmla="*/ 849 h 3410"/>
              <a:gd name="T58" fmla="*/ 3272 w 3398"/>
              <a:gd name="T59" fmla="*/ 1064 h 3410"/>
              <a:gd name="T60" fmla="*/ 3348 w 3398"/>
              <a:gd name="T61" fmla="*/ 1294 h 3410"/>
              <a:gd name="T62" fmla="*/ 3390 w 3398"/>
              <a:gd name="T63" fmla="*/ 1537 h 3410"/>
              <a:gd name="T64" fmla="*/ 3389 w 3398"/>
              <a:gd name="T65" fmla="*/ 1878 h 3410"/>
              <a:gd name="T66" fmla="*/ 3264 w 3398"/>
              <a:gd name="T67" fmla="*/ 2367 h 3410"/>
              <a:gd name="T68" fmla="*/ 3009 w 3398"/>
              <a:gd name="T69" fmla="*/ 2788 h 3410"/>
              <a:gd name="T70" fmla="*/ 2647 w 3398"/>
              <a:gd name="T71" fmla="*/ 3118 h 3410"/>
              <a:gd name="T72" fmla="*/ 2203 w 3398"/>
              <a:gd name="T73" fmla="*/ 3333 h 3410"/>
              <a:gd name="T74" fmla="*/ 1699 w 3398"/>
              <a:gd name="T75" fmla="*/ 3410 h 3410"/>
              <a:gd name="T76" fmla="*/ 1450 w 3398"/>
              <a:gd name="T77" fmla="*/ 3392 h 3410"/>
              <a:gd name="T78" fmla="*/ 1211 w 3398"/>
              <a:gd name="T79" fmla="*/ 3338 h 3410"/>
              <a:gd name="T80" fmla="*/ 987 w 3398"/>
              <a:gd name="T81" fmla="*/ 3252 h 3410"/>
              <a:gd name="T82" fmla="*/ 778 w 3398"/>
              <a:gd name="T83" fmla="*/ 3136 h 3410"/>
              <a:gd name="T84" fmla="*/ 590 w 3398"/>
              <a:gd name="T85" fmla="*/ 2993 h 3410"/>
              <a:gd name="T86" fmla="*/ 1452 w 3398"/>
              <a:gd name="T87" fmla="*/ 2097 h 3410"/>
              <a:gd name="T88" fmla="*/ 1559 w 3398"/>
              <a:gd name="T89" fmla="*/ 2148 h 3410"/>
              <a:gd name="T90" fmla="*/ 1678 w 3398"/>
              <a:gd name="T91" fmla="*/ 2169 h 3410"/>
              <a:gd name="T92" fmla="*/ 1815 w 3398"/>
              <a:gd name="T93" fmla="*/ 2155 h 3410"/>
              <a:gd name="T94" fmla="*/ 1939 w 3398"/>
              <a:gd name="T95" fmla="*/ 2103 h 3410"/>
              <a:gd name="T96" fmla="*/ 2041 w 3398"/>
              <a:gd name="T97" fmla="*/ 2017 h 3410"/>
              <a:gd name="T98" fmla="*/ 2117 w 3398"/>
              <a:gd name="T99" fmla="*/ 1906 h 3410"/>
              <a:gd name="T100" fmla="*/ 2157 w 3398"/>
              <a:gd name="T101" fmla="*/ 1776 h 3410"/>
              <a:gd name="T102" fmla="*/ 2158 w 3398"/>
              <a:gd name="T103" fmla="*/ 1643 h 3410"/>
              <a:gd name="T104" fmla="*/ 2127 w 3398"/>
              <a:gd name="T105" fmla="*/ 1527 h 3410"/>
              <a:gd name="T106" fmla="*/ 2068 w 3398"/>
              <a:gd name="T107" fmla="*/ 1425 h 34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398" h="3410">
                <a:moveTo>
                  <a:pt x="1699" y="0"/>
                </a:moveTo>
                <a:lnTo>
                  <a:pt x="1741" y="0"/>
                </a:lnTo>
                <a:lnTo>
                  <a:pt x="1783" y="2"/>
                </a:lnTo>
                <a:lnTo>
                  <a:pt x="1825" y="4"/>
                </a:lnTo>
                <a:lnTo>
                  <a:pt x="1866" y="8"/>
                </a:lnTo>
                <a:lnTo>
                  <a:pt x="1908" y="12"/>
                </a:lnTo>
                <a:lnTo>
                  <a:pt x="1948" y="18"/>
                </a:lnTo>
                <a:lnTo>
                  <a:pt x="1989" y="25"/>
                </a:lnTo>
                <a:lnTo>
                  <a:pt x="2029" y="33"/>
                </a:lnTo>
                <a:lnTo>
                  <a:pt x="2069" y="41"/>
                </a:lnTo>
                <a:lnTo>
                  <a:pt x="2109" y="50"/>
                </a:lnTo>
                <a:lnTo>
                  <a:pt x="2148" y="61"/>
                </a:lnTo>
                <a:lnTo>
                  <a:pt x="2187" y="72"/>
                </a:lnTo>
                <a:lnTo>
                  <a:pt x="2225" y="84"/>
                </a:lnTo>
                <a:lnTo>
                  <a:pt x="2263" y="98"/>
                </a:lnTo>
                <a:lnTo>
                  <a:pt x="2301" y="111"/>
                </a:lnTo>
                <a:lnTo>
                  <a:pt x="2338" y="125"/>
                </a:lnTo>
                <a:lnTo>
                  <a:pt x="2375" y="142"/>
                </a:lnTo>
                <a:lnTo>
                  <a:pt x="2411" y="158"/>
                </a:lnTo>
                <a:lnTo>
                  <a:pt x="2447" y="176"/>
                </a:lnTo>
                <a:lnTo>
                  <a:pt x="2483" y="193"/>
                </a:lnTo>
                <a:lnTo>
                  <a:pt x="2517" y="213"/>
                </a:lnTo>
                <a:lnTo>
                  <a:pt x="2552" y="232"/>
                </a:lnTo>
                <a:lnTo>
                  <a:pt x="2586" y="253"/>
                </a:lnTo>
                <a:lnTo>
                  <a:pt x="2620" y="273"/>
                </a:lnTo>
                <a:lnTo>
                  <a:pt x="2653" y="296"/>
                </a:lnTo>
                <a:lnTo>
                  <a:pt x="2684" y="319"/>
                </a:lnTo>
                <a:lnTo>
                  <a:pt x="2717" y="342"/>
                </a:lnTo>
                <a:lnTo>
                  <a:pt x="2748" y="366"/>
                </a:lnTo>
                <a:lnTo>
                  <a:pt x="2779" y="391"/>
                </a:lnTo>
                <a:lnTo>
                  <a:pt x="2809" y="416"/>
                </a:lnTo>
                <a:lnTo>
                  <a:pt x="2838" y="443"/>
                </a:lnTo>
                <a:lnTo>
                  <a:pt x="2868" y="470"/>
                </a:lnTo>
                <a:lnTo>
                  <a:pt x="1994" y="1347"/>
                </a:lnTo>
                <a:lnTo>
                  <a:pt x="1979" y="1335"/>
                </a:lnTo>
                <a:lnTo>
                  <a:pt x="1962" y="1323"/>
                </a:lnTo>
                <a:lnTo>
                  <a:pt x="1946" y="1312"/>
                </a:lnTo>
                <a:lnTo>
                  <a:pt x="1929" y="1302"/>
                </a:lnTo>
                <a:lnTo>
                  <a:pt x="1912" y="1292"/>
                </a:lnTo>
                <a:lnTo>
                  <a:pt x="1895" y="1284"/>
                </a:lnTo>
                <a:lnTo>
                  <a:pt x="1876" y="1276"/>
                </a:lnTo>
                <a:lnTo>
                  <a:pt x="1858" y="1269"/>
                </a:lnTo>
                <a:lnTo>
                  <a:pt x="1839" y="1262"/>
                </a:lnTo>
                <a:lnTo>
                  <a:pt x="1820" y="1256"/>
                </a:lnTo>
                <a:lnTo>
                  <a:pt x="1800" y="1251"/>
                </a:lnTo>
                <a:lnTo>
                  <a:pt x="1781" y="1247"/>
                </a:lnTo>
                <a:lnTo>
                  <a:pt x="1760" y="1244"/>
                </a:lnTo>
                <a:lnTo>
                  <a:pt x="1740" y="1242"/>
                </a:lnTo>
                <a:lnTo>
                  <a:pt x="1719" y="1241"/>
                </a:lnTo>
                <a:lnTo>
                  <a:pt x="1699" y="1240"/>
                </a:lnTo>
                <a:lnTo>
                  <a:pt x="1675" y="1241"/>
                </a:lnTo>
                <a:lnTo>
                  <a:pt x="1652" y="1242"/>
                </a:lnTo>
                <a:lnTo>
                  <a:pt x="1628" y="1245"/>
                </a:lnTo>
                <a:lnTo>
                  <a:pt x="1606" y="1249"/>
                </a:lnTo>
                <a:lnTo>
                  <a:pt x="1583" y="1254"/>
                </a:lnTo>
                <a:lnTo>
                  <a:pt x="1562" y="1262"/>
                </a:lnTo>
                <a:lnTo>
                  <a:pt x="1540" y="1269"/>
                </a:lnTo>
                <a:lnTo>
                  <a:pt x="1519" y="1277"/>
                </a:lnTo>
                <a:lnTo>
                  <a:pt x="1498" y="1286"/>
                </a:lnTo>
                <a:lnTo>
                  <a:pt x="1479" y="1297"/>
                </a:lnTo>
                <a:lnTo>
                  <a:pt x="1459" y="1308"/>
                </a:lnTo>
                <a:lnTo>
                  <a:pt x="1441" y="1320"/>
                </a:lnTo>
                <a:lnTo>
                  <a:pt x="1422" y="1333"/>
                </a:lnTo>
                <a:lnTo>
                  <a:pt x="1405" y="1347"/>
                </a:lnTo>
                <a:lnTo>
                  <a:pt x="1388" y="1361"/>
                </a:lnTo>
                <a:lnTo>
                  <a:pt x="1372" y="1377"/>
                </a:lnTo>
                <a:lnTo>
                  <a:pt x="1357" y="1393"/>
                </a:lnTo>
                <a:lnTo>
                  <a:pt x="1341" y="1410"/>
                </a:lnTo>
                <a:lnTo>
                  <a:pt x="1328" y="1427"/>
                </a:lnTo>
                <a:lnTo>
                  <a:pt x="1315" y="1446"/>
                </a:lnTo>
                <a:lnTo>
                  <a:pt x="1302" y="1464"/>
                </a:lnTo>
                <a:lnTo>
                  <a:pt x="1292" y="1484"/>
                </a:lnTo>
                <a:lnTo>
                  <a:pt x="1282" y="1504"/>
                </a:lnTo>
                <a:lnTo>
                  <a:pt x="1272" y="1525"/>
                </a:lnTo>
                <a:lnTo>
                  <a:pt x="1264" y="1545"/>
                </a:lnTo>
                <a:lnTo>
                  <a:pt x="1256" y="1567"/>
                </a:lnTo>
                <a:lnTo>
                  <a:pt x="1250" y="1590"/>
                </a:lnTo>
                <a:lnTo>
                  <a:pt x="1245" y="1612"/>
                </a:lnTo>
                <a:lnTo>
                  <a:pt x="1241" y="1635"/>
                </a:lnTo>
                <a:lnTo>
                  <a:pt x="1238" y="1657"/>
                </a:lnTo>
                <a:lnTo>
                  <a:pt x="1236" y="1681"/>
                </a:lnTo>
                <a:lnTo>
                  <a:pt x="1236" y="1705"/>
                </a:lnTo>
                <a:lnTo>
                  <a:pt x="1236" y="1726"/>
                </a:lnTo>
                <a:lnTo>
                  <a:pt x="1238" y="1747"/>
                </a:lnTo>
                <a:lnTo>
                  <a:pt x="1240" y="1767"/>
                </a:lnTo>
                <a:lnTo>
                  <a:pt x="1243" y="1787"/>
                </a:lnTo>
                <a:lnTo>
                  <a:pt x="1247" y="1808"/>
                </a:lnTo>
                <a:lnTo>
                  <a:pt x="1252" y="1827"/>
                </a:lnTo>
                <a:lnTo>
                  <a:pt x="1257" y="1846"/>
                </a:lnTo>
                <a:lnTo>
                  <a:pt x="1264" y="1865"/>
                </a:lnTo>
                <a:lnTo>
                  <a:pt x="1271" y="1884"/>
                </a:lnTo>
                <a:lnTo>
                  <a:pt x="1279" y="1901"/>
                </a:lnTo>
                <a:lnTo>
                  <a:pt x="1288" y="1920"/>
                </a:lnTo>
                <a:lnTo>
                  <a:pt x="1297" y="1936"/>
                </a:lnTo>
                <a:lnTo>
                  <a:pt x="1308" y="1954"/>
                </a:lnTo>
                <a:lnTo>
                  <a:pt x="1319" y="1970"/>
                </a:lnTo>
                <a:lnTo>
                  <a:pt x="1330" y="1985"/>
                </a:lnTo>
                <a:lnTo>
                  <a:pt x="1342" y="2001"/>
                </a:lnTo>
                <a:lnTo>
                  <a:pt x="469" y="2878"/>
                </a:lnTo>
                <a:lnTo>
                  <a:pt x="442" y="2849"/>
                </a:lnTo>
                <a:lnTo>
                  <a:pt x="415" y="2819"/>
                </a:lnTo>
                <a:lnTo>
                  <a:pt x="390" y="2788"/>
                </a:lnTo>
                <a:lnTo>
                  <a:pt x="365" y="2758"/>
                </a:lnTo>
                <a:lnTo>
                  <a:pt x="341" y="2727"/>
                </a:lnTo>
                <a:lnTo>
                  <a:pt x="317" y="2695"/>
                </a:lnTo>
                <a:lnTo>
                  <a:pt x="294" y="2662"/>
                </a:lnTo>
                <a:lnTo>
                  <a:pt x="273" y="2629"/>
                </a:lnTo>
                <a:lnTo>
                  <a:pt x="251" y="2595"/>
                </a:lnTo>
                <a:lnTo>
                  <a:pt x="231" y="2561"/>
                </a:lnTo>
                <a:lnTo>
                  <a:pt x="212" y="2527"/>
                </a:lnTo>
                <a:lnTo>
                  <a:pt x="193" y="2491"/>
                </a:lnTo>
                <a:lnTo>
                  <a:pt x="175" y="2456"/>
                </a:lnTo>
                <a:lnTo>
                  <a:pt x="157" y="2420"/>
                </a:lnTo>
                <a:lnTo>
                  <a:pt x="141" y="2383"/>
                </a:lnTo>
                <a:lnTo>
                  <a:pt x="125" y="2346"/>
                </a:lnTo>
                <a:lnTo>
                  <a:pt x="111" y="2309"/>
                </a:lnTo>
                <a:lnTo>
                  <a:pt x="97" y="2271"/>
                </a:lnTo>
                <a:lnTo>
                  <a:pt x="83" y="2233"/>
                </a:lnTo>
                <a:lnTo>
                  <a:pt x="72" y="2194"/>
                </a:lnTo>
                <a:lnTo>
                  <a:pt x="61" y="2156"/>
                </a:lnTo>
                <a:lnTo>
                  <a:pt x="51" y="2116"/>
                </a:lnTo>
                <a:lnTo>
                  <a:pt x="40" y="2077"/>
                </a:lnTo>
                <a:lnTo>
                  <a:pt x="32" y="2037"/>
                </a:lnTo>
                <a:lnTo>
                  <a:pt x="25" y="1996"/>
                </a:lnTo>
                <a:lnTo>
                  <a:pt x="18" y="1956"/>
                </a:lnTo>
                <a:lnTo>
                  <a:pt x="13" y="1914"/>
                </a:lnTo>
                <a:lnTo>
                  <a:pt x="9" y="1873"/>
                </a:lnTo>
                <a:lnTo>
                  <a:pt x="5" y="1831"/>
                </a:lnTo>
                <a:lnTo>
                  <a:pt x="3" y="1790"/>
                </a:lnTo>
                <a:lnTo>
                  <a:pt x="0" y="1748"/>
                </a:lnTo>
                <a:lnTo>
                  <a:pt x="0" y="1705"/>
                </a:lnTo>
                <a:lnTo>
                  <a:pt x="3" y="1617"/>
                </a:lnTo>
                <a:lnTo>
                  <a:pt x="9" y="1531"/>
                </a:lnTo>
                <a:lnTo>
                  <a:pt x="20" y="1447"/>
                </a:lnTo>
                <a:lnTo>
                  <a:pt x="34" y="1362"/>
                </a:lnTo>
                <a:lnTo>
                  <a:pt x="54" y="1280"/>
                </a:lnTo>
                <a:lnTo>
                  <a:pt x="76" y="1200"/>
                </a:lnTo>
                <a:lnTo>
                  <a:pt x="104" y="1121"/>
                </a:lnTo>
                <a:lnTo>
                  <a:pt x="134" y="1043"/>
                </a:lnTo>
                <a:lnTo>
                  <a:pt x="168" y="968"/>
                </a:lnTo>
                <a:lnTo>
                  <a:pt x="205" y="895"/>
                </a:lnTo>
                <a:lnTo>
                  <a:pt x="246" y="823"/>
                </a:lnTo>
                <a:lnTo>
                  <a:pt x="291" y="754"/>
                </a:lnTo>
                <a:lnTo>
                  <a:pt x="339" y="687"/>
                </a:lnTo>
                <a:lnTo>
                  <a:pt x="389" y="622"/>
                </a:lnTo>
                <a:lnTo>
                  <a:pt x="443" y="560"/>
                </a:lnTo>
                <a:lnTo>
                  <a:pt x="499" y="501"/>
                </a:lnTo>
                <a:lnTo>
                  <a:pt x="558" y="444"/>
                </a:lnTo>
                <a:lnTo>
                  <a:pt x="620" y="391"/>
                </a:lnTo>
                <a:lnTo>
                  <a:pt x="684" y="340"/>
                </a:lnTo>
                <a:lnTo>
                  <a:pt x="750" y="292"/>
                </a:lnTo>
                <a:lnTo>
                  <a:pt x="820" y="248"/>
                </a:lnTo>
                <a:lnTo>
                  <a:pt x="891" y="207"/>
                </a:lnTo>
                <a:lnTo>
                  <a:pt x="964" y="169"/>
                </a:lnTo>
                <a:lnTo>
                  <a:pt x="1039" y="135"/>
                </a:lnTo>
                <a:lnTo>
                  <a:pt x="1116" y="104"/>
                </a:lnTo>
                <a:lnTo>
                  <a:pt x="1195" y="77"/>
                </a:lnTo>
                <a:lnTo>
                  <a:pt x="1276" y="53"/>
                </a:lnTo>
                <a:lnTo>
                  <a:pt x="1358" y="35"/>
                </a:lnTo>
                <a:lnTo>
                  <a:pt x="1441" y="20"/>
                </a:lnTo>
                <a:lnTo>
                  <a:pt x="1526" y="9"/>
                </a:lnTo>
                <a:lnTo>
                  <a:pt x="1612" y="2"/>
                </a:lnTo>
                <a:lnTo>
                  <a:pt x="1699" y="0"/>
                </a:lnTo>
                <a:close/>
                <a:moveTo>
                  <a:pt x="2929" y="533"/>
                </a:moveTo>
                <a:lnTo>
                  <a:pt x="2957" y="561"/>
                </a:lnTo>
                <a:lnTo>
                  <a:pt x="2982" y="591"/>
                </a:lnTo>
                <a:lnTo>
                  <a:pt x="3008" y="621"/>
                </a:lnTo>
                <a:lnTo>
                  <a:pt x="3033" y="652"/>
                </a:lnTo>
                <a:lnTo>
                  <a:pt x="3057" y="684"/>
                </a:lnTo>
                <a:lnTo>
                  <a:pt x="3081" y="716"/>
                </a:lnTo>
                <a:lnTo>
                  <a:pt x="3103" y="748"/>
                </a:lnTo>
                <a:lnTo>
                  <a:pt x="3125" y="781"/>
                </a:lnTo>
                <a:lnTo>
                  <a:pt x="3146" y="814"/>
                </a:lnTo>
                <a:lnTo>
                  <a:pt x="3167" y="849"/>
                </a:lnTo>
                <a:lnTo>
                  <a:pt x="3186" y="883"/>
                </a:lnTo>
                <a:lnTo>
                  <a:pt x="3205" y="918"/>
                </a:lnTo>
                <a:lnTo>
                  <a:pt x="3223" y="954"/>
                </a:lnTo>
                <a:lnTo>
                  <a:pt x="3241" y="990"/>
                </a:lnTo>
                <a:lnTo>
                  <a:pt x="3257" y="1027"/>
                </a:lnTo>
                <a:lnTo>
                  <a:pt x="3272" y="1064"/>
                </a:lnTo>
                <a:lnTo>
                  <a:pt x="3287" y="1101"/>
                </a:lnTo>
                <a:lnTo>
                  <a:pt x="3301" y="1139"/>
                </a:lnTo>
                <a:lnTo>
                  <a:pt x="3314" y="1177"/>
                </a:lnTo>
                <a:lnTo>
                  <a:pt x="3326" y="1215"/>
                </a:lnTo>
                <a:lnTo>
                  <a:pt x="3337" y="1254"/>
                </a:lnTo>
                <a:lnTo>
                  <a:pt x="3348" y="1294"/>
                </a:lnTo>
                <a:lnTo>
                  <a:pt x="3357" y="1334"/>
                </a:lnTo>
                <a:lnTo>
                  <a:pt x="3366" y="1374"/>
                </a:lnTo>
                <a:lnTo>
                  <a:pt x="3373" y="1414"/>
                </a:lnTo>
                <a:lnTo>
                  <a:pt x="3380" y="1455"/>
                </a:lnTo>
                <a:lnTo>
                  <a:pt x="3385" y="1496"/>
                </a:lnTo>
                <a:lnTo>
                  <a:pt x="3390" y="1537"/>
                </a:lnTo>
                <a:lnTo>
                  <a:pt x="3393" y="1579"/>
                </a:lnTo>
                <a:lnTo>
                  <a:pt x="3396" y="1620"/>
                </a:lnTo>
                <a:lnTo>
                  <a:pt x="3397" y="1663"/>
                </a:lnTo>
                <a:lnTo>
                  <a:pt x="3398" y="1705"/>
                </a:lnTo>
                <a:lnTo>
                  <a:pt x="3395" y="1792"/>
                </a:lnTo>
                <a:lnTo>
                  <a:pt x="3389" y="1878"/>
                </a:lnTo>
                <a:lnTo>
                  <a:pt x="3378" y="1964"/>
                </a:lnTo>
                <a:lnTo>
                  <a:pt x="3364" y="2048"/>
                </a:lnTo>
                <a:lnTo>
                  <a:pt x="3344" y="2130"/>
                </a:lnTo>
                <a:lnTo>
                  <a:pt x="3322" y="2211"/>
                </a:lnTo>
                <a:lnTo>
                  <a:pt x="3294" y="2290"/>
                </a:lnTo>
                <a:lnTo>
                  <a:pt x="3264" y="2367"/>
                </a:lnTo>
                <a:lnTo>
                  <a:pt x="3229" y="2443"/>
                </a:lnTo>
                <a:lnTo>
                  <a:pt x="3192" y="2516"/>
                </a:lnTo>
                <a:lnTo>
                  <a:pt x="3151" y="2588"/>
                </a:lnTo>
                <a:lnTo>
                  <a:pt x="3106" y="2657"/>
                </a:lnTo>
                <a:lnTo>
                  <a:pt x="3059" y="2724"/>
                </a:lnTo>
                <a:lnTo>
                  <a:pt x="3009" y="2788"/>
                </a:lnTo>
                <a:lnTo>
                  <a:pt x="2955" y="2850"/>
                </a:lnTo>
                <a:lnTo>
                  <a:pt x="2898" y="2910"/>
                </a:lnTo>
                <a:lnTo>
                  <a:pt x="2840" y="2966"/>
                </a:lnTo>
                <a:lnTo>
                  <a:pt x="2778" y="3020"/>
                </a:lnTo>
                <a:lnTo>
                  <a:pt x="2714" y="3070"/>
                </a:lnTo>
                <a:lnTo>
                  <a:pt x="2647" y="3118"/>
                </a:lnTo>
                <a:lnTo>
                  <a:pt x="2578" y="3163"/>
                </a:lnTo>
                <a:lnTo>
                  <a:pt x="2507" y="3204"/>
                </a:lnTo>
                <a:lnTo>
                  <a:pt x="2433" y="3242"/>
                </a:lnTo>
                <a:lnTo>
                  <a:pt x="2359" y="3276"/>
                </a:lnTo>
                <a:lnTo>
                  <a:pt x="2282" y="3307"/>
                </a:lnTo>
                <a:lnTo>
                  <a:pt x="2203" y="3333"/>
                </a:lnTo>
                <a:lnTo>
                  <a:pt x="2122" y="3356"/>
                </a:lnTo>
                <a:lnTo>
                  <a:pt x="2040" y="3376"/>
                </a:lnTo>
                <a:lnTo>
                  <a:pt x="1957" y="3391"/>
                </a:lnTo>
                <a:lnTo>
                  <a:pt x="1872" y="3401"/>
                </a:lnTo>
                <a:lnTo>
                  <a:pt x="1786" y="3408"/>
                </a:lnTo>
                <a:lnTo>
                  <a:pt x="1699" y="3410"/>
                </a:lnTo>
                <a:lnTo>
                  <a:pt x="1657" y="3409"/>
                </a:lnTo>
                <a:lnTo>
                  <a:pt x="1615" y="3408"/>
                </a:lnTo>
                <a:lnTo>
                  <a:pt x="1573" y="3405"/>
                </a:lnTo>
                <a:lnTo>
                  <a:pt x="1532" y="3402"/>
                </a:lnTo>
                <a:lnTo>
                  <a:pt x="1491" y="3397"/>
                </a:lnTo>
                <a:lnTo>
                  <a:pt x="1450" y="3392"/>
                </a:lnTo>
                <a:lnTo>
                  <a:pt x="1409" y="3386"/>
                </a:lnTo>
                <a:lnTo>
                  <a:pt x="1369" y="3378"/>
                </a:lnTo>
                <a:lnTo>
                  <a:pt x="1329" y="3369"/>
                </a:lnTo>
                <a:lnTo>
                  <a:pt x="1289" y="3360"/>
                </a:lnTo>
                <a:lnTo>
                  <a:pt x="1250" y="3350"/>
                </a:lnTo>
                <a:lnTo>
                  <a:pt x="1211" y="3338"/>
                </a:lnTo>
                <a:lnTo>
                  <a:pt x="1172" y="3326"/>
                </a:lnTo>
                <a:lnTo>
                  <a:pt x="1134" y="3313"/>
                </a:lnTo>
                <a:lnTo>
                  <a:pt x="1098" y="3299"/>
                </a:lnTo>
                <a:lnTo>
                  <a:pt x="1060" y="3284"/>
                </a:lnTo>
                <a:lnTo>
                  <a:pt x="1023" y="3269"/>
                </a:lnTo>
                <a:lnTo>
                  <a:pt x="987" y="3252"/>
                </a:lnTo>
                <a:lnTo>
                  <a:pt x="951" y="3235"/>
                </a:lnTo>
                <a:lnTo>
                  <a:pt x="915" y="3217"/>
                </a:lnTo>
                <a:lnTo>
                  <a:pt x="880" y="3198"/>
                </a:lnTo>
                <a:lnTo>
                  <a:pt x="846" y="3178"/>
                </a:lnTo>
                <a:lnTo>
                  <a:pt x="812" y="3158"/>
                </a:lnTo>
                <a:lnTo>
                  <a:pt x="778" y="3136"/>
                </a:lnTo>
                <a:lnTo>
                  <a:pt x="745" y="3114"/>
                </a:lnTo>
                <a:lnTo>
                  <a:pt x="713" y="3092"/>
                </a:lnTo>
                <a:lnTo>
                  <a:pt x="682" y="3068"/>
                </a:lnTo>
                <a:lnTo>
                  <a:pt x="650" y="3044"/>
                </a:lnTo>
                <a:lnTo>
                  <a:pt x="619" y="3019"/>
                </a:lnTo>
                <a:lnTo>
                  <a:pt x="590" y="2993"/>
                </a:lnTo>
                <a:lnTo>
                  <a:pt x="560" y="2967"/>
                </a:lnTo>
                <a:lnTo>
                  <a:pt x="531" y="2941"/>
                </a:lnTo>
                <a:lnTo>
                  <a:pt x="1404" y="2064"/>
                </a:lnTo>
                <a:lnTo>
                  <a:pt x="1419" y="2076"/>
                </a:lnTo>
                <a:lnTo>
                  <a:pt x="1436" y="2087"/>
                </a:lnTo>
                <a:lnTo>
                  <a:pt x="1452" y="2097"/>
                </a:lnTo>
                <a:lnTo>
                  <a:pt x="1468" y="2108"/>
                </a:lnTo>
                <a:lnTo>
                  <a:pt x="1486" y="2118"/>
                </a:lnTo>
                <a:lnTo>
                  <a:pt x="1503" y="2126"/>
                </a:lnTo>
                <a:lnTo>
                  <a:pt x="1522" y="2134"/>
                </a:lnTo>
                <a:lnTo>
                  <a:pt x="1540" y="2142"/>
                </a:lnTo>
                <a:lnTo>
                  <a:pt x="1559" y="2148"/>
                </a:lnTo>
                <a:lnTo>
                  <a:pt x="1578" y="2154"/>
                </a:lnTo>
                <a:lnTo>
                  <a:pt x="1597" y="2159"/>
                </a:lnTo>
                <a:lnTo>
                  <a:pt x="1617" y="2163"/>
                </a:lnTo>
                <a:lnTo>
                  <a:pt x="1637" y="2166"/>
                </a:lnTo>
                <a:lnTo>
                  <a:pt x="1658" y="2168"/>
                </a:lnTo>
                <a:lnTo>
                  <a:pt x="1678" y="2169"/>
                </a:lnTo>
                <a:lnTo>
                  <a:pt x="1699" y="2170"/>
                </a:lnTo>
                <a:lnTo>
                  <a:pt x="1722" y="2169"/>
                </a:lnTo>
                <a:lnTo>
                  <a:pt x="1746" y="2167"/>
                </a:lnTo>
                <a:lnTo>
                  <a:pt x="1770" y="2164"/>
                </a:lnTo>
                <a:lnTo>
                  <a:pt x="1792" y="2160"/>
                </a:lnTo>
                <a:lnTo>
                  <a:pt x="1815" y="2155"/>
                </a:lnTo>
                <a:lnTo>
                  <a:pt x="1836" y="2149"/>
                </a:lnTo>
                <a:lnTo>
                  <a:pt x="1858" y="2142"/>
                </a:lnTo>
                <a:lnTo>
                  <a:pt x="1879" y="2133"/>
                </a:lnTo>
                <a:lnTo>
                  <a:pt x="1900" y="2124"/>
                </a:lnTo>
                <a:lnTo>
                  <a:pt x="1919" y="2114"/>
                </a:lnTo>
                <a:lnTo>
                  <a:pt x="1939" y="2103"/>
                </a:lnTo>
                <a:lnTo>
                  <a:pt x="1957" y="2090"/>
                </a:lnTo>
                <a:lnTo>
                  <a:pt x="1975" y="2078"/>
                </a:lnTo>
                <a:lnTo>
                  <a:pt x="1993" y="2064"/>
                </a:lnTo>
                <a:lnTo>
                  <a:pt x="2010" y="2049"/>
                </a:lnTo>
                <a:lnTo>
                  <a:pt x="2026" y="2034"/>
                </a:lnTo>
                <a:lnTo>
                  <a:pt x="2041" y="2017"/>
                </a:lnTo>
                <a:lnTo>
                  <a:pt x="2056" y="2001"/>
                </a:lnTo>
                <a:lnTo>
                  <a:pt x="2070" y="1983"/>
                </a:lnTo>
                <a:lnTo>
                  <a:pt x="2083" y="1965"/>
                </a:lnTo>
                <a:lnTo>
                  <a:pt x="2095" y="1946"/>
                </a:lnTo>
                <a:lnTo>
                  <a:pt x="2107" y="1927"/>
                </a:lnTo>
                <a:lnTo>
                  <a:pt x="2117" y="1906"/>
                </a:lnTo>
                <a:lnTo>
                  <a:pt x="2126" y="1886"/>
                </a:lnTo>
                <a:lnTo>
                  <a:pt x="2134" y="1865"/>
                </a:lnTo>
                <a:lnTo>
                  <a:pt x="2141" y="1844"/>
                </a:lnTo>
                <a:lnTo>
                  <a:pt x="2148" y="1821"/>
                </a:lnTo>
                <a:lnTo>
                  <a:pt x="2153" y="1798"/>
                </a:lnTo>
                <a:lnTo>
                  <a:pt x="2157" y="1776"/>
                </a:lnTo>
                <a:lnTo>
                  <a:pt x="2160" y="1752"/>
                </a:lnTo>
                <a:lnTo>
                  <a:pt x="2162" y="1729"/>
                </a:lnTo>
                <a:lnTo>
                  <a:pt x="2162" y="1705"/>
                </a:lnTo>
                <a:lnTo>
                  <a:pt x="2162" y="1684"/>
                </a:lnTo>
                <a:lnTo>
                  <a:pt x="2161" y="1664"/>
                </a:lnTo>
                <a:lnTo>
                  <a:pt x="2158" y="1643"/>
                </a:lnTo>
                <a:lnTo>
                  <a:pt x="2155" y="1623"/>
                </a:lnTo>
                <a:lnTo>
                  <a:pt x="2151" y="1603"/>
                </a:lnTo>
                <a:lnTo>
                  <a:pt x="2147" y="1583"/>
                </a:lnTo>
                <a:lnTo>
                  <a:pt x="2140" y="1565"/>
                </a:lnTo>
                <a:lnTo>
                  <a:pt x="2134" y="1545"/>
                </a:lnTo>
                <a:lnTo>
                  <a:pt x="2127" y="1527"/>
                </a:lnTo>
                <a:lnTo>
                  <a:pt x="2119" y="1509"/>
                </a:lnTo>
                <a:lnTo>
                  <a:pt x="2110" y="1491"/>
                </a:lnTo>
                <a:lnTo>
                  <a:pt x="2100" y="1473"/>
                </a:lnTo>
                <a:lnTo>
                  <a:pt x="2090" y="1457"/>
                </a:lnTo>
                <a:lnTo>
                  <a:pt x="2080" y="1440"/>
                </a:lnTo>
                <a:lnTo>
                  <a:pt x="2068" y="1425"/>
                </a:lnTo>
                <a:lnTo>
                  <a:pt x="2055" y="1410"/>
                </a:lnTo>
                <a:lnTo>
                  <a:pt x="2929" y="533"/>
                </a:lnTo>
                <a:close/>
              </a:path>
            </a:pathLst>
          </a:cu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Tree>
    <p:extLst>
      <p:ext uri="{BB962C8B-B14F-4D97-AF65-F5344CB8AC3E}">
        <p14:creationId xmlns:p14="http://schemas.microsoft.com/office/powerpoint/2010/main" val="3498938167"/>
      </p:ext>
    </p:extLst>
  </p:cSld>
  <p:clrMapOvr>
    <a:masterClrMapping/>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userDrawn="1">
  <p:cSld name="1_27">
    <p:spTree>
      <p:nvGrpSpPr>
        <p:cNvPr id="1" name=""/>
        <p:cNvGrpSpPr/>
        <p:nvPr/>
      </p:nvGrpSpPr>
      <p:grpSpPr>
        <a:xfrm>
          <a:off x="0" y="0"/>
          <a:ext cx="0" cy="0"/>
          <a:chOff x="0" y="0"/>
          <a:chExt cx="0" cy="0"/>
        </a:xfrm>
      </p:grpSpPr>
      <p:sp>
        <p:nvSpPr>
          <p:cNvPr id="3" name="Freeform 8"/>
          <p:cNvSpPr>
            <a:spLocks noGrp="1" noEditPoints="1"/>
          </p:cNvSpPr>
          <p:nvPr>
            <p:ph type="pic" sz="quarter" idx="10"/>
          </p:nvPr>
        </p:nvSpPr>
        <p:spPr bwMode="auto">
          <a:xfrm>
            <a:off x="9570720" y="1700378"/>
            <a:ext cx="8717279" cy="8588210"/>
          </a:xfrm>
          <a:custGeom>
            <a:avLst/>
            <a:gdLst>
              <a:gd name="T0" fmla="*/ 1001 w 4390"/>
              <a:gd name="T1" fmla="*/ 4326 h 4326"/>
              <a:gd name="T2" fmla="*/ 1648 w 4390"/>
              <a:gd name="T3" fmla="*/ 4326 h 4326"/>
              <a:gd name="T4" fmla="*/ 485 w 4390"/>
              <a:gd name="T5" fmla="*/ 2305 h 4326"/>
              <a:gd name="T6" fmla="*/ 0 w 4390"/>
              <a:gd name="T7" fmla="*/ 2586 h 4326"/>
              <a:gd name="T8" fmla="*/ 1001 w 4390"/>
              <a:gd name="T9" fmla="*/ 4326 h 4326"/>
              <a:gd name="T10" fmla="*/ 1714 w 4390"/>
              <a:gd name="T11" fmla="*/ 4326 h 4326"/>
              <a:gd name="T12" fmla="*/ 2360 w 4390"/>
              <a:gd name="T13" fmla="*/ 4326 h 4326"/>
              <a:gd name="T14" fmla="*/ 646 w 4390"/>
              <a:gd name="T15" fmla="*/ 1346 h 4326"/>
              <a:gd name="T16" fmla="*/ 161 w 4390"/>
              <a:gd name="T17" fmla="*/ 1628 h 4326"/>
              <a:gd name="T18" fmla="*/ 1714 w 4390"/>
              <a:gd name="T19" fmla="*/ 4326 h 4326"/>
              <a:gd name="T20" fmla="*/ 2426 w 4390"/>
              <a:gd name="T21" fmla="*/ 4326 h 4326"/>
              <a:gd name="T22" fmla="*/ 3073 w 4390"/>
              <a:gd name="T23" fmla="*/ 4326 h 4326"/>
              <a:gd name="T24" fmla="*/ 1405 w 4390"/>
              <a:gd name="T25" fmla="*/ 1426 h 4326"/>
              <a:gd name="T26" fmla="*/ 919 w 4390"/>
              <a:gd name="T27" fmla="*/ 1708 h 4326"/>
              <a:gd name="T28" fmla="*/ 2426 w 4390"/>
              <a:gd name="T29" fmla="*/ 4326 h 4326"/>
              <a:gd name="T30" fmla="*/ 3138 w 4390"/>
              <a:gd name="T31" fmla="*/ 4326 h 4326"/>
              <a:gd name="T32" fmla="*/ 3785 w 4390"/>
              <a:gd name="T33" fmla="*/ 4326 h 4326"/>
              <a:gd name="T34" fmla="*/ 1391 w 4390"/>
              <a:gd name="T35" fmla="*/ 165 h 4326"/>
              <a:gd name="T36" fmla="*/ 906 w 4390"/>
              <a:gd name="T37" fmla="*/ 446 h 4326"/>
              <a:gd name="T38" fmla="*/ 3138 w 4390"/>
              <a:gd name="T39" fmla="*/ 4326 h 4326"/>
              <a:gd name="T40" fmla="*/ 3850 w 4390"/>
              <a:gd name="T41" fmla="*/ 4326 h 4326"/>
              <a:gd name="T42" fmla="*/ 4390 w 4390"/>
              <a:gd name="T43" fmla="*/ 4326 h 4326"/>
              <a:gd name="T44" fmla="*/ 4390 w 4390"/>
              <a:gd name="T45" fmla="*/ 4138 h 4326"/>
              <a:gd name="T46" fmla="*/ 2430 w 4390"/>
              <a:gd name="T47" fmla="*/ 732 h 4326"/>
              <a:gd name="T48" fmla="*/ 1944 w 4390"/>
              <a:gd name="T49" fmla="*/ 1013 h 4326"/>
              <a:gd name="T50" fmla="*/ 3850 w 4390"/>
              <a:gd name="T51" fmla="*/ 4326 h 4326"/>
              <a:gd name="T52" fmla="*/ 4390 w 4390"/>
              <a:gd name="T53" fmla="*/ 4024 h 4326"/>
              <a:gd name="T54" fmla="*/ 4390 w 4390"/>
              <a:gd name="T55" fmla="*/ 2900 h 4326"/>
              <a:gd name="T56" fmla="*/ 2722 w 4390"/>
              <a:gd name="T57" fmla="*/ 0 h 4326"/>
              <a:gd name="T58" fmla="*/ 2236 w 4390"/>
              <a:gd name="T59" fmla="*/ 281 h 4326"/>
              <a:gd name="T60" fmla="*/ 4390 w 4390"/>
              <a:gd name="T61" fmla="*/ 4024 h 4326"/>
              <a:gd name="T62" fmla="*/ 4390 w 4390"/>
              <a:gd name="T63" fmla="*/ 2786 h 4326"/>
              <a:gd name="T64" fmla="*/ 4390 w 4390"/>
              <a:gd name="T65" fmla="*/ 1661 h 4326"/>
              <a:gd name="T66" fmla="*/ 3785 w 4390"/>
              <a:gd name="T67" fmla="*/ 611 h 4326"/>
              <a:gd name="T68" fmla="*/ 3300 w 4390"/>
              <a:gd name="T69" fmla="*/ 892 h 4326"/>
              <a:gd name="T70" fmla="*/ 4390 w 4390"/>
              <a:gd name="T71" fmla="*/ 2786 h 4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390" h="4326">
                <a:moveTo>
                  <a:pt x="1001" y="4326"/>
                </a:moveTo>
                <a:lnTo>
                  <a:pt x="1648" y="4326"/>
                </a:lnTo>
                <a:lnTo>
                  <a:pt x="485" y="2305"/>
                </a:lnTo>
                <a:lnTo>
                  <a:pt x="0" y="2586"/>
                </a:lnTo>
                <a:lnTo>
                  <a:pt x="1001" y="4326"/>
                </a:lnTo>
                <a:close/>
                <a:moveTo>
                  <a:pt x="1714" y="4326"/>
                </a:moveTo>
                <a:lnTo>
                  <a:pt x="2360" y="4326"/>
                </a:lnTo>
                <a:lnTo>
                  <a:pt x="646" y="1346"/>
                </a:lnTo>
                <a:lnTo>
                  <a:pt x="161" y="1628"/>
                </a:lnTo>
                <a:lnTo>
                  <a:pt x="1714" y="4326"/>
                </a:lnTo>
                <a:close/>
                <a:moveTo>
                  <a:pt x="2426" y="4326"/>
                </a:moveTo>
                <a:lnTo>
                  <a:pt x="3073" y="4326"/>
                </a:lnTo>
                <a:lnTo>
                  <a:pt x="1405" y="1426"/>
                </a:lnTo>
                <a:lnTo>
                  <a:pt x="919" y="1708"/>
                </a:lnTo>
                <a:lnTo>
                  <a:pt x="2426" y="4326"/>
                </a:lnTo>
                <a:close/>
                <a:moveTo>
                  <a:pt x="3138" y="4326"/>
                </a:moveTo>
                <a:lnTo>
                  <a:pt x="3785" y="4326"/>
                </a:lnTo>
                <a:lnTo>
                  <a:pt x="1391" y="165"/>
                </a:lnTo>
                <a:lnTo>
                  <a:pt x="906" y="446"/>
                </a:lnTo>
                <a:lnTo>
                  <a:pt x="3138" y="4326"/>
                </a:lnTo>
                <a:close/>
                <a:moveTo>
                  <a:pt x="3850" y="4326"/>
                </a:moveTo>
                <a:lnTo>
                  <a:pt x="4390" y="4326"/>
                </a:lnTo>
                <a:lnTo>
                  <a:pt x="4390" y="4138"/>
                </a:lnTo>
                <a:lnTo>
                  <a:pt x="2430" y="732"/>
                </a:lnTo>
                <a:lnTo>
                  <a:pt x="1944" y="1013"/>
                </a:lnTo>
                <a:lnTo>
                  <a:pt x="3850" y="4326"/>
                </a:lnTo>
                <a:close/>
                <a:moveTo>
                  <a:pt x="4390" y="4024"/>
                </a:moveTo>
                <a:lnTo>
                  <a:pt x="4390" y="2900"/>
                </a:lnTo>
                <a:lnTo>
                  <a:pt x="2722" y="0"/>
                </a:lnTo>
                <a:lnTo>
                  <a:pt x="2236" y="281"/>
                </a:lnTo>
                <a:lnTo>
                  <a:pt x="4390" y="4024"/>
                </a:lnTo>
                <a:close/>
                <a:moveTo>
                  <a:pt x="4390" y="2786"/>
                </a:moveTo>
                <a:lnTo>
                  <a:pt x="4390" y="1661"/>
                </a:lnTo>
                <a:lnTo>
                  <a:pt x="3785" y="611"/>
                </a:lnTo>
                <a:lnTo>
                  <a:pt x="3300" y="892"/>
                </a:lnTo>
                <a:lnTo>
                  <a:pt x="4390" y="2786"/>
                </a:lnTo>
                <a:close/>
              </a:path>
            </a:pathLst>
          </a:cu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Tree>
    <p:extLst>
      <p:ext uri="{BB962C8B-B14F-4D97-AF65-F5344CB8AC3E}">
        <p14:creationId xmlns:p14="http://schemas.microsoft.com/office/powerpoint/2010/main" val="410171012"/>
      </p:ext>
    </p:extLst>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userDrawn="1">
  <p:cSld name="1_34">
    <p:spTree>
      <p:nvGrpSpPr>
        <p:cNvPr id="1" name=""/>
        <p:cNvGrpSpPr/>
        <p:nvPr/>
      </p:nvGrpSpPr>
      <p:grpSpPr>
        <a:xfrm>
          <a:off x="0" y="0"/>
          <a:ext cx="0" cy="0"/>
          <a:chOff x="0" y="0"/>
          <a:chExt cx="0" cy="0"/>
        </a:xfrm>
      </p:grpSpPr>
      <p:sp>
        <p:nvSpPr>
          <p:cNvPr id="3" name="Рисунок 2"/>
          <p:cNvSpPr>
            <a:spLocks noGrp="1" noChangeArrowheads="1"/>
          </p:cNvSpPr>
          <p:nvPr>
            <p:ph type="pic" sz="quarter" idx="10"/>
          </p:nvPr>
        </p:nvSpPr>
        <p:spPr bwMode="auto">
          <a:xfrm>
            <a:off x="1818975" y="0"/>
            <a:ext cx="6662002" cy="10288588"/>
          </a:xfrm>
          <a:custGeom>
            <a:avLst/>
            <a:gdLst>
              <a:gd name="connsiteX0" fmla="*/ 4581543 w 6662001"/>
              <a:gd name="connsiteY0" fmla="*/ 6400518 h 10288580"/>
              <a:gd name="connsiteX1" fmla="*/ 6662001 w 6662001"/>
              <a:gd name="connsiteY1" fmla="*/ 6400518 h 10288580"/>
              <a:gd name="connsiteX2" fmla="*/ 6662001 w 6662001"/>
              <a:gd name="connsiteY2" fmla="*/ 8469603 h 10288580"/>
              <a:gd name="connsiteX3" fmla="*/ 4581543 w 6662001"/>
              <a:gd name="connsiteY3" fmla="*/ 8469603 h 10288580"/>
              <a:gd name="connsiteX4" fmla="*/ 2296458 w 6662001"/>
              <a:gd name="connsiteY4" fmla="*/ 6400518 h 10288580"/>
              <a:gd name="connsiteX5" fmla="*/ 4365543 w 6662001"/>
              <a:gd name="connsiteY5" fmla="*/ 6400518 h 10288580"/>
              <a:gd name="connsiteX6" fmla="*/ 4365543 w 6662001"/>
              <a:gd name="connsiteY6" fmla="*/ 8469603 h 10288580"/>
              <a:gd name="connsiteX7" fmla="*/ 2296458 w 6662001"/>
              <a:gd name="connsiteY7" fmla="*/ 8469603 h 10288580"/>
              <a:gd name="connsiteX8" fmla="*/ 0 w 6662001"/>
              <a:gd name="connsiteY8" fmla="*/ 6400518 h 10288580"/>
              <a:gd name="connsiteX9" fmla="*/ 2069085 w 6662001"/>
              <a:gd name="connsiteY9" fmla="*/ 6400518 h 10288580"/>
              <a:gd name="connsiteX10" fmla="*/ 2069085 w 6662001"/>
              <a:gd name="connsiteY10" fmla="*/ 10288580 h 10288580"/>
              <a:gd name="connsiteX11" fmla="*/ 0 w 6662001"/>
              <a:gd name="connsiteY11" fmla="*/ 10288580 h 10288580"/>
              <a:gd name="connsiteX12" fmla="*/ 4581543 w 6662001"/>
              <a:gd name="connsiteY12" fmla="*/ 4115434 h 10288580"/>
              <a:gd name="connsiteX13" fmla="*/ 6662001 w 6662001"/>
              <a:gd name="connsiteY13" fmla="*/ 4115434 h 10288580"/>
              <a:gd name="connsiteX14" fmla="*/ 6662001 w 6662001"/>
              <a:gd name="connsiteY14" fmla="*/ 6184518 h 10288580"/>
              <a:gd name="connsiteX15" fmla="*/ 4581543 w 6662001"/>
              <a:gd name="connsiteY15" fmla="*/ 6184518 h 10288580"/>
              <a:gd name="connsiteX16" fmla="*/ 0 w 6662001"/>
              <a:gd name="connsiteY16" fmla="*/ 4115434 h 10288580"/>
              <a:gd name="connsiteX17" fmla="*/ 2069085 w 6662001"/>
              <a:gd name="connsiteY17" fmla="*/ 4115434 h 10288580"/>
              <a:gd name="connsiteX18" fmla="*/ 2069085 w 6662001"/>
              <a:gd name="connsiteY18" fmla="*/ 6184518 h 10288580"/>
              <a:gd name="connsiteX19" fmla="*/ 0 w 6662001"/>
              <a:gd name="connsiteY19" fmla="*/ 6184518 h 10288580"/>
              <a:gd name="connsiteX20" fmla="*/ 2296458 w 6662001"/>
              <a:gd name="connsiteY20" fmla="*/ 4115434 h 10288580"/>
              <a:gd name="connsiteX21" fmla="*/ 4365543 w 6662001"/>
              <a:gd name="connsiteY21" fmla="*/ 4115434 h 10288580"/>
              <a:gd name="connsiteX22" fmla="*/ 4365543 w 6662001"/>
              <a:gd name="connsiteY22" fmla="*/ 6184518 h 10288580"/>
              <a:gd name="connsiteX23" fmla="*/ 2296458 w 6662001"/>
              <a:gd name="connsiteY23" fmla="*/ 6184518 h 10288580"/>
              <a:gd name="connsiteX24" fmla="*/ 0 w 6662001"/>
              <a:gd name="connsiteY24" fmla="*/ 1818976 h 10288580"/>
              <a:gd name="connsiteX25" fmla="*/ 2069085 w 6662001"/>
              <a:gd name="connsiteY25" fmla="*/ 1818976 h 10288580"/>
              <a:gd name="connsiteX26" fmla="*/ 2069085 w 6662001"/>
              <a:gd name="connsiteY26" fmla="*/ 3899434 h 10288580"/>
              <a:gd name="connsiteX27" fmla="*/ 0 w 6662001"/>
              <a:gd name="connsiteY27" fmla="*/ 3899434 h 10288580"/>
              <a:gd name="connsiteX28" fmla="*/ 4581543 w 6662001"/>
              <a:gd name="connsiteY28" fmla="*/ 1818975 h 10288580"/>
              <a:gd name="connsiteX29" fmla="*/ 6662001 w 6662001"/>
              <a:gd name="connsiteY29" fmla="*/ 1818975 h 10288580"/>
              <a:gd name="connsiteX30" fmla="*/ 6662001 w 6662001"/>
              <a:gd name="connsiteY30" fmla="*/ 3899433 h 10288580"/>
              <a:gd name="connsiteX31" fmla="*/ 4581543 w 6662001"/>
              <a:gd name="connsiteY31" fmla="*/ 3899433 h 10288580"/>
              <a:gd name="connsiteX32" fmla="*/ 2296458 w 6662001"/>
              <a:gd name="connsiteY32" fmla="*/ 0 h 10288580"/>
              <a:gd name="connsiteX33" fmla="*/ 4365543 w 6662001"/>
              <a:gd name="connsiteY33" fmla="*/ 0 h 10288580"/>
              <a:gd name="connsiteX34" fmla="*/ 4365543 w 6662001"/>
              <a:gd name="connsiteY34" fmla="*/ 3899434 h 10288580"/>
              <a:gd name="connsiteX35" fmla="*/ 2296458 w 6662001"/>
              <a:gd name="connsiteY35" fmla="*/ 3899434 h 102885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6662001" h="10288580">
                <a:moveTo>
                  <a:pt x="4581543" y="6400518"/>
                </a:moveTo>
                <a:lnTo>
                  <a:pt x="6662001" y="6400518"/>
                </a:lnTo>
                <a:lnTo>
                  <a:pt x="6662001" y="8469603"/>
                </a:lnTo>
                <a:lnTo>
                  <a:pt x="4581543" y="8469603"/>
                </a:lnTo>
                <a:close/>
                <a:moveTo>
                  <a:pt x="2296458" y="6400518"/>
                </a:moveTo>
                <a:lnTo>
                  <a:pt x="4365543" y="6400518"/>
                </a:lnTo>
                <a:lnTo>
                  <a:pt x="4365543" y="8469603"/>
                </a:lnTo>
                <a:lnTo>
                  <a:pt x="2296458" y="8469603"/>
                </a:lnTo>
                <a:close/>
                <a:moveTo>
                  <a:pt x="0" y="6400518"/>
                </a:moveTo>
                <a:lnTo>
                  <a:pt x="2069085" y="6400518"/>
                </a:lnTo>
                <a:lnTo>
                  <a:pt x="2069085" y="10288580"/>
                </a:lnTo>
                <a:lnTo>
                  <a:pt x="0" y="10288580"/>
                </a:lnTo>
                <a:close/>
                <a:moveTo>
                  <a:pt x="4581543" y="4115434"/>
                </a:moveTo>
                <a:lnTo>
                  <a:pt x="6662001" y="4115434"/>
                </a:lnTo>
                <a:lnTo>
                  <a:pt x="6662001" y="6184518"/>
                </a:lnTo>
                <a:lnTo>
                  <a:pt x="4581543" y="6184518"/>
                </a:lnTo>
                <a:close/>
                <a:moveTo>
                  <a:pt x="0" y="4115434"/>
                </a:moveTo>
                <a:lnTo>
                  <a:pt x="2069085" y="4115434"/>
                </a:lnTo>
                <a:lnTo>
                  <a:pt x="2069085" y="6184518"/>
                </a:lnTo>
                <a:lnTo>
                  <a:pt x="0" y="6184518"/>
                </a:lnTo>
                <a:close/>
                <a:moveTo>
                  <a:pt x="2296458" y="4115434"/>
                </a:moveTo>
                <a:lnTo>
                  <a:pt x="4365543" y="4115434"/>
                </a:lnTo>
                <a:lnTo>
                  <a:pt x="4365543" y="6184518"/>
                </a:lnTo>
                <a:lnTo>
                  <a:pt x="2296458" y="6184518"/>
                </a:lnTo>
                <a:close/>
                <a:moveTo>
                  <a:pt x="0" y="1818976"/>
                </a:moveTo>
                <a:lnTo>
                  <a:pt x="2069085" y="1818976"/>
                </a:lnTo>
                <a:lnTo>
                  <a:pt x="2069085" y="3899434"/>
                </a:lnTo>
                <a:lnTo>
                  <a:pt x="0" y="3899434"/>
                </a:lnTo>
                <a:close/>
                <a:moveTo>
                  <a:pt x="4581543" y="1818975"/>
                </a:moveTo>
                <a:lnTo>
                  <a:pt x="6662001" y="1818975"/>
                </a:lnTo>
                <a:lnTo>
                  <a:pt x="6662001" y="3899433"/>
                </a:lnTo>
                <a:lnTo>
                  <a:pt x="4581543" y="3899433"/>
                </a:lnTo>
                <a:close/>
                <a:moveTo>
                  <a:pt x="2296458" y="0"/>
                </a:moveTo>
                <a:lnTo>
                  <a:pt x="4365543" y="0"/>
                </a:lnTo>
                <a:lnTo>
                  <a:pt x="4365543" y="3899434"/>
                </a:lnTo>
                <a:lnTo>
                  <a:pt x="2296458" y="3899434"/>
                </a:lnTo>
                <a:close/>
              </a:path>
            </a:pathLst>
          </a:cu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Tree>
    <p:extLst>
      <p:ext uri="{BB962C8B-B14F-4D97-AF65-F5344CB8AC3E}">
        <p14:creationId xmlns:p14="http://schemas.microsoft.com/office/powerpoint/2010/main" val="3571183816"/>
      </p:ext>
    </p:extLst>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userDrawn="1">
  <p:cSld name="1_26">
    <p:spTree>
      <p:nvGrpSpPr>
        <p:cNvPr id="1" name=""/>
        <p:cNvGrpSpPr/>
        <p:nvPr/>
      </p:nvGrpSpPr>
      <p:grpSpPr>
        <a:xfrm>
          <a:off x="0" y="0"/>
          <a:ext cx="0" cy="0"/>
          <a:chOff x="0" y="0"/>
          <a:chExt cx="0" cy="0"/>
        </a:xfrm>
      </p:grpSpPr>
      <p:sp>
        <p:nvSpPr>
          <p:cNvPr id="3" name="Freeform 7"/>
          <p:cNvSpPr>
            <a:spLocks noGrp="1" noEditPoints="1"/>
          </p:cNvSpPr>
          <p:nvPr>
            <p:ph type="pic" sz="quarter" idx="10"/>
          </p:nvPr>
        </p:nvSpPr>
        <p:spPr bwMode="auto">
          <a:xfrm>
            <a:off x="10460736" y="2301970"/>
            <a:ext cx="7827263" cy="7986618"/>
          </a:xfrm>
          <a:custGeom>
            <a:avLst/>
            <a:gdLst>
              <a:gd name="T0" fmla="*/ 2840 w 4177"/>
              <a:gd name="T1" fmla="*/ 704 h 4262"/>
              <a:gd name="T2" fmla="*/ 2804 w 4177"/>
              <a:gd name="T3" fmla="*/ 586 h 4262"/>
              <a:gd name="T4" fmla="*/ 2798 w 4177"/>
              <a:gd name="T5" fmla="*/ 465 h 4262"/>
              <a:gd name="T6" fmla="*/ 2820 w 4177"/>
              <a:gd name="T7" fmla="*/ 348 h 4262"/>
              <a:gd name="T8" fmla="*/ 2870 w 4177"/>
              <a:gd name="T9" fmla="*/ 237 h 4262"/>
              <a:gd name="T10" fmla="*/ 2946 w 4177"/>
              <a:gd name="T11" fmla="*/ 142 h 4262"/>
              <a:gd name="T12" fmla="*/ 3045 w 4177"/>
              <a:gd name="T13" fmla="*/ 67 h 4262"/>
              <a:gd name="T14" fmla="*/ 3160 w 4177"/>
              <a:gd name="T15" fmla="*/ 18 h 4262"/>
              <a:gd name="T16" fmla="*/ 3280 w 4177"/>
              <a:gd name="T17" fmla="*/ 0 h 4262"/>
              <a:gd name="T18" fmla="*/ 3400 w 4177"/>
              <a:gd name="T19" fmla="*/ 11 h 4262"/>
              <a:gd name="T20" fmla="*/ 3513 w 4177"/>
              <a:gd name="T21" fmla="*/ 51 h 4262"/>
              <a:gd name="T22" fmla="*/ 3613 w 4177"/>
              <a:gd name="T23" fmla="*/ 116 h 4262"/>
              <a:gd name="T24" fmla="*/ 3698 w 4177"/>
              <a:gd name="T25" fmla="*/ 207 h 4262"/>
              <a:gd name="T26" fmla="*/ 4177 w 4177"/>
              <a:gd name="T27" fmla="*/ 4262 h 4262"/>
              <a:gd name="T28" fmla="*/ 2441 w 4177"/>
              <a:gd name="T29" fmla="*/ 2118 h 4262"/>
              <a:gd name="T30" fmla="*/ 2411 w 4177"/>
              <a:gd name="T31" fmla="*/ 1999 h 4262"/>
              <a:gd name="T32" fmla="*/ 2411 w 4177"/>
              <a:gd name="T33" fmla="*/ 1878 h 4262"/>
              <a:gd name="T34" fmla="*/ 2439 w 4177"/>
              <a:gd name="T35" fmla="*/ 1761 h 4262"/>
              <a:gd name="T36" fmla="*/ 2495 w 4177"/>
              <a:gd name="T37" fmla="*/ 1654 h 4262"/>
              <a:gd name="T38" fmla="*/ 2574 w 4177"/>
              <a:gd name="T39" fmla="*/ 1562 h 4262"/>
              <a:gd name="T40" fmla="*/ 2679 w 4177"/>
              <a:gd name="T41" fmla="*/ 1491 h 4262"/>
              <a:gd name="T42" fmla="*/ 2796 w 4177"/>
              <a:gd name="T43" fmla="*/ 1449 h 4262"/>
              <a:gd name="T44" fmla="*/ 2916 w 4177"/>
              <a:gd name="T45" fmla="*/ 1437 h 4262"/>
              <a:gd name="T46" fmla="*/ 3034 w 4177"/>
              <a:gd name="T47" fmla="*/ 1454 h 4262"/>
              <a:gd name="T48" fmla="*/ 3145 w 4177"/>
              <a:gd name="T49" fmla="*/ 1498 h 4262"/>
              <a:gd name="T50" fmla="*/ 3243 w 4177"/>
              <a:gd name="T51" fmla="*/ 1569 h 4262"/>
              <a:gd name="T52" fmla="*/ 3323 w 4177"/>
              <a:gd name="T53" fmla="*/ 1664 h 4262"/>
              <a:gd name="T54" fmla="*/ 641 w 4177"/>
              <a:gd name="T55" fmla="*/ 1114 h 4262"/>
              <a:gd name="T56" fmla="*/ 593 w 4177"/>
              <a:gd name="T57" fmla="*/ 997 h 4262"/>
              <a:gd name="T58" fmla="*/ 575 w 4177"/>
              <a:gd name="T59" fmla="*/ 877 h 4262"/>
              <a:gd name="T60" fmla="*/ 586 w 4177"/>
              <a:gd name="T61" fmla="*/ 758 h 4262"/>
              <a:gd name="T62" fmla="*/ 625 w 4177"/>
              <a:gd name="T63" fmla="*/ 644 h 4262"/>
              <a:gd name="T64" fmla="*/ 690 w 4177"/>
              <a:gd name="T65" fmla="*/ 543 h 4262"/>
              <a:gd name="T66" fmla="*/ 781 w 4177"/>
              <a:gd name="T67" fmla="*/ 458 h 4262"/>
              <a:gd name="T68" fmla="*/ 892 w 4177"/>
              <a:gd name="T69" fmla="*/ 397 h 4262"/>
              <a:gd name="T70" fmla="*/ 1011 w 4177"/>
              <a:gd name="T71" fmla="*/ 368 h 4262"/>
              <a:gd name="T72" fmla="*/ 1130 w 4177"/>
              <a:gd name="T73" fmla="*/ 368 h 4262"/>
              <a:gd name="T74" fmla="*/ 1246 w 4177"/>
              <a:gd name="T75" fmla="*/ 396 h 4262"/>
              <a:gd name="T76" fmla="*/ 1353 w 4177"/>
              <a:gd name="T77" fmla="*/ 451 h 4262"/>
              <a:gd name="T78" fmla="*/ 1445 w 4177"/>
              <a:gd name="T79" fmla="*/ 532 h 4262"/>
              <a:gd name="T80" fmla="*/ 3602 w 4177"/>
              <a:gd name="T81" fmla="*/ 4262 h 4262"/>
              <a:gd name="T82" fmla="*/ 42 w 4177"/>
              <a:gd name="T83" fmla="*/ 2181 h 4262"/>
              <a:gd name="T84" fmla="*/ 7 w 4177"/>
              <a:gd name="T85" fmla="*/ 2062 h 4262"/>
              <a:gd name="T86" fmla="*/ 1 w 4177"/>
              <a:gd name="T87" fmla="*/ 1941 h 4262"/>
              <a:gd name="T88" fmla="*/ 23 w 4177"/>
              <a:gd name="T89" fmla="*/ 1824 h 4262"/>
              <a:gd name="T90" fmla="*/ 73 w 4177"/>
              <a:gd name="T91" fmla="*/ 1715 h 4262"/>
              <a:gd name="T92" fmla="*/ 148 w 4177"/>
              <a:gd name="T93" fmla="*/ 1619 h 4262"/>
              <a:gd name="T94" fmla="*/ 247 w 4177"/>
              <a:gd name="T95" fmla="*/ 1543 h 4262"/>
              <a:gd name="T96" fmla="*/ 363 w 4177"/>
              <a:gd name="T97" fmla="*/ 1494 h 4262"/>
              <a:gd name="T98" fmla="*/ 483 w 4177"/>
              <a:gd name="T99" fmla="*/ 1476 h 4262"/>
              <a:gd name="T100" fmla="*/ 602 w 4177"/>
              <a:gd name="T101" fmla="*/ 1488 h 4262"/>
              <a:gd name="T102" fmla="*/ 716 w 4177"/>
              <a:gd name="T103" fmla="*/ 1527 h 4262"/>
              <a:gd name="T104" fmla="*/ 816 w 4177"/>
              <a:gd name="T105" fmla="*/ 1592 h 4262"/>
              <a:gd name="T106" fmla="*/ 901 w 4177"/>
              <a:gd name="T107" fmla="*/ 1683 h 42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177" h="4262">
                <a:moveTo>
                  <a:pt x="4177" y="1036"/>
                </a:moveTo>
                <a:lnTo>
                  <a:pt x="4177" y="3034"/>
                </a:lnTo>
                <a:lnTo>
                  <a:pt x="2863" y="749"/>
                </a:lnTo>
                <a:lnTo>
                  <a:pt x="2850" y="727"/>
                </a:lnTo>
                <a:lnTo>
                  <a:pt x="2840" y="704"/>
                </a:lnTo>
                <a:lnTo>
                  <a:pt x="2830" y="681"/>
                </a:lnTo>
                <a:lnTo>
                  <a:pt x="2822" y="657"/>
                </a:lnTo>
                <a:lnTo>
                  <a:pt x="2814" y="634"/>
                </a:lnTo>
                <a:lnTo>
                  <a:pt x="2808" y="609"/>
                </a:lnTo>
                <a:lnTo>
                  <a:pt x="2804" y="586"/>
                </a:lnTo>
                <a:lnTo>
                  <a:pt x="2800" y="562"/>
                </a:lnTo>
                <a:lnTo>
                  <a:pt x="2798" y="538"/>
                </a:lnTo>
                <a:lnTo>
                  <a:pt x="2797" y="513"/>
                </a:lnTo>
                <a:lnTo>
                  <a:pt x="2797" y="489"/>
                </a:lnTo>
                <a:lnTo>
                  <a:pt x="2798" y="465"/>
                </a:lnTo>
                <a:lnTo>
                  <a:pt x="2800" y="441"/>
                </a:lnTo>
                <a:lnTo>
                  <a:pt x="2804" y="417"/>
                </a:lnTo>
                <a:lnTo>
                  <a:pt x="2808" y="393"/>
                </a:lnTo>
                <a:lnTo>
                  <a:pt x="2814" y="370"/>
                </a:lnTo>
                <a:lnTo>
                  <a:pt x="2820" y="348"/>
                </a:lnTo>
                <a:lnTo>
                  <a:pt x="2828" y="324"/>
                </a:lnTo>
                <a:lnTo>
                  <a:pt x="2837" y="302"/>
                </a:lnTo>
                <a:lnTo>
                  <a:pt x="2847" y="280"/>
                </a:lnTo>
                <a:lnTo>
                  <a:pt x="2858" y="259"/>
                </a:lnTo>
                <a:lnTo>
                  <a:pt x="2870" y="237"/>
                </a:lnTo>
                <a:lnTo>
                  <a:pt x="2883" y="217"/>
                </a:lnTo>
                <a:lnTo>
                  <a:pt x="2897" y="198"/>
                </a:lnTo>
                <a:lnTo>
                  <a:pt x="2913" y="179"/>
                </a:lnTo>
                <a:lnTo>
                  <a:pt x="2929" y="161"/>
                </a:lnTo>
                <a:lnTo>
                  <a:pt x="2946" y="142"/>
                </a:lnTo>
                <a:lnTo>
                  <a:pt x="2964" y="125"/>
                </a:lnTo>
                <a:lnTo>
                  <a:pt x="2982" y="109"/>
                </a:lnTo>
                <a:lnTo>
                  <a:pt x="3002" y="94"/>
                </a:lnTo>
                <a:lnTo>
                  <a:pt x="3023" y="80"/>
                </a:lnTo>
                <a:lnTo>
                  <a:pt x="3045" y="67"/>
                </a:lnTo>
                <a:lnTo>
                  <a:pt x="3068" y="55"/>
                </a:lnTo>
                <a:lnTo>
                  <a:pt x="3090" y="43"/>
                </a:lnTo>
                <a:lnTo>
                  <a:pt x="3113" y="33"/>
                </a:lnTo>
                <a:lnTo>
                  <a:pt x="3137" y="25"/>
                </a:lnTo>
                <a:lnTo>
                  <a:pt x="3160" y="18"/>
                </a:lnTo>
                <a:lnTo>
                  <a:pt x="3184" y="12"/>
                </a:lnTo>
                <a:lnTo>
                  <a:pt x="3208" y="7"/>
                </a:lnTo>
                <a:lnTo>
                  <a:pt x="3232" y="4"/>
                </a:lnTo>
                <a:lnTo>
                  <a:pt x="3256" y="1"/>
                </a:lnTo>
                <a:lnTo>
                  <a:pt x="3280" y="0"/>
                </a:lnTo>
                <a:lnTo>
                  <a:pt x="3304" y="0"/>
                </a:lnTo>
                <a:lnTo>
                  <a:pt x="3328" y="1"/>
                </a:lnTo>
                <a:lnTo>
                  <a:pt x="3353" y="4"/>
                </a:lnTo>
                <a:lnTo>
                  <a:pt x="3376" y="7"/>
                </a:lnTo>
                <a:lnTo>
                  <a:pt x="3400" y="11"/>
                </a:lnTo>
                <a:lnTo>
                  <a:pt x="3423" y="17"/>
                </a:lnTo>
                <a:lnTo>
                  <a:pt x="3446" y="24"/>
                </a:lnTo>
                <a:lnTo>
                  <a:pt x="3468" y="32"/>
                </a:lnTo>
                <a:lnTo>
                  <a:pt x="3491" y="40"/>
                </a:lnTo>
                <a:lnTo>
                  <a:pt x="3513" y="51"/>
                </a:lnTo>
                <a:lnTo>
                  <a:pt x="3534" y="62"/>
                </a:lnTo>
                <a:lnTo>
                  <a:pt x="3555" y="74"/>
                </a:lnTo>
                <a:lnTo>
                  <a:pt x="3575" y="87"/>
                </a:lnTo>
                <a:lnTo>
                  <a:pt x="3594" y="101"/>
                </a:lnTo>
                <a:lnTo>
                  <a:pt x="3613" y="116"/>
                </a:lnTo>
                <a:lnTo>
                  <a:pt x="3633" y="132"/>
                </a:lnTo>
                <a:lnTo>
                  <a:pt x="3650" y="150"/>
                </a:lnTo>
                <a:lnTo>
                  <a:pt x="3667" y="168"/>
                </a:lnTo>
                <a:lnTo>
                  <a:pt x="3683" y="187"/>
                </a:lnTo>
                <a:lnTo>
                  <a:pt x="3698" y="207"/>
                </a:lnTo>
                <a:lnTo>
                  <a:pt x="3712" y="227"/>
                </a:lnTo>
                <a:lnTo>
                  <a:pt x="3725" y="250"/>
                </a:lnTo>
                <a:lnTo>
                  <a:pt x="4177" y="1036"/>
                </a:lnTo>
                <a:close/>
                <a:moveTo>
                  <a:pt x="4177" y="3148"/>
                </a:moveTo>
                <a:lnTo>
                  <a:pt x="4177" y="4262"/>
                </a:lnTo>
                <a:lnTo>
                  <a:pt x="3668" y="4262"/>
                </a:lnTo>
                <a:lnTo>
                  <a:pt x="2474" y="2187"/>
                </a:lnTo>
                <a:lnTo>
                  <a:pt x="2462" y="2163"/>
                </a:lnTo>
                <a:lnTo>
                  <a:pt x="2450" y="2141"/>
                </a:lnTo>
                <a:lnTo>
                  <a:pt x="2441" y="2118"/>
                </a:lnTo>
                <a:lnTo>
                  <a:pt x="2432" y="2095"/>
                </a:lnTo>
                <a:lnTo>
                  <a:pt x="2425" y="2070"/>
                </a:lnTo>
                <a:lnTo>
                  <a:pt x="2419" y="2047"/>
                </a:lnTo>
                <a:lnTo>
                  <a:pt x="2415" y="2023"/>
                </a:lnTo>
                <a:lnTo>
                  <a:pt x="2411" y="1999"/>
                </a:lnTo>
                <a:lnTo>
                  <a:pt x="2409" y="1974"/>
                </a:lnTo>
                <a:lnTo>
                  <a:pt x="2408" y="1950"/>
                </a:lnTo>
                <a:lnTo>
                  <a:pt x="2408" y="1926"/>
                </a:lnTo>
                <a:lnTo>
                  <a:pt x="2409" y="1902"/>
                </a:lnTo>
                <a:lnTo>
                  <a:pt x="2411" y="1878"/>
                </a:lnTo>
                <a:lnTo>
                  <a:pt x="2414" y="1854"/>
                </a:lnTo>
                <a:lnTo>
                  <a:pt x="2419" y="1831"/>
                </a:lnTo>
                <a:lnTo>
                  <a:pt x="2425" y="1808"/>
                </a:lnTo>
                <a:lnTo>
                  <a:pt x="2431" y="1784"/>
                </a:lnTo>
                <a:lnTo>
                  <a:pt x="2439" y="1761"/>
                </a:lnTo>
                <a:lnTo>
                  <a:pt x="2448" y="1739"/>
                </a:lnTo>
                <a:lnTo>
                  <a:pt x="2458" y="1718"/>
                </a:lnTo>
                <a:lnTo>
                  <a:pt x="2470" y="1696"/>
                </a:lnTo>
                <a:lnTo>
                  <a:pt x="2482" y="1675"/>
                </a:lnTo>
                <a:lnTo>
                  <a:pt x="2495" y="1654"/>
                </a:lnTo>
                <a:lnTo>
                  <a:pt x="2509" y="1635"/>
                </a:lnTo>
                <a:lnTo>
                  <a:pt x="2524" y="1616"/>
                </a:lnTo>
                <a:lnTo>
                  <a:pt x="2540" y="1597"/>
                </a:lnTo>
                <a:lnTo>
                  <a:pt x="2557" y="1579"/>
                </a:lnTo>
                <a:lnTo>
                  <a:pt x="2574" y="1562"/>
                </a:lnTo>
                <a:lnTo>
                  <a:pt x="2593" y="1547"/>
                </a:lnTo>
                <a:lnTo>
                  <a:pt x="2614" y="1531"/>
                </a:lnTo>
                <a:lnTo>
                  <a:pt x="2635" y="1517"/>
                </a:lnTo>
                <a:lnTo>
                  <a:pt x="2656" y="1504"/>
                </a:lnTo>
                <a:lnTo>
                  <a:pt x="2679" y="1491"/>
                </a:lnTo>
                <a:lnTo>
                  <a:pt x="2701" y="1480"/>
                </a:lnTo>
                <a:lnTo>
                  <a:pt x="2724" y="1471"/>
                </a:lnTo>
                <a:lnTo>
                  <a:pt x="2748" y="1462"/>
                </a:lnTo>
                <a:lnTo>
                  <a:pt x="2772" y="1455"/>
                </a:lnTo>
                <a:lnTo>
                  <a:pt x="2796" y="1449"/>
                </a:lnTo>
                <a:lnTo>
                  <a:pt x="2819" y="1444"/>
                </a:lnTo>
                <a:lnTo>
                  <a:pt x="2843" y="1441"/>
                </a:lnTo>
                <a:lnTo>
                  <a:pt x="2867" y="1439"/>
                </a:lnTo>
                <a:lnTo>
                  <a:pt x="2891" y="1437"/>
                </a:lnTo>
                <a:lnTo>
                  <a:pt x="2916" y="1437"/>
                </a:lnTo>
                <a:lnTo>
                  <a:pt x="2940" y="1438"/>
                </a:lnTo>
                <a:lnTo>
                  <a:pt x="2964" y="1441"/>
                </a:lnTo>
                <a:lnTo>
                  <a:pt x="2987" y="1444"/>
                </a:lnTo>
                <a:lnTo>
                  <a:pt x="3010" y="1449"/>
                </a:lnTo>
                <a:lnTo>
                  <a:pt x="3034" y="1454"/>
                </a:lnTo>
                <a:lnTo>
                  <a:pt x="3057" y="1461"/>
                </a:lnTo>
                <a:lnTo>
                  <a:pt x="3080" y="1469"/>
                </a:lnTo>
                <a:lnTo>
                  <a:pt x="3102" y="1478"/>
                </a:lnTo>
                <a:lnTo>
                  <a:pt x="3124" y="1487"/>
                </a:lnTo>
                <a:lnTo>
                  <a:pt x="3145" y="1498"/>
                </a:lnTo>
                <a:lnTo>
                  <a:pt x="3166" y="1511"/>
                </a:lnTo>
                <a:lnTo>
                  <a:pt x="3186" y="1524"/>
                </a:lnTo>
                <a:lnTo>
                  <a:pt x="3206" y="1538"/>
                </a:lnTo>
                <a:lnTo>
                  <a:pt x="3225" y="1553"/>
                </a:lnTo>
                <a:lnTo>
                  <a:pt x="3243" y="1569"/>
                </a:lnTo>
                <a:lnTo>
                  <a:pt x="3261" y="1586"/>
                </a:lnTo>
                <a:lnTo>
                  <a:pt x="3278" y="1605"/>
                </a:lnTo>
                <a:lnTo>
                  <a:pt x="3294" y="1624"/>
                </a:lnTo>
                <a:lnTo>
                  <a:pt x="3309" y="1644"/>
                </a:lnTo>
                <a:lnTo>
                  <a:pt x="3323" y="1664"/>
                </a:lnTo>
                <a:lnTo>
                  <a:pt x="3336" y="1686"/>
                </a:lnTo>
                <a:lnTo>
                  <a:pt x="4177" y="3148"/>
                </a:lnTo>
                <a:close/>
                <a:moveTo>
                  <a:pt x="3602" y="4262"/>
                </a:moveTo>
                <a:lnTo>
                  <a:pt x="2452" y="4262"/>
                </a:lnTo>
                <a:lnTo>
                  <a:pt x="641" y="1114"/>
                </a:lnTo>
                <a:lnTo>
                  <a:pt x="629" y="1090"/>
                </a:lnTo>
                <a:lnTo>
                  <a:pt x="618" y="1068"/>
                </a:lnTo>
                <a:lnTo>
                  <a:pt x="608" y="1045"/>
                </a:lnTo>
                <a:lnTo>
                  <a:pt x="600" y="1022"/>
                </a:lnTo>
                <a:lnTo>
                  <a:pt x="593" y="997"/>
                </a:lnTo>
                <a:lnTo>
                  <a:pt x="587" y="973"/>
                </a:lnTo>
                <a:lnTo>
                  <a:pt x="582" y="950"/>
                </a:lnTo>
                <a:lnTo>
                  <a:pt x="579" y="926"/>
                </a:lnTo>
                <a:lnTo>
                  <a:pt x="576" y="901"/>
                </a:lnTo>
                <a:lnTo>
                  <a:pt x="575" y="877"/>
                </a:lnTo>
                <a:lnTo>
                  <a:pt x="575" y="853"/>
                </a:lnTo>
                <a:lnTo>
                  <a:pt x="576" y="829"/>
                </a:lnTo>
                <a:lnTo>
                  <a:pt x="579" y="804"/>
                </a:lnTo>
                <a:lnTo>
                  <a:pt x="582" y="781"/>
                </a:lnTo>
                <a:lnTo>
                  <a:pt x="586" y="758"/>
                </a:lnTo>
                <a:lnTo>
                  <a:pt x="592" y="734"/>
                </a:lnTo>
                <a:lnTo>
                  <a:pt x="599" y="711"/>
                </a:lnTo>
                <a:lnTo>
                  <a:pt x="607" y="688"/>
                </a:lnTo>
                <a:lnTo>
                  <a:pt x="615" y="666"/>
                </a:lnTo>
                <a:lnTo>
                  <a:pt x="625" y="644"/>
                </a:lnTo>
                <a:lnTo>
                  <a:pt x="636" y="622"/>
                </a:lnTo>
                <a:lnTo>
                  <a:pt x="648" y="602"/>
                </a:lnTo>
                <a:lnTo>
                  <a:pt x="661" y="581"/>
                </a:lnTo>
                <a:lnTo>
                  <a:pt x="675" y="562"/>
                </a:lnTo>
                <a:lnTo>
                  <a:pt x="690" y="543"/>
                </a:lnTo>
                <a:lnTo>
                  <a:pt x="707" y="524"/>
                </a:lnTo>
                <a:lnTo>
                  <a:pt x="724" y="506"/>
                </a:lnTo>
                <a:lnTo>
                  <a:pt x="742" y="489"/>
                </a:lnTo>
                <a:lnTo>
                  <a:pt x="761" y="474"/>
                </a:lnTo>
                <a:lnTo>
                  <a:pt x="781" y="458"/>
                </a:lnTo>
                <a:lnTo>
                  <a:pt x="801" y="444"/>
                </a:lnTo>
                <a:lnTo>
                  <a:pt x="823" y="430"/>
                </a:lnTo>
                <a:lnTo>
                  <a:pt x="845" y="418"/>
                </a:lnTo>
                <a:lnTo>
                  <a:pt x="869" y="407"/>
                </a:lnTo>
                <a:lnTo>
                  <a:pt x="892" y="397"/>
                </a:lnTo>
                <a:lnTo>
                  <a:pt x="915" y="389"/>
                </a:lnTo>
                <a:lnTo>
                  <a:pt x="938" y="382"/>
                </a:lnTo>
                <a:lnTo>
                  <a:pt x="962" y="376"/>
                </a:lnTo>
                <a:lnTo>
                  <a:pt x="986" y="371"/>
                </a:lnTo>
                <a:lnTo>
                  <a:pt x="1011" y="368"/>
                </a:lnTo>
                <a:lnTo>
                  <a:pt x="1035" y="365"/>
                </a:lnTo>
                <a:lnTo>
                  <a:pt x="1059" y="364"/>
                </a:lnTo>
                <a:lnTo>
                  <a:pt x="1083" y="364"/>
                </a:lnTo>
                <a:lnTo>
                  <a:pt x="1106" y="365"/>
                </a:lnTo>
                <a:lnTo>
                  <a:pt x="1130" y="368"/>
                </a:lnTo>
                <a:lnTo>
                  <a:pt x="1155" y="371"/>
                </a:lnTo>
                <a:lnTo>
                  <a:pt x="1178" y="376"/>
                </a:lnTo>
                <a:lnTo>
                  <a:pt x="1201" y="381"/>
                </a:lnTo>
                <a:lnTo>
                  <a:pt x="1224" y="388"/>
                </a:lnTo>
                <a:lnTo>
                  <a:pt x="1246" y="396"/>
                </a:lnTo>
                <a:lnTo>
                  <a:pt x="1268" y="404"/>
                </a:lnTo>
                <a:lnTo>
                  <a:pt x="1291" y="414"/>
                </a:lnTo>
                <a:lnTo>
                  <a:pt x="1312" y="425"/>
                </a:lnTo>
                <a:lnTo>
                  <a:pt x="1333" y="438"/>
                </a:lnTo>
                <a:lnTo>
                  <a:pt x="1353" y="451"/>
                </a:lnTo>
                <a:lnTo>
                  <a:pt x="1373" y="465"/>
                </a:lnTo>
                <a:lnTo>
                  <a:pt x="1392" y="480"/>
                </a:lnTo>
                <a:lnTo>
                  <a:pt x="1410" y="496"/>
                </a:lnTo>
                <a:lnTo>
                  <a:pt x="1427" y="513"/>
                </a:lnTo>
                <a:lnTo>
                  <a:pt x="1445" y="532"/>
                </a:lnTo>
                <a:lnTo>
                  <a:pt x="1461" y="551"/>
                </a:lnTo>
                <a:lnTo>
                  <a:pt x="1476" y="571"/>
                </a:lnTo>
                <a:lnTo>
                  <a:pt x="1490" y="591"/>
                </a:lnTo>
                <a:lnTo>
                  <a:pt x="1504" y="613"/>
                </a:lnTo>
                <a:lnTo>
                  <a:pt x="3602" y="4262"/>
                </a:lnTo>
                <a:close/>
                <a:moveTo>
                  <a:pt x="2387" y="4262"/>
                </a:moveTo>
                <a:lnTo>
                  <a:pt x="1237" y="4262"/>
                </a:lnTo>
                <a:lnTo>
                  <a:pt x="65" y="2226"/>
                </a:lnTo>
                <a:lnTo>
                  <a:pt x="53" y="2203"/>
                </a:lnTo>
                <a:lnTo>
                  <a:pt x="42" y="2181"/>
                </a:lnTo>
                <a:lnTo>
                  <a:pt x="33" y="2157"/>
                </a:lnTo>
                <a:lnTo>
                  <a:pt x="24" y="2134"/>
                </a:lnTo>
                <a:lnTo>
                  <a:pt x="17" y="2110"/>
                </a:lnTo>
                <a:lnTo>
                  <a:pt x="11" y="2086"/>
                </a:lnTo>
                <a:lnTo>
                  <a:pt x="7" y="2062"/>
                </a:lnTo>
                <a:lnTo>
                  <a:pt x="3" y="2038"/>
                </a:lnTo>
                <a:lnTo>
                  <a:pt x="1" y="2014"/>
                </a:lnTo>
                <a:lnTo>
                  <a:pt x="0" y="1990"/>
                </a:lnTo>
                <a:lnTo>
                  <a:pt x="0" y="1965"/>
                </a:lnTo>
                <a:lnTo>
                  <a:pt x="1" y="1941"/>
                </a:lnTo>
                <a:lnTo>
                  <a:pt x="3" y="1917"/>
                </a:lnTo>
                <a:lnTo>
                  <a:pt x="6" y="1894"/>
                </a:lnTo>
                <a:lnTo>
                  <a:pt x="11" y="1870"/>
                </a:lnTo>
                <a:lnTo>
                  <a:pt x="16" y="1846"/>
                </a:lnTo>
                <a:lnTo>
                  <a:pt x="23" y="1824"/>
                </a:lnTo>
                <a:lnTo>
                  <a:pt x="31" y="1801"/>
                </a:lnTo>
                <a:lnTo>
                  <a:pt x="40" y="1778"/>
                </a:lnTo>
                <a:lnTo>
                  <a:pt x="50" y="1756"/>
                </a:lnTo>
                <a:lnTo>
                  <a:pt x="61" y="1735"/>
                </a:lnTo>
                <a:lnTo>
                  <a:pt x="73" y="1715"/>
                </a:lnTo>
                <a:lnTo>
                  <a:pt x="86" y="1693"/>
                </a:lnTo>
                <a:lnTo>
                  <a:pt x="100" y="1674"/>
                </a:lnTo>
                <a:lnTo>
                  <a:pt x="115" y="1655"/>
                </a:lnTo>
                <a:lnTo>
                  <a:pt x="132" y="1637"/>
                </a:lnTo>
                <a:lnTo>
                  <a:pt x="148" y="1619"/>
                </a:lnTo>
                <a:lnTo>
                  <a:pt x="166" y="1602"/>
                </a:lnTo>
                <a:lnTo>
                  <a:pt x="185" y="1585"/>
                </a:lnTo>
                <a:lnTo>
                  <a:pt x="205" y="1570"/>
                </a:lnTo>
                <a:lnTo>
                  <a:pt x="226" y="1556"/>
                </a:lnTo>
                <a:lnTo>
                  <a:pt x="247" y="1543"/>
                </a:lnTo>
                <a:lnTo>
                  <a:pt x="271" y="1531"/>
                </a:lnTo>
                <a:lnTo>
                  <a:pt x="293" y="1520"/>
                </a:lnTo>
                <a:lnTo>
                  <a:pt x="316" y="1510"/>
                </a:lnTo>
                <a:lnTo>
                  <a:pt x="339" y="1502"/>
                </a:lnTo>
                <a:lnTo>
                  <a:pt x="363" y="1494"/>
                </a:lnTo>
                <a:lnTo>
                  <a:pt x="387" y="1488"/>
                </a:lnTo>
                <a:lnTo>
                  <a:pt x="411" y="1483"/>
                </a:lnTo>
                <a:lnTo>
                  <a:pt x="435" y="1480"/>
                </a:lnTo>
                <a:lnTo>
                  <a:pt x="459" y="1477"/>
                </a:lnTo>
                <a:lnTo>
                  <a:pt x="483" y="1476"/>
                </a:lnTo>
                <a:lnTo>
                  <a:pt x="507" y="1476"/>
                </a:lnTo>
                <a:lnTo>
                  <a:pt x="531" y="1477"/>
                </a:lnTo>
                <a:lnTo>
                  <a:pt x="555" y="1480"/>
                </a:lnTo>
                <a:lnTo>
                  <a:pt x="579" y="1483"/>
                </a:lnTo>
                <a:lnTo>
                  <a:pt x="602" y="1488"/>
                </a:lnTo>
                <a:lnTo>
                  <a:pt x="626" y="1493"/>
                </a:lnTo>
                <a:lnTo>
                  <a:pt x="648" y="1500"/>
                </a:lnTo>
                <a:lnTo>
                  <a:pt x="671" y="1509"/>
                </a:lnTo>
                <a:lnTo>
                  <a:pt x="693" y="1517"/>
                </a:lnTo>
                <a:lnTo>
                  <a:pt x="716" y="1527"/>
                </a:lnTo>
                <a:lnTo>
                  <a:pt x="737" y="1538"/>
                </a:lnTo>
                <a:lnTo>
                  <a:pt x="757" y="1550"/>
                </a:lnTo>
                <a:lnTo>
                  <a:pt x="778" y="1563"/>
                </a:lnTo>
                <a:lnTo>
                  <a:pt x="797" y="1577"/>
                </a:lnTo>
                <a:lnTo>
                  <a:pt x="816" y="1592"/>
                </a:lnTo>
                <a:lnTo>
                  <a:pt x="834" y="1609"/>
                </a:lnTo>
                <a:lnTo>
                  <a:pt x="853" y="1626"/>
                </a:lnTo>
                <a:lnTo>
                  <a:pt x="870" y="1644"/>
                </a:lnTo>
                <a:lnTo>
                  <a:pt x="885" y="1663"/>
                </a:lnTo>
                <a:lnTo>
                  <a:pt x="901" y="1683"/>
                </a:lnTo>
                <a:lnTo>
                  <a:pt x="915" y="1704"/>
                </a:lnTo>
                <a:lnTo>
                  <a:pt x="928" y="1726"/>
                </a:lnTo>
                <a:lnTo>
                  <a:pt x="2387" y="4262"/>
                </a:lnTo>
                <a:close/>
              </a:path>
            </a:pathLst>
          </a:cu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Tree>
    <p:extLst>
      <p:ext uri="{BB962C8B-B14F-4D97-AF65-F5344CB8AC3E}">
        <p14:creationId xmlns:p14="http://schemas.microsoft.com/office/powerpoint/2010/main" val="2091864201"/>
      </p:ext>
    </p:extLst>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userDrawn="1">
  <p:cSld name="1_21">
    <p:spTree>
      <p:nvGrpSpPr>
        <p:cNvPr id="1" name=""/>
        <p:cNvGrpSpPr/>
        <p:nvPr/>
      </p:nvGrpSpPr>
      <p:grpSpPr>
        <a:xfrm>
          <a:off x="0" y="0"/>
          <a:ext cx="0" cy="0"/>
          <a:chOff x="0" y="0"/>
          <a:chExt cx="0" cy="0"/>
        </a:xfrm>
      </p:grpSpPr>
      <p:sp>
        <p:nvSpPr>
          <p:cNvPr id="5" name="Picture Placeholder 2"/>
          <p:cNvSpPr>
            <a:spLocks noGrp="1"/>
          </p:cNvSpPr>
          <p:nvPr>
            <p:ph type="pic" sz="quarter" idx="10"/>
          </p:nvPr>
        </p:nvSpPr>
        <p:spPr>
          <a:xfrm>
            <a:off x="0" y="0"/>
            <a:ext cx="7942823" cy="10288588"/>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Tree>
    <p:extLst>
      <p:ext uri="{BB962C8B-B14F-4D97-AF65-F5344CB8AC3E}">
        <p14:creationId xmlns:p14="http://schemas.microsoft.com/office/powerpoint/2010/main" val="819933337"/>
      </p:ext>
    </p:extLst>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userDrawn="1">
  <p:cSld name="55">
    <p:spTree>
      <p:nvGrpSpPr>
        <p:cNvPr id="1" name=""/>
        <p:cNvGrpSpPr/>
        <p:nvPr/>
      </p:nvGrpSpPr>
      <p:grpSpPr>
        <a:xfrm>
          <a:off x="0" y="0"/>
          <a:ext cx="0" cy="0"/>
          <a:chOff x="0" y="0"/>
          <a:chExt cx="0" cy="0"/>
        </a:xfrm>
      </p:grpSpPr>
      <p:sp>
        <p:nvSpPr>
          <p:cNvPr id="6" name="Рисунок 4"/>
          <p:cNvSpPr>
            <a:spLocks noGrp="1"/>
          </p:cNvSpPr>
          <p:nvPr>
            <p:ph type="pic" sz="quarter" idx="11"/>
          </p:nvPr>
        </p:nvSpPr>
        <p:spPr>
          <a:xfrm>
            <a:off x="9523978" y="3282109"/>
            <a:ext cx="3449405" cy="3449403"/>
          </a:xfrm>
          <a:custGeom>
            <a:avLst/>
            <a:gdLst>
              <a:gd name="connsiteX0" fmla="*/ 1724705 w 3449405"/>
              <a:gd name="connsiteY0" fmla="*/ 934788 h 3449403"/>
              <a:gd name="connsiteX1" fmla="*/ 1605245 w 3449405"/>
              <a:gd name="connsiteY1" fmla="*/ 984069 h 3449403"/>
              <a:gd name="connsiteX2" fmla="*/ 984064 w 3449405"/>
              <a:gd name="connsiteY2" fmla="*/ 1605250 h 3449403"/>
              <a:gd name="connsiteX3" fmla="*/ 934790 w 3449405"/>
              <a:gd name="connsiteY3" fmla="*/ 1724703 h 3449403"/>
              <a:gd name="connsiteX4" fmla="*/ 984064 w 3449405"/>
              <a:gd name="connsiteY4" fmla="*/ 1844166 h 3449403"/>
              <a:gd name="connsiteX5" fmla="*/ 1605244 w 3449405"/>
              <a:gd name="connsiteY5" fmla="*/ 2465346 h 3449403"/>
              <a:gd name="connsiteX6" fmla="*/ 1724705 w 3449405"/>
              <a:gd name="connsiteY6" fmla="*/ 2514617 h 3449403"/>
              <a:gd name="connsiteX7" fmla="*/ 1844162 w 3449405"/>
              <a:gd name="connsiteY7" fmla="*/ 2465347 h 3449403"/>
              <a:gd name="connsiteX8" fmla="*/ 2465343 w 3449405"/>
              <a:gd name="connsiteY8" fmla="*/ 1844166 h 3449403"/>
              <a:gd name="connsiteX9" fmla="*/ 2514616 w 3449405"/>
              <a:gd name="connsiteY9" fmla="*/ 1724703 h 3449403"/>
              <a:gd name="connsiteX10" fmla="*/ 2465348 w 3449405"/>
              <a:gd name="connsiteY10" fmla="*/ 1605244 h 3449403"/>
              <a:gd name="connsiteX11" fmla="*/ 1844168 w 3449405"/>
              <a:gd name="connsiteY11" fmla="*/ 984063 h 3449403"/>
              <a:gd name="connsiteX12" fmla="*/ 1724705 w 3449405"/>
              <a:gd name="connsiteY12" fmla="*/ 934788 h 3449403"/>
              <a:gd name="connsiteX13" fmla="*/ 1724705 w 3449405"/>
              <a:gd name="connsiteY13" fmla="*/ 0 h 3449403"/>
              <a:gd name="connsiteX14" fmla="*/ 1868439 w 3449405"/>
              <a:gd name="connsiteY14" fmla="*/ 18432 h 3449403"/>
              <a:gd name="connsiteX15" fmla="*/ 2125378 w 3449405"/>
              <a:gd name="connsiteY15" fmla="*/ 165989 h 3449403"/>
              <a:gd name="connsiteX16" fmla="*/ 3283426 w 3449405"/>
              <a:gd name="connsiteY16" fmla="*/ 1324037 h 3449403"/>
              <a:gd name="connsiteX17" fmla="*/ 3430970 w 3449405"/>
              <a:gd name="connsiteY17" fmla="*/ 1580964 h 3449403"/>
              <a:gd name="connsiteX18" fmla="*/ 3430970 w 3449405"/>
              <a:gd name="connsiteY18" fmla="*/ 1868437 h 3449403"/>
              <a:gd name="connsiteX19" fmla="*/ 3283416 w 3449405"/>
              <a:gd name="connsiteY19" fmla="*/ 2125376 h 3449403"/>
              <a:gd name="connsiteX20" fmla="*/ 2125368 w 3449405"/>
              <a:gd name="connsiteY20" fmla="*/ 3283425 h 3449403"/>
              <a:gd name="connsiteX21" fmla="*/ 1868439 w 3449405"/>
              <a:gd name="connsiteY21" fmla="*/ 3430969 h 3449403"/>
              <a:gd name="connsiteX22" fmla="*/ 1580965 w 3449405"/>
              <a:gd name="connsiteY22" fmla="*/ 3430969 h 3449403"/>
              <a:gd name="connsiteX23" fmla="*/ 1324038 w 3449405"/>
              <a:gd name="connsiteY23" fmla="*/ 3283424 h 3449403"/>
              <a:gd name="connsiteX24" fmla="*/ 165990 w 3449405"/>
              <a:gd name="connsiteY24" fmla="*/ 2125376 h 3449403"/>
              <a:gd name="connsiteX25" fmla="*/ 18434 w 3449405"/>
              <a:gd name="connsiteY25" fmla="*/ 1868438 h 3449403"/>
              <a:gd name="connsiteX26" fmla="*/ 18445 w 3449405"/>
              <a:gd name="connsiteY26" fmla="*/ 1580974 h 3449403"/>
              <a:gd name="connsiteX27" fmla="*/ 165979 w 3449405"/>
              <a:gd name="connsiteY27" fmla="*/ 1324037 h 3449403"/>
              <a:gd name="connsiteX28" fmla="*/ 1324027 w 3449405"/>
              <a:gd name="connsiteY28" fmla="*/ 165987 h 3449403"/>
              <a:gd name="connsiteX29" fmla="*/ 1580975 w 3449405"/>
              <a:gd name="connsiteY29" fmla="*/ 18442 h 3449403"/>
              <a:gd name="connsiteX30" fmla="*/ 1724705 w 3449405"/>
              <a:gd name="connsiteY30" fmla="*/ 0 h 34494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3449405" h="3449403">
                <a:moveTo>
                  <a:pt x="1724705" y="934788"/>
                </a:moveTo>
                <a:cubicBezTo>
                  <a:pt x="1679655" y="934788"/>
                  <a:pt x="1639835" y="951209"/>
                  <a:pt x="1605245" y="984069"/>
                </a:cubicBezTo>
                <a:lnTo>
                  <a:pt x="984064" y="1605250"/>
                </a:lnTo>
                <a:cubicBezTo>
                  <a:pt x="951211" y="1639836"/>
                  <a:pt x="934785" y="1679659"/>
                  <a:pt x="934790" y="1724703"/>
                </a:cubicBezTo>
                <a:cubicBezTo>
                  <a:pt x="934790" y="1769752"/>
                  <a:pt x="951210" y="1809570"/>
                  <a:pt x="984064" y="1844166"/>
                </a:cubicBezTo>
                <a:lnTo>
                  <a:pt x="1605244" y="2465346"/>
                </a:lnTo>
                <a:cubicBezTo>
                  <a:pt x="1639836" y="2498195"/>
                  <a:pt x="1679661" y="2514621"/>
                  <a:pt x="1724705" y="2514617"/>
                </a:cubicBezTo>
                <a:cubicBezTo>
                  <a:pt x="1769748" y="2514620"/>
                  <a:pt x="1809572" y="2498195"/>
                  <a:pt x="1844162" y="2465347"/>
                </a:cubicBezTo>
                <a:lnTo>
                  <a:pt x="2465343" y="1844166"/>
                </a:lnTo>
                <a:cubicBezTo>
                  <a:pt x="2498195" y="1809569"/>
                  <a:pt x="2514617" y="1769751"/>
                  <a:pt x="2514616" y="1724703"/>
                </a:cubicBezTo>
                <a:cubicBezTo>
                  <a:pt x="2514623" y="1679659"/>
                  <a:pt x="2498198" y="1639835"/>
                  <a:pt x="2465348" y="1605244"/>
                </a:cubicBezTo>
                <a:lnTo>
                  <a:pt x="1844168" y="984063"/>
                </a:lnTo>
                <a:cubicBezTo>
                  <a:pt x="1809571" y="951209"/>
                  <a:pt x="1769753" y="934788"/>
                  <a:pt x="1724705" y="934788"/>
                </a:cubicBezTo>
                <a:close/>
                <a:moveTo>
                  <a:pt x="1724705" y="0"/>
                </a:moveTo>
                <a:cubicBezTo>
                  <a:pt x="1772615" y="-3"/>
                  <a:pt x="1820530" y="6142"/>
                  <a:pt x="1868439" y="18432"/>
                </a:cubicBezTo>
                <a:cubicBezTo>
                  <a:pt x="1964261" y="43034"/>
                  <a:pt x="2049903" y="92215"/>
                  <a:pt x="2125378" y="165989"/>
                </a:cubicBezTo>
                <a:lnTo>
                  <a:pt x="3283426" y="1324037"/>
                </a:lnTo>
                <a:cubicBezTo>
                  <a:pt x="3357187" y="1399500"/>
                  <a:pt x="3406369" y="1485143"/>
                  <a:pt x="3430970" y="1580964"/>
                </a:cubicBezTo>
                <a:cubicBezTo>
                  <a:pt x="3455552" y="1676785"/>
                  <a:pt x="3455550" y="1772617"/>
                  <a:pt x="3430970" y="1868437"/>
                </a:cubicBezTo>
                <a:cubicBezTo>
                  <a:pt x="3406369" y="1964259"/>
                  <a:pt x="3357197" y="2049913"/>
                  <a:pt x="3283416" y="2125376"/>
                </a:cubicBezTo>
                <a:lnTo>
                  <a:pt x="2125368" y="3283425"/>
                </a:lnTo>
                <a:cubicBezTo>
                  <a:pt x="2049915" y="3357197"/>
                  <a:pt x="1964261" y="3406367"/>
                  <a:pt x="1868439" y="3430969"/>
                </a:cubicBezTo>
                <a:cubicBezTo>
                  <a:pt x="1772618" y="3455548"/>
                  <a:pt x="1676786" y="3455549"/>
                  <a:pt x="1580965" y="3430969"/>
                </a:cubicBezTo>
                <a:cubicBezTo>
                  <a:pt x="1485143" y="3406367"/>
                  <a:pt x="1399501" y="3357186"/>
                  <a:pt x="1324038" y="3283424"/>
                </a:cubicBezTo>
                <a:lnTo>
                  <a:pt x="165990" y="2125376"/>
                </a:lnTo>
                <a:cubicBezTo>
                  <a:pt x="92217" y="2049902"/>
                  <a:pt x="43035" y="1964259"/>
                  <a:pt x="18434" y="1868438"/>
                </a:cubicBezTo>
                <a:cubicBezTo>
                  <a:pt x="-6148" y="1772618"/>
                  <a:pt x="-6145" y="1676786"/>
                  <a:pt x="18445" y="1580974"/>
                </a:cubicBezTo>
                <a:cubicBezTo>
                  <a:pt x="43035" y="1485142"/>
                  <a:pt x="92217" y="1399500"/>
                  <a:pt x="165979" y="1324037"/>
                </a:cubicBezTo>
                <a:lnTo>
                  <a:pt x="1324027" y="165987"/>
                </a:lnTo>
                <a:cubicBezTo>
                  <a:pt x="1399501" y="92215"/>
                  <a:pt x="1485143" y="43033"/>
                  <a:pt x="1580975" y="18442"/>
                </a:cubicBezTo>
                <a:cubicBezTo>
                  <a:pt x="1628881" y="6148"/>
                  <a:pt x="1676793" y="-1"/>
                  <a:pt x="1724705" y="0"/>
                </a:cubicBezTo>
                <a:close/>
              </a:path>
            </a:pathLst>
          </a:cu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solidFill>
                  <a:schemeClr val="tx1"/>
                </a:solidFill>
              </a:defRPr>
            </a:lvl1pPr>
          </a:lstStyle>
          <a:p>
            <a:pPr lvl="0"/>
            <a:endParaRPr lang="en-US"/>
          </a:p>
        </p:txBody>
      </p:sp>
      <p:sp>
        <p:nvSpPr>
          <p:cNvPr id="3" name="Рисунок 4"/>
          <p:cNvSpPr>
            <a:spLocks noGrp="1"/>
          </p:cNvSpPr>
          <p:nvPr>
            <p:ph type="pic" sz="quarter" idx="10"/>
          </p:nvPr>
        </p:nvSpPr>
        <p:spPr>
          <a:xfrm>
            <a:off x="5314618" y="3282109"/>
            <a:ext cx="3449405" cy="3449403"/>
          </a:xfrm>
          <a:custGeom>
            <a:avLst/>
            <a:gdLst>
              <a:gd name="connsiteX0" fmla="*/ 1724705 w 3449405"/>
              <a:gd name="connsiteY0" fmla="*/ 934788 h 3449403"/>
              <a:gd name="connsiteX1" fmla="*/ 1605245 w 3449405"/>
              <a:gd name="connsiteY1" fmla="*/ 984069 h 3449403"/>
              <a:gd name="connsiteX2" fmla="*/ 984064 w 3449405"/>
              <a:gd name="connsiteY2" fmla="*/ 1605250 h 3449403"/>
              <a:gd name="connsiteX3" fmla="*/ 934790 w 3449405"/>
              <a:gd name="connsiteY3" fmla="*/ 1724703 h 3449403"/>
              <a:gd name="connsiteX4" fmla="*/ 984064 w 3449405"/>
              <a:gd name="connsiteY4" fmla="*/ 1844166 h 3449403"/>
              <a:gd name="connsiteX5" fmla="*/ 1605244 w 3449405"/>
              <a:gd name="connsiteY5" fmla="*/ 2465346 h 3449403"/>
              <a:gd name="connsiteX6" fmla="*/ 1724705 w 3449405"/>
              <a:gd name="connsiteY6" fmla="*/ 2514617 h 3449403"/>
              <a:gd name="connsiteX7" fmla="*/ 1844162 w 3449405"/>
              <a:gd name="connsiteY7" fmla="*/ 2465347 h 3449403"/>
              <a:gd name="connsiteX8" fmla="*/ 2465343 w 3449405"/>
              <a:gd name="connsiteY8" fmla="*/ 1844166 h 3449403"/>
              <a:gd name="connsiteX9" fmla="*/ 2514616 w 3449405"/>
              <a:gd name="connsiteY9" fmla="*/ 1724703 h 3449403"/>
              <a:gd name="connsiteX10" fmla="*/ 2465348 w 3449405"/>
              <a:gd name="connsiteY10" fmla="*/ 1605244 h 3449403"/>
              <a:gd name="connsiteX11" fmla="*/ 1844168 w 3449405"/>
              <a:gd name="connsiteY11" fmla="*/ 984063 h 3449403"/>
              <a:gd name="connsiteX12" fmla="*/ 1724705 w 3449405"/>
              <a:gd name="connsiteY12" fmla="*/ 934788 h 3449403"/>
              <a:gd name="connsiteX13" fmla="*/ 1724705 w 3449405"/>
              <a:gd name="connsiteY13" fmla="*/ 0 h 3449403"/>
              <a:gd name="connsiteX14" fmla="*/ 1868439 w 3449405"/>
              <a:gd name="connsiteY14" fmla="*/ 18432 h 3449403"/>
              <a:gd name="connsiteX15" fmla="*/ 2125378 w 3449405"/>
              <a:gd name="connsiteY15" fmla="*/ 165989 h 3449403"/>
              <a:gd name="connsiteX16" fmla="*/ 3283426 w 3449405"/>
              <a:gd name="connsiteY16" fmla="*/ 1324037 h 3449403"/>
              <a:gd name="connsiteX17" fmla="*/ 3430970 w 3449405"/>
              <a:gd name="connsiteY17" fmla="*/ 1580964 h 3449403"/>
              <a:gd name="connsiteX18" fmla="*/ 3430970 w 3449405"/>
              <a:gd name="connsiteY18" fmla="*/ 1868437 h 3449403"/>
              <a:gd name="connsiteX19" fmla="*/ 3283416 w 3449405"/>
              <a:gd name="connsiteY19" fmla="*/ 2125376 h 3449403"/>
              <a:gd name="connsiteX20" fmla="*/ 2125368 w 3449405"/>
              <a:gd name="connsiteY20" fmla="*/ 3283425 h 3449403"/>
              <a:gd name="connsiteX21" fmla="*/ 1868439 w 3449405"/>
              <a:gd name="connsiteY21" fmla="*/ 3430969 h 3449403"/>
              <a:gd name="connsiteX22" fmla="*/ 1580965 w 3449405"/>
              <a:gd name="connsiteY22" fmla="*/ 3430969 h 3449403"/>
              <a:gd name="connsiteX23" fmla="*/ 1324038 w 3449405"/>
              <a:gd name="connsiteY23" fmla="*/ 3283424 h 3449403"/>
              <a:gd name="connsiteX24" fmla="*/ 165990 w 3449405"/>
              <a:gd name="connsiteY24" fmla="*/ 2125376 h 3449403"/>
              <a:gd name="connsiteX25" fmla="*/ 18434 w 3449405"/>
              <a:gd name="connsiteY25" fmla="*/ 1868438 h 3449403"/>
              <a:gd name="connsiteX26" fmla="*/ 18445 w 3449405"/>
              <a:gd name="connsiteY26" fmla="*/ 1580974 h 3449403"/>
              <a:gd name="connsiteX27" fmla="*/ 165979 w 3449405"/>
              <a:gd name="connsiteY27" fmla="*/ 1324037 h 3449403"/>
              <a:gd name="connsiteX28" fmla="*/ 1324027 w 3449405"/>
              <a:gd name="connsiteY28" fmla="*/ 165987 h 3449403"/>
              <a:gd name="connsiteX29" fmla="*/ 1580975 w 3449405"/>
              <a:gd name="connsiteY29" fmla="*/ 18442 h 3449403"/>
              <a:gd name="connsiteX30" fmla="*/ 1724705 w 3449405"/>
              <a:gd name="connsiteY30" fmla="*/ 0 h 34494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3449405" h="3449403">
                <a:moveTo>
                  <a:pt x="1724705" y="934788"/>
                </a:moveTo>
                <a:cubicBezTo>
                  <a:pt x="1679655" y="934788"/>
                  <a:pt x="1639835" y="951209"/>
                  <a:pt x="1605245" y="984069"/>
                </a:cubicBezTo>
                <a:lnTo>
                  <a:pt x="984064" y="1605250"/>
                </a:lnTo>
                <a:cubicBezTo>
                  <a:pt x="951211" y="1639836"/>
                  <a:pt x="934785" y="1679659"/>
                  <a:pt x="934790" y="1724703"/>
                </a:cubicBezTo>
                <a:cubicBezTo>
                  <a:pt x="934790" y="1769752"/>
                  <a:pt x="951210" y="1809570"/>
                  <a:pt x="984064" y="1844166"/>
                </a:cubicBezTo>
                <a:lnTo>
                  <a:pt x="1605244" y="2465346"/>
                </a:lnTo>
                <a:cubicBezTo>
                  <a:pt x="1639836" y="2498195"/>
                  <a:pt x="1679661" y="2514621"/>
                  <a:pt x="1724705" y="2514617"/>
                </a:cubicBezTo>
                <a:cubicBezTo>
                  <a:pt x="1769748" y="2514620"/>
                  <a:pt x="1809572" y="2498195"/>
                  <a:pt x="1844162" y="2465347"/>
                </a:cubicBezTo>
                <a:lnTo>
                  <a:pt x="2465343" y="1844166"/>
                </a:lnTo>
                <a:cubicBezTo>
                  <a:pt x="2498195" y="1809569"/>
                  <a:pt x="2514617" y="1769751"/>
                  <a:pt x="2514616" y="1724703"/>
                </a:cubicBezTo>
                <a:cubicBezTo>
                  <a:pt x="2514623" y="1679659"/>
                  <a:pt x="2498198" y="1639835"/>
                  <a:pt x="2465348" y="1605244"/>
                </a:cubicBezTo>
                <a:lnTo>
                  <a:pt x="1844168" y="984063"/>
                </a:lnTo>
                <a:cubicBezTo>
                  <a:pt x="1809571" y="951209"/>
                  <a:pt x="1769753" y="934788"/>
                  <a:pt x="1724705" y="934788"/>
                </a:cubicBezTo>
                <a:close/>
                <a:moveTo>
                  <a:pt x="1724705" y="0"/>
                </a:moveTo>
                <a:cubicBezTo>
                  <a:pt x="1772615" y="-3"/>
                  <a:pt x="1820530" y="6142"/>
                  <a:pt x="1868439" y="18432"/>
                </a:cubicBezTo>
                <a:cubicBezTo>
                  <a:pt x="1964261" y="43034"/>
                  <a:pt x="2049903" y="92215"/>
                  <a:pt x="2125378" y="165989"/>
                </a:cubicBezTo>
                <a:lnTo>
                  <a:pt x="3283426" y="1324037"/>
                </a:lnTo>
                <a:cubicBezTo>
                  <a:pt x="3357187" y="1399500"/>
                  <a:pt x="3406369" y="1485143"/>
                  <a:pt x="3430970" y="1580964"/>
                </a:cubicBezTo>
                <a:cubicBezTo>
                  <a:pt x="3455552" y="1676785"/>
                  <a:pt x="3455550" y="1772617"/>
                  <a:pt x="3430970" y="1868437"/>
                </a:cubicBezTo>
                <a:cubicBezTo>
                  <a:pt x="3406369" y="1964259"/>
                  <a:pt x="3357197" y="2049913"/>
                  <a:pt x="3283416" y="2125376"/>
                </a:cubicBezTo>
                <a:lnTo>
                  <a:pt x="2125368" y="3283425"/>
                </a:lnTo>
                <a:cubicBezTo>
                  <a:pt x="2049915" y="3357197"/>
                  <a:pt x="1964261" y="3406367"/>
                  <a:pt x="1868439" y="3430969"/>
                </a:cubicBezTo>
                <a:cubicBezTo>
                  <a:pt x="1772618" y="3455548"/>
                  <a:pt x="1676786" y="3455549"/>
                  <a:pt x="1580965" y="3430969"/>
                </a:cubicBezTo>
                <a:cubicBezTo>
                  <a:pt x="1485143" y="3406367"/>
                  <a:pt x="1399501" y="3357186"/>
                  <a:pt x="1324038" y="3283424"/>
                </a:cubicBezTo>
                <a:lnTo>
                  <a:pt x="165990" y="2125376"/>
                </a:lnTo>
                <a:cubicBezTo>
                  <a:pt x="92217" y="2049902"/>
                  <a:pt x="43035" y="1964259"/>
                  <a:pt x="18434" y="1868438"/>
                </a:cubicBezTo>
                <a:cubicBezTo>
                  <a:pt x="-6148" y="1772618"/>
                  <a:pt x="-6145" y="1676786"/>
                  <a:pt x="18445" y="1580974"/>
                </a:cubicBezTo>
                <a:cubicBezTo>
                  <a:pt x="43035" y="1485142"/>
                  <a:pt x="92217" y="1399500"/>
                  <a:pt x="165979" y="1324037"/>
                </a:cubicBezTo>
                <a:lnTo>
                  <a:pt x="1324027" y="165987"/>
                </a:lnTo>
                <a:cubicBezTo>
                  <a:pt x="1399501" y="92215"/>
                  <a:pt x="1485143" y="43033"/>
                  <a:pt x="1580975" y="18442"/>
                </a:cubicBezTo>
                <a:cubicBezTo>
                  <a:pt x="1628881" y="6148"/>
                  <a:pt x="1676793" y="-1"/>
                  <a:pt x="1724705" y="0"/>
                </a:cubicBezTo>
                <a:close/>
              </a:path>
            </a:pathLst>
          </a:cu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solidFill>
                  <a:schemeClr val="tx1"/>
                </a:solidFill>
              </a:defRPr>
            </a:lvl1pPr>
          </a:lstStyle>
          <a:p>
            <a:pPr lvl="0"/>
            <a:endParaRPr lang="en-US"/>
          </a:p>
        </p:txBody>
      </p:sp>
    </p:spTree>
    <p:extLst>
      <p:ext uri="{BB962C8B-B14F-4D97-AF65-F5344CB8AC3E}">
        <p14:creationId xmlns:p14="http://schemas.microsoft.com/office/powerpoint/2010/main" val="2859049411"/>
      </p:ext>
    </p:extLst>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cxnSp>
        <p:nvCxnSpPr>
          <p:cNvPr id="5" name="Straight Connector 4"/>
          <p:cNvCxnSpPr/>
          <p:nvPr/>
        </p:nvCxnSpPr>
        <p:spPr>
          <a:xfrm>
            <a:off x="791072" y="3091749"/>
            <a:ext cx="16561840" cy="0"/>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 name="Straight Connector 4"/>
          <p:cNvCxnSpPr/>
          <p:nvPr userDrawn="1"/>
        </p:nvCxnSpPr>
        <p:spPr>
          <a:xfrm>
            <a:off x="791072" y="1363290"/>
            <a:ext cx="16561840" cy="0"/>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7" name="Title Placeholder 1"/>
          <p:cNvSpPr>
            <a:spLocks noGrp="1"/>
          </p:cNvSpPr>
          <p:nvPr>
            <p:ph type="title"/>
          </p:nvPr>
        </p:nvSpPr>
        <p:spPr bwMode="auto">
          <a:xfrm>
            <a:off x="791072" y="1363290"/>
            <a:ext cx="16561840" cy="171476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endParaRPr lang="en-GB"/>
          </a:p>
        </p:txBody>
      </p:sp>
      <p:sp>
        <p:nvSpPr>
          <p:cNvPr id="8" name="Text Placeholder 2"/>
          <p:cNvSpPr>
            <a:spLocks noGrp="1"/>
          </p:cNvSpPr>
          <p:nvPr>
            <p:ph idx="1"/>
          </p:nvPr>
        </p:nvSpPr>
        <p:spPr bwMode="auto">
          <a:xfrm>
            <a:off x="3657600" y="3351941"/>
            <a:ext cx="13716000" cy="628747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749655272"/>
      </p:ext>
    </p:extLst>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userDrawn="1">
  <p:cSld name="1_22">
    <p:spTree>
      <p:nvGrpSpPr>
        <p:cNvPr id="1" name=""/>
        <p:cNvGrpSpPr/>
        <p:nvPr/>
      </p:nvGrpSpPr>
      <p:grpSpPr>
        <a:xfrm>
          <a:off x="0" y="0"/>
          <a:ext cx="0" cy="0"/>
          <a:chOff x="0" y="0"/>
          <a:chExt cx="0" cy="0"/>
        </a:xfrm>
      </p:grpSpPr>
      <p:sp>
        <p:nvSpPr>
          <p:cNvPr id="3" name="Freeform 8"/>
          <p:cNvSpPr>
            <a:spLocks noGrp="1" noEditPoints="1"/>
          </p:cNvSpPr>
          <p:nvPr>
            <p:ph type="pic" sz="quarter" idx="10"/>
          </p:nvPr>
        </p:nvSpPr>
        <p:spPr bwMode="auto">
          <a:xfrm>
            <a:off x="8180310" y="0"/>
            <a:ext cx="10107690" cy="10288588"/>
          </a:xfrm>
          <a:custGeom>
            <a:avLst/>
            <a:gdLst>
              <a:gd name="T0" fmla="*/ 4469 w 4469"/>
              <a:gd name="T1" fmla="*/ 4552 h 4552"/>
              <a:gd name="T2" fmla="*/ 3879 w 4469"/>
              <a:gd name="T3" fmla="*/ 4552 h 4552"/>
              <a:gd name="T4" fmla="*/ 1610 w 4469"/>
              <a:gd name="T5" fmla="*/ 2276 h 4552"/>
              <a:gd name="T6" fmla="*/ 3879 w 4469"/>
              <a:gd name="T7" fmla="*/ 0 h 4552"/>
              <a:gd name="T8" fmla="*/ 4469 w 4469"/>
              <a:gd name="T9" fmla="*/ 0 h 4552"/>
              <a:gd name="T10" fmla="*/ 4469 w 4469"/>
              <a:gd name="T11" fmla="*/ 4552 h 4552"/>
              <a:gd name="T12" fmla="*/ 3799 w 4469"/>
              <a:gd name="T13" fmla="*/ 4552 h 4552"/>
              <a:gd name="T14" fmla="*/ 2269 w 4469"/>
              <a:gd name="T15" fmla="*/ 4552 h 4552"/>
              <a:gd name="T16" fmla="*/ 806 w 4469"/>
              <a:gd name="T17" fmla="*/ 3084 h 4552"/>
              <a:gd name="T18" fmla="*/ 1571 w 4469"/>
              <a:gd name="T19" fmla="*/ 2316 h 4552"/>
              <a:gd name="T20" fmla="*/ 3799 w 4469"/>
              <a:gd name="T21" fmla="*/ 4552 h 4552"/>
              <a:gd name="T22" fmla="*/ 2269 w 4469"/>
              <a:gd name="T23" fmla="*/ 0 h 4552"/>
              <a:gd name="T24" fmla="*/ 3799 w 4469"/>
              <a:gd name="T25" fmla="*/ 0 h 4552"/>
              <a:gd name="T26" fmla="*/ 1571 w 4469"/>
              <a:gd name="T27" fmla="*/ 2236 h 4552"/>
              <a:gd name="T28" fmla="*/ 806 w 4469"/>
              <a:gd name="T29" fmla="*/ 1468 h 4552"/>
              <a:gd name="T30" fmla="*/ 2269 w 4469"/>
              <a:gd name="T31" fmla="*/ 0 h 4552"/>
              <a:gd name="T32" fmla="*/ 0 w 4469"/>
              <a:gd name="T33" fmla="*/ 2276 h 4552"/>
              <a:gd name="T34" fmla="*/ 765 w 4469"/>
              <a:gd name="T35" fmla="*/ 1508 h 4552"/>
              <a:gd name="T36" fmla="*/ 1531 w 4469"/>
              <a:gd name="T37" fmla="*/ 2276 h 4552"/>
              <a:gd name="T38" fmla="*/ 765 w 4469"/>
              <a:gd name="T39" fmla="*/ 3044 h 4552"/>
              <a:gd name="T40" fmla="*/ 0 w 4469"/>
              <a:gd name="T41" fmla="*/ 2276 h 45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469" h="4552">
                <a:moveTo>
                  <a:pt x="4469" y="4552"/>
                </a:moveTo>
                <a:lnTo>
                  <a:pt x="3879" y="4552"/>
                </a:lnTo>
                <a:lnTo>
                  <a:pt x="1610" y="2276"/>
                </a:lnTo>
                <a:lnTo>
                  <a:pt x="3879" y="0"/>
                </a:lnTo>
                <a:lnTo>
                  <a:pt x="4469" y="0"/>
                </a:lnTo>
                <a:lnTo>
                  <a:pt x="4469" y="4552"/>
                </a:lnTo>
                <a:close/>
                <a:moveTo>
                  <a:pt x="3799" y="4552"/>
                </a:moveTo>
                <a:lnTo>
                  <a:pt x="2269" y="4552"/>
                </a:lnTo>
                <a:lnTo>
                  <a:pt x="806" y="3084"/>
                </a:lnTo>
                <a:lnTo>
                  <a:pt x="1571" y="2316"/>
                </a:lnTo>
                <a:lnTo>
                  <a:pt x="3799" y="4552"/>
                </a:lnTo>
                <a:close/>
                <a:moveTo>
                  <a:pt x="2269" y="0"/>
                </a:moveTo>
                <a:lnTo>
                  <a:pt x="3799" y="0"/>
                </a:lnTo>
                <a:lnTo>
                  <a:pt x="1571" y="2236"/>
                </a:lnTo>
                <a:lnTo>
                  <a:pt x="806" y="1468"/>
                </a:lnTo>
                <a:lnTo>
                  <a:pt x="2269" y="0"/>
                </a:lnTo>
                <a:close/>
                <a:moveTo>
                  <a:pt x="0" y="2276"/>
                </a:moveTo>
                <a:lnTo>
                  <a:pt x="765" y="1508"/>
                </a:lnTo>
                <a:lnTo>
                  <a:pt x="1531" y="2276"/>
                </a:lnTo>
                <a:lnTo>
                  <a:pt x="765" y="3044"/>
                </a:lnTo>
                <a:lnTo>
                  <a:pt x="0" y="2276"/>
                </a:lnTo>
                <a:close/>
              </a:path>
            </a:pathLst>
          </a:cu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Tree>
    <p:extLst>
      <p:ext uri="{BB962C8B-B14F-4D97-AF65-F5344CB8AC3E}">
        <p14:creationId xmlns:p14="http://schemas.microsoft.com/office/powerpoint/2010/main" val="186854237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10">
  <p:cSld name="10">
    <p:spTree>
      <p:nvGrpSpPr>
        <p:cNvPr id="1" name="Shape 91"/>
        <p:cNvGrpSpPr/>
        <p:nvPr/>
      </p:nvGrpSpPr>
      <p:grpSpPr>
        <a:xfrm>
          <a:off x="0" y="0"/>
          <a:ext cx="0" cy="0"/>
          <a:chOff x="0" y="0"/>
          <a:chExt cx="0" cy="0"/>
        </a:xfrm>
      </p:grpSpPr>
      <p:sp>
        <p:nvSpPr>
          <p:cNvPr id="92" name="Google Shape;92;p44"/>
          <p:cNvSpPr>
            <a:spLocks noGrp="1"/>
          </p:cNvSpPr>
          <p:nvPr>
            <p:ph type="pic" idx="2"/>
          </p:nvPr>
        </p:nvSpPr>
        <p:spPr>
          <a:xfrm>
            <a:off x="383056" y="338143"/>
            <a:ext cx="17521895" cy="9625008"/>
          </a:xfrm>
          <a:prstGeom prst="rect">
            <a:avLst/>
          </a:prstGeom>
          <a:solidFill>
            <a:srgbClr val="353535">
              <a:alpha val="11372"/>
            </a:srgbClr>
          </a:solidFill>
          <a:ln>
            <a:noFill/>
          </a:ln>
        </p:spPr>
      </p:sp>
    </p:spTree>
    <p:extLst>
      <p:ext uri="{BB962C8B-B14F-4D97-AF65-F5344CB8AC3E}">
        <p14:creationId xmlns:p14="http://schemas.microsoft.com/office/powerpoint/2010/main" val="3128667365"/>
      </p:ext>
    </p:extLst>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userDrawn="1">
  <p:cSld name="1_15">
    <p:spTree>
      <p:nvGrpSpPr>
        <p:cNvPr id="1" name=""/>
        <p:cNvGrpSpPr/>
        <p:nvPr/>
      </p:nvGrpSpPr>
      <p:grpSpPr>
        <a:xfrm>
          <a:off x="0" y="0"/>
          <a:ext cx="0" cy="0"/>
          <a:chOff x="0" y="0"/>
          <a:chExt cx="0" cy="0"/>
        </a:xfrm>
      </p:grpSpPr>
      <p:sp>
        <p:nvSpPr>
          <p:cNvPr id="4" name="Picture Placeholder 2"/>
          <p:cNvSpPr>
            <a:spLocks noGrp="1"/>
          </p:cNvSpPr>
          <p:nvPr>
            <p:ph type="pic" sz="quarter" idx="10"/>
          </p:nvPr>
        </p:nvSpPr>
        <p:spPr>
          <a:xfrm>
            <a:off x="0" y="0"/>
            <a:ext cx="9601200" cy="10288588"/>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33"/>
            </a:lvl1pPr>
          </a:lstStyle>
          <a:p>
            <a:pPr lvl="0"/>
            <a:endParaRPr lang="en-US"/>
          </a:p>
        </p:txBody>
      </p:sp>
      <p:sp>
        <p:nvSpPr>
          <p:cNvPr id="5" name="TextBox 4">
            <a:extLst>
              <a:ext uri="{FF2B5EF4-FFF2-40B4-BE49-F238E27FC236}">
                <a16:creationId xmlns:a16="http://schemas.microsoft.com/office/drawing/2014/main" id="{3918076C-60FD-2C4E-BDB4-DB8EB5CB5E34}"/>
              </a:ext>
            </a:extLst>
          </p:cNvPr>
          <p:cNvSpPr txBox="1"/>
          <p:nvPr userDrawn="1"/>
        </p:nvSpPr>
        <p:spPr>
          <a:xfrm>
            <a:off x="16859166" y="9198397"/>
            <a:ext cx="660400" cy="338554"/>
          </a:xfrm>
          <a:prstGeom prst="rect">
            <a:avLst/>
          </a:prstGeom>
          <a:noFill/>
        </p:spPr>
        <p:txBody>
          <a:bodyPr wrap="square" rtlCol="0">
            <a:spAutoFit/>
          </a:bodyPr>
          <a:lstStyle/>
          <a:p>
            <a:pPr algn="r"/>
            <a:fld id="{293ABEDF-2FD4-CE41-BE6E-C03412F0A819}" type="slidenum">
              <a:rPr lang="en-US" sz="1600" b="0" smtClean="0">
                <a:latin typeface="Bebas" pitchFamily="2" charset="0"/>
                <a:ea typeface="Open Sans" panose="020B0606030504020204" pitchFamily="34" charset="0"/>
                <a:cs typeface="Open Sans" panose="020B0606030504020204" pitchFamily="34" charset="0"/>
              </a:rPr>
              <a:pPr algn="r"/>
              <a:t>‹#›</a:t>
            </a:fld>
            <a:endParaRPr lang="en-US" sz="1600" b="0">
              <a:latin typeface="Bebas" pitchFamily="2" charset="0"/>
              <a:ea typeface="Open Sans" panose="020B0606030504020204" pitchFamily="34" charset="0"/>
              <a:cs typeface="Arial" panose="020B0606030504020204" pitchFamily="34" charset="0"/>
            </a:endParaRPr>
          </a:p>
        </p:txBody>
      </p:sp>
      <p:cxnSp>
        <p:nvCxnSpPr>
          <p:cNvPr id="6" name="Straight Connector 5">
            <a:extLst>
              <a:ext uri="{FF2B5EF4-FFF2-40B4-BE49-F238E27FC236}">
                <a16:creationId xmlns:a16="http://schemas.microsoft.com/office/drawing/2014/main" id="{325833C6-1312-2040-BCA6-DD8083B17E9C}"/>
              </a:ext>
            </a:extLst>
          </p:cNvPr>
          <p:cNvCxnSpPr>
            <a:cxnSpLocks/>
          </p:cNvCxnSpPr>
          <p:nvPr userDrawn="1"/>
        </p:nvCxnSpPr>
        <p:spPr>
          <a:xfrm flipV="1">
            <a:off x="17568335" y="9352286"/>
            <a:ext cx="719667" cy="15389"/>
          </a:xfrm>
          <a:prstGeom prst="line">
            <a:avLst/>
          </a:prstGeom>
          <a:ln w="15875"/>
        </p:spPr>
        <p:style>
          <a:lnRef idx="1">
            <a:schemeClr val="accent1"/>
          </a:lnRef>
          <a:fillRef idx="0">
            <a:schemeClr val="accent1"/>
          </a:fillRef>
          <a:effectRef idx="0">
            <a:schemeClr val="accent1"/>
          </a:effectRef>
          <a:fontRef idx="minor">
            <a:schemeClr val="tx1"/>
          </a:fontRef>
        </p:style>
      </p:cxnSp>
      <p:pic>
        <p:nvPicPr>
          <p:cNvPr id="7" name="Picture 6" descr="A picture containing drawing&#10;&#10;Description automatically generated">
            <a:extLst>
              <a:ext uri="{FF2B5EF4-FFF2-40B4-BE49-F238E27FC236}">
                <a16:creationId xmlns:a16="http://schemas.microsoft.com/office/drawing/2014/main" id="{39D15A36-1805-AE45-B957-19C563F482C6}"/>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5541415" y="1"/>
            <a:ext cx="2746587" cy="2683239"/>
          </a:xfrm>
          <a:prstGeom prst="rect">
            <a:avLst/>
          </a:prstGeom>
        </p:spPr>
      </p:pic>
    </p:spTree>
    <p:extLst>
      <p:ext uri="{BB962C8B-B14F-4D97-AF65-F5344CB8AC3E}">
        <p14:creationId xmlns:p14="http://schemas.microsoft.com/office/powerpoint/2010/main" val="377304254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11">
  <p:cSld name="11">
    <p:spTree>
      <p:nvGrpSpPr>
        <p:cNvPr id="1" name="Shape 93"/>
        <p:cNvGrpSpPr/>
        <p:nvPr/>
      </p:nvGrpSpPr>
      <p:grpSpPr>
        <a:xfrm>
          <a:off x="0" y="0"/>
          <a:ext cx="0" cy="0"/>
          <a:chOff x="0" y="0"/>
          <a:chExt cx="0" cy="0"/>
        </a:xfrm>
      </p:grpSpPr>
      <p:sp>
        <p:nvSpPr>
          <p:cNvPr id="94" name="Google Shape;94;p45"/>
          <p:cNvSpPr>
            <a:spLocks noGrp="1"/>
          </p:cNvSpPr>
          <p:nvPr>
            <p:ph type="pic" idx="2"/>
          </p:nvPr>
        </p:nvSpPr>
        <p:spPr>
          <a:xfrm>
            <a:off x="1935145" y="3120406"/>
            <a:ext cx="5715000" cy="5715000"/>
          </a:xfrm>
          <a:prstGeom prst="rect">
            <a:avLst/>
          </a:prstGeom>
          <a:solidFill>
            <a:srgbClr val="353535">
              <a:alpha val="11372"/>
            </a:srgbClr>
          </a:solidFill>
          <a:ln>
            <a:noFill/>
          </a:ln>
        </p:spPr>
      </p:sp>
      <p:sp>
        <p:nvSpPr>
          <p:cNvPr id="95" name="Google Shape;95;p45"/>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Arial"/>
              <a:sym typeface="Open Sans"/>
            </a:endParaRPr>
          </a:p>
        </p:txBody>
      </p:sp>
      <p:cxnSp>
        <p:nvCxnSpPr>
          <p:cNvPr id="96" name="Google Shape;96;p45"/>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97" name="Google Shape;97;p45" descr="A picture containing drawing&#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15541413" y="0"/>
            <a:ext cx="2746587" cy="2683239"/>
          </a:xfrm>
          <a:prstGeom prst="rect">
            <a:avLst/>
          </a:prstGeom>
          <a:noFill/>
          <a:ln>
            <a:noFill/>
          </a:ln>
        </p:spPr>
      </p:pic>
    </p:spTree>
    <p:extLst>
      <p:ext uri="{BB962C8B-B14F-4D97-AF65-F5344CB8AC3E}">
        <p14:creationId xmlns:p14="http://schemas.microsoft.com/office/powerpoint/2010/main" val="313000558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12">
  <p:cSld name="12">
    <p:spTree>
      <p:nvGrpSpPr>
        <p:cNvPr id="1" name="Shape 98"/>
        <p:cNvGrpSpPr/>
        <p:nvPr/>
      </p:nvGrpSpPr>
      <p:grpSpPr>
        <a:xfrm>
          <a:off x="0" y="0"/>
          <a:ext cx="0" cy="0"/>
          <a:chOff x="0" y="0"/>
          <a:chExt cx="0" cy="0"/>
        </a:xfrm>
      </p:grpSpPr>
      <p:sp>
        <p:nvSpPr>
          <p:cNvPr id="99" name="Google Shape;99;p46"/>
          <p:cNvSpPr>
            <a:spLocks noGrp="1"/>
          </p:cNvSpPr>
          <p:nvPr>
            <p:ph type="pic" idx="2"/>
          </p:nvPr>
        </p:nvSpPr>
        <p:spPr>
          <a:xfrm>
            <a:off x="1610782" y="2576586"/>
            <a:ext cx="6363725" cy="6363727"/>
          </a:xfrm>
          <a:prstGeom prst="rect">
            <a:avLst/>
          </a:prstGeom>
          <a:solidFill>
            <a:srgbClr val="353535">
              <a:alpha val="11372"/>
            </a:srgbClr>
          </a:solidFill>
          <a:ln>
            <a:noFill/>
          </a:ln>
        </p:spPr>
      </p:sp>
      <p:sp>
        <p:nvSpPr>
          <p:cNvPr id="100" name="Google Shape;100;p46"/>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Arial"/>
              <a:sym typeface="Open Sans"/>
            </a:endParaRPr>
          </a:p>
        </p:txBody>
      </p:sp>
      <p:cxnSp>
        <p:nvCxnSpPr>
          <p:cNvPr id="101" name="Google Shape;101;p46"/>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102" name="Google Shape;102;p46" descr="A picture containing drawing&#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15541413" y="0"/>
            <a:ext cx="2746587" cy="2683239"/>
          </a:xfrm>
          <a:prstGeom prst="rect">
            <a:avLst/>
          </a:prstGeom>
          <a:noFill/>
          <a:ln>
            <a:noFill/>
          </a:ln>
        </p:spPr>
      </p:pic>
    </p:spTree>
    <p:extLst>
      <p:ext uri="{BB962C8B-B14F-4D97-AF65-F5344CB8AC3E}">
        <p14:creationId xmlns:p14="http://schemas.microsoft.com/office/powerpoint/2010/main" val="180445265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13">
  <p:cSld name="13">
    <p:spTree>
      <p:nvGrpSpPr>
        <p:cNvPr id="1" name="Shape 103"/>
        <p:cNvGrpSpPr/>
        <p:nvPr/>
      </p:nvGrpSpPr>
      <p:grpSpPr>
        <a:xfrm>
          <a:off x="0" y="0"/>
          <a:ext cx="0" cy="0"/>
          <a:chOff x="0" y="0"/>
          <a:chExt cx="0" cy="0"/>
        </a:xfrm>
      </p:grpSpPr>
      <p:sp>
        <p:nvSpPr>
          <p:cNvPr id="104" name="Google Shape;104;p47"/>
          <p:cNvSpPr>
            <a:spLocks noGrp="1"/>
          </p:cNvSpPr>
          <p:nvPr>
            <p:ph type="pic" idx="2"/>
          </p:nvPr>
        </p:nvSpPr>
        <p:spPr>
          <a:xfrm flipH="1">
            <a:off x="-1" y="0"/>
            <a:ext cx="14712019" cy="4511040"/>
          </a:xfrm>
          <a:prstGeom prst="rect">
            <a:avLst/>
          </a:prstGeom>
          <a:solidFill>
            <a:srgbClr val="353535">
              <a:alpha val="11372"/>
            </a:srgbClr>
          </a:solidFill>
          <a:ln>
            <a:noFill/>
          </a:ln>
        </p:spPr>
      </p:sp>
      <p:sp>
        <p:nvSpPr>
          <p:cNvPr id="105" name="Google Shape;105;p47"/>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Arial"/>
              <a:sym typeface="Open Sans"/>
            </a:endParaRPr>
          </a:p>
        </p:txBody>
      </p:sp>
      <p:cxnSp>
        <p:nvCxnSpPr>
          <p:cNvPr id="106" name="Google Shape;106;p47"/>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107" name="Google Shape;107;p47" descr="A picture containing drawing&#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15541413" y="0"/>
            <a:ext cx="2746587" cy="2683239"/>
          </a:xfrm>
          <a:prstGeom prst="rect">
            <a:avLst/>
          </a:prstGeom>
          <a:noFill/>
          <a:ln>
            <a:noFill/>
          </a:ln>
        </p:spPr>
      </p:pic>
    </p:spTree>
    <p:extLst>
      <p:ext uri="{BB962C8B-B14F-4D97-AF65-F5344CB8AC3E}">
        <p14:creationId xmlns:p14="http://schemas.microsoft.com/office/powerpoint/2010/main" val="366140936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14">
  <p:cSld name="14">
    <p:spTree>
      <p:nvGrpSpPr>
        <p:cNvPr id="1" name="Shape 108"/>
        <p:cNvGrpSpPr/>
        <p:nvPr/>
      </p:nvGrpSpPr>
      <p:grpSpPr>
        <a:xfrm>
          <a:off x="0" y="0"/>
          <a:ext cx="0" cy="0"/>
          <a:chOff x="0" y="0"/>
          <a:chExt cx="0" cy="0"/>
        </a:xfrm>
      </p:grpSpPr>
      <p:sp>
        <p:nvSpPr>
          <p:cNvPr id="109" name="Google Shape;109;p48"/>
          <p:cNvSpPr>
            <a:spLocks noGrp="1"/>
          </p:cNvSpPr>
          <p:nvPr>
            <p:ph type="pic" idx="2"/>
          </p:nvPr>
        </p:nvSpPr>
        <p:spPr>
          <a:xfrm>
            <a:off x="1553028" y="0"/>
            <a:ext cx="16734972" cy="5379495"/>
          </a:xfrm>
          <a:prstGeom prst="rect">
            <a:avLst/>
          </a:prstGeom>
          <a:solidFill>
            <a:srgbClr val="353535">
              <a:alpha val="11372"/>
            </a:srgbClr>
          </a:solidFill>
          <a:ln>
            <a:noFill/>
          </a:ln>
        </p:spPr>
      </p:sp>
      <p:sp>
        <p:nvSpPr>
          <p:cNvPr id="110" name="Google Shape;110;p48"/>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Arial"/>
              <a:sym typeface="Open Sans"/>
            </a:endParaRPr>
          </a:p>
        </p:txBody>
      </p:sp>
      <p:cxnSp>
        <p:nvCxnSpPr>
          <p:cNvPr id="111" name="Google Shape;111;p48"/>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112" name="Google Shape;112;p48" descr="A picture containing drawing&#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0" y="0"/>
            <a:ext cx="2746587" cy="2683239"/>
          </a:xfrm>
          <a:prstGeom prst="rect">
            <a:avLst/>
          </a:prstGeom>
          <a:noFill/>
          <a:ln>
            <a:noFill/>
          </a:ln>
        </p:spPr>
      </p:pic>
    </p:spTree>
    <p:extLst>
      <p:ext uri="{BB962C8B-B14F-4D97-AF65-F5344CB8AC3E}">
        <p14:creationId xmlns:p14="http://schemas.microsoft.com/office/powerpoint/2010/main" val="303868904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16">
  <p:cSld name="16">
    <p:spTree>
      <p:nvGrpSpPr>
        <p:cNvPr id="1" name="Shape 113"/>
        <p:cNvGrpSpPr/>
        <p:nvPr/>
      </p:nvGrpSpPr>
      <p:grpSpPr>
        <a:xfrm>
          <a:off x="0" y="0"/>
          <a:ext cx="0" cy="0"/>
          <a:chOff x="0" y="0"/>
          <a:chExt cx="0" cy="0"/>
        </a:xfrm>
      </p:grpSpPr>
      <p:sp>
        <p:nvSpPr>
          <p:cNvPr id="114" name="Google Shape;114;p49"/>
          <p:cNvSpPr>
            <a:spLocks noGrp="1"/>
          </p:cNvSpPr>
          <p:nvPr>
            <p:ph type="pic" idx="2"/>
          </p:nvPr>
        </p:nvSpPr>
        <p:spPr>
          <a:xfrm>
            <a:off x="0" y="0"/>
            <a:ext cx="6698918" cy="6698919"/>
          </a:xfrm>
          <a:prstGeom prst="rect">
            <a:avLst/>
          </a:prstGeom>
          <a:solidFill>
            <a:srgbClr val="353535">
              <a:alpha val="11372"/>
            </a:srgbClr>
          </a:solidFill>
          <a:ln>
            <a:noFill/>
          </a:ln>
        </p:spPr>
      </p:sp>
      <p:sp>
        <p:nvSpPr>
          <p:cNvPr id="115" name="Google Shape;115;p49"/>
          <p:cNvSpPr>
            <a:spLocks noGrp="1"/>
          </p:cNvSpPr>
          <p:nvPr>
            <p:ph type="pic" idx="3"/>
          </p:nvPr>
        </p:nvSpPr>
        <p:spPr>
          <a:xfrm>
            <a:off x="4279192" y="4287009"/>
            <a:ext cx="4798110" cy="4798111"/>
          </a:xfrm>
          <a:prstGeom prst="rect">
            <a:avLst/>
          </a:prstGeom>
          <a:solidFill>
            <a:srgbClr val="353535">
              <a:alpha val="11372"/>
            </a:srgbClr>
          </a:solidFill>
          <a:ln>
            <a:noFill/>
          </a:ln>
        </p:spPr>
      </p:sp>
      <p:sp>
        <p:nvSpPr>
          <p:cNvPr id="116" name="Google Shape;116;p49"/>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Arial"/>
              <a:sym typeface="Open Sans"/>
            </a:endParaRPr>
          </a:p>
        </p:txBody>
      </p:sp>
      <p:cxnSp>
        <p:nvCxnSpPr>
          <p:cNvPr id="117" name="Google Shape;117;p49"/>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118" name="Google Shape;118;p49" descr="A picture containing drawing&#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15541413" y="0"/>
            <a:ext cx="2746587" cy="2683239"/>
          </a:xfrm>
          <a:prstGeom prst="rect">
            <a:avLst/>
          </a:prstGeom>
          <a:noFill/>
          <a:ln>
            <a:noFill/>
          </a:ln>
        </p:spPr>
      </p:pic>
    </p:spTree>
    <p:extLst>
      <p:ext uri="{BB962C8B-B14F-4D97-AF65-F5344CB8AC3E}">
        <p14:creationId xmlns:p14="http://schemas.microsoft.com/office/powerpoint/2010/main" val="69467501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17">
  <p:cSld name="17">
    <p:spTree>
      <p:nvGrpSpPr>
        <p:cNvPr id="1" name="Shape 119"/>
        <p:cNvGrpSpPr/>
        <p:nvPr/>
      </p:nvGrpSpPr>
      <p:grpSpPr>
        <a:xfrm>
          <a:off x="0" y="0"/>
          <a:ext cx="0" cy="0"/>
          <a:chOff x="0" y="0"/>
          <a:chExt cx="0" cy="0"/>
        </a:xfrm>
      </p:grpSpPr>
      <p:sp>
        <p:nvSpPr>
          <p:cNvPr id="120" name="Google Shape;120;p50"/>
          <p:cNvSpPr>
            <a:spLocks noGrp="1"/>
          </p:cNvSpPr>
          <p:nvPr>
            <p:ph type="pic" idx="2"/>
          </p:nvPr>
        </p:nvSpPr>
        <p:spPr>
          <a:xfrm>
            <a:off x="6907700" y="3429529"/>
            <a:ext cx="3466042" cy="3429529"/>
          </a:xfrm>
          <a:prstGeom prst="rect">
            <a:avLst/>
          </a:prstGeom>
          <a:solidFill>
            <a:srgbClr val="353535">
              <a:alpha val="11372"/>
            </a:srgbClr>
          </a:solidFill>
          <a:ln>
            <a:noFill/>
          </a:ln>
        </p:spPr>
      </p:sp>
      <p:sp>
        <p:nvSpPr>
          <p:cNvPr id="121" name="Google Shape;121;p50"/>
          <p:cNvSpPr>
            <a:spLocks noGrp="1"/>
          </p:cNvSpPr>
          <p:nvPr>
            <p:ph type="pic" idx="3"/>
          </p:nvPr>
        </p:nvSpPr>
        <p:spPr>
          <a:xfrm>
            <a:off x="-24384" y="0"/>
            <a:ext cx="3466042" cy="3429529"/>
          </a:xfrm>
          <a:prstGeom prst="rect">
            <a:avLst/>
          </a:prstGeom>
          <a:solidFill>
            <a:srgbClr val="353535">
              <a:alpha val="11372"/>
            </a:srgbClr>
          </a:solidFill>
          <a:ln>
            <a:noFill/>
          </a:ln>
        </p:spPr>
      </p:sp>
      <p:sp>
        <p:nvSpPr>
          <p:cNvPr id="122" name="Google Shape;122;p50"/>
          <p:cNvSpPr>
            <a:spLocks noGrp="1"/>
          </p:cNvSpPr>
          <p:nvPr>
            <p:ph type="pic" idx="4"/>
          </p:nvPr>
        </p:nvSpPr>
        <p:spPr>
          <a:xfrm>
            <a:off x="3441658" y="3429529"/>
            <a:ext cx="3466042" cy="3429529"/>
          </a:xfrm>
          <a:prstGeom prst="rect">
            <a:avLst/>
          </a:prstGeom>
          <a:solidFill>
            <a:srgbClr val="353535">
              <a:alpha val="11372"/>
            </a:srgbClr>
          </a:solidFill>
          <a:ln>
            <a:noFill/>
          </a:ln>
        </p:spPr>
      </p:sp>
      <p:sp>
        <p:nvSpPr>
          <p:cNvPr id="123" name="Google Shape;123;p50"/>
          <p:cNvSpPr>
            <a:spLocks noGrp="1"/>
          </p:cNvSpPr>
          <p:nvPr>
            <p:ph type="pic" idx="5"/>
          </p:nvPr>
        </p:nvSpPr>
        <p:spPr>
          <a:xfrm>
            <a:off x="-24384" y="3429529"/>
            <a:ext cx="3466042" cy="3429529"/>
          </a:xfrm>
          <a:prstGeom prst="rect">
            <a:avLst/>
          </a:prstGeom>
          <a:solidFill>
            <a:srgbClr val="353535">
              <a:alpha val="11372"/>
            </a:srgbClr>
          </a:solidFill>
          <a:ln>
            <a:noFill/>
          </a:ln>
        </p:spPr>
      </p:sp>
      <p:sp>
        <p:nvSpPr>
          <p:cNvPr id="124" name="Google Shape;124;p50"/>
          <p:cNvSpPr>
            <a:spLocks noGrp="1"/>
          </p:cNvSpPr>
          <p:nvPr>
            <p:ph type="pic" idx="6"/>
          </p:nvPr>
        </p:nvSpPr>
        <p:spPr>
          <a:xfrm>
            <a:off x="3441658" y="6859059"/>
            <a:ext cx="3466042" cy="3429529"/>
          </a:xfrm>
          <a:prstGeom prst="rect">
            <a:avLst/>
          </a:prstGeom>
          <a:solidFill>
            <a:srgbClr val="353535">
              <a:alpha val="11372"/>
            </a:srgbClr>
          </a:solidFill>
          <a:ln>
            <a:noFill/>
          </a:ln>
        </p:spPr>
      </p:sp>
      <p:sp>
        <p:nvSpPr>
          <p:cNvPr id="125" name="Google Shape;125;p50"/>
          <p:cNvSpPr>
            <a:spLocks noGrp="1"/>
          </p:cNvSpPr>
          <p:nvPr>
            <p:ph type="pic" idx="7"/>
          </p:nvPr>
        </p:nvSpPr>
        <p:spPr>
          <a:xfrm>
            <a:off x="-24384" y="6859059"/>
            <a:ext cx="3466042" cy="3429529"/>
          </a:xfrm>
          <a:prstGeom prst="rect">
            <a:avLst/>
          </a:prstGeom>
          <a:solidFill>
            <a:srgbClr val="353535">
              <a:alpha val="11372"/>
            </a:srgbClr>
          </a:solidFill>
          <a:ln>
            <a:noFill/>
          </a:ln>
        </p:spPr>
      </p:sp>
      <p:sp>
        <p:nvSpPr>
          <p:cNvPr id="126" name="Google Shape;126;p50"/>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Arial"/>
              <a:sym typeface="Open Sans"/>
            </a:endParaRPr>
          </a:p>
        </p:txBody>
      </p:sp>
      <p:cxnSp>
        <p:nvCxnSpPr>
          <p:cNvPr id="127" name="Google Shape;127;p50"/>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128" name="Google Shape;128;p50" descr="A picture containing drawing&#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15541413" y="0"/>
            <a:ext cx="2746587" cy="2683239"/>
          </a:xfrm>
          <a:prstGeom prst="rect">
            <a:avLst/>
          </a:prstGeom>
          <a:noFill/>
          <a:ln>
            <a:noFill/>
          </a:ln>
        </p:spPr>
      </p:pic>
    </p:spTree>
    <p:extLst>
      <p:ext uri="{BB962C8B-B14F-4D97-AF65-F5344CB8AC3E}">
        <p14:creationId xmlns:p14="http://schemas.microsoft.com/office/powerpoint/2010/main" val="37549628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03">
  <p:cSld name="03">
    <p:bg>
      <p:bgPr>
        <a:solidFill>
          <a:srgbClr val="011E41"/>
        </a:solidFill>
        <a:effectLst/>
      </p:bgPr>
    </p:bg>
    <p:spTree>
      <p:nvGrpSpPr>
        <p:cNvPr id="1" name="Shape 21"/>
        <p:cNvGrpSpPr/>
        <p:nvPr/>
      </p:nvGrpSpPr>
      <p:grpSpPr>
        <a:xfrm>
          <a:off x="0" y="0"/>
          <a:ext cx="0" cy="0"/>
          <a:chOff x="0" y="0"/>
          <a:chExt cx="0" cy="0"/>
        </a:xfrm>
      </p:grpSpPr>
      <p:sp>
        <p:nvSpPr>
          <p:cNvPr id="22" name="Google Shape;22;p28"/>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chemeClr val="lt2"/>
                </a:solidFill>
                <a:latin typeface="Open Sans"/>
                <a:ea typeface="Open Sans"/>
                <a:cs typeface="Open Sans"/>
                <a:sym typeface="Open Sans"/>
              </a:rPr>
              <a:t>‹#›</a:t>
            </a:fld>
            <a:endParaRPr sz="1600" b="0" i="0" u="none" strike="noStrike" cap="none">
              <a:solidFill>
                <a:schemeClr val="lt2"/>
              </a:solidFill>
              <a:latin typeface="Open Sans"/>
              <a:ea typeface="Open Sans"/>
              <a:cs typeface="Arial"/>
              <a:sym typeface="Open Sans"/>
            </a:endParaRPr>
          </a:p>
        </p:txBody>
      </p:sp>
      <p:cxnSp>
        <p:nvCxnSpPr>
          <p:cNvPr id="23" name="Google Shape;23;p28"/>
          <p:cNvCxnSpPr/>
          <p:nvPr/>
        </p:nvCxnSpPr>
        <p:spPr>
          <a:xfrm rot="10800000" flipH="1">
            <a:off x="17568333" y="9352284"/>
            <a:ext cx="719667" cy="15389"/>
          </a:xfrm>
          <a:prstGeom prst="straightConnector1">
            <a:avLst/>
          </a:prstGeom>
          <a:noFill/>
          <a:ln w="15875" cap="flat" cmpd="sng">
            <a:solidFill>
              <a:schemeClr val="lt2"/>
            </a:solidFill>
            <a:prstDash val="solid"/>
            <a:miter lim="800000"/>
            <a:headEnd type="none" w="sm" len="sm"/>
            <a:tailEnd type="none" w="sm" len="sm"/>
          </a:ln>
        </p:spPr>
      </p:cxnSp>
    </p:spTree>
    <p:extLst>
      <p:ext uri="{BB962C8B-B14F-4D97-AF65-F5344CB8AC3E}">
        <p14:creationId xmlns:p14="http://schemas.microsoft.com/office/powerpoint/2010/main" val="74479428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18">
  <p:cSld name="18">
    <p:spTree>
      <p:nvGrpSpPr>
        <p:cNvPr id="1" name="Shape 129"/>
        <p:cNvGrpSpPr/>
        <p:nvPr/>
      </p:nvGrpSpPr>
      <p:grpSpPr>
        <a:xfrm>
          <a:off x="0" y="0"/>
          <a:ext cx="0" cy="0"/>
          <a:chOff x="0" y="0"/>
          <a:chExt cx="0" cy="0"/>
        </a:xfrm>
      </p:grpSpPr>
      <p:sp>
        <p:nvSpPr>
          <p:cNvPr id="130" name="Google Shape;130;p51"/>
          <p:cNvSpPr>
            <a:spLocks noGrp="1"/>
          </p:cNvSpPr>
          <p:nvPr>
            <p:ph type="pic" idx="2"/>
          </p:nvPr>
        </p:nvSpPr>
        <p:spPr>
          <a:xfrm>
            <a:off x="11359170" y="0"/>
            <a:ext cx="2271834" cy="2247901"/>
          </a:xfrm>
          <a:prstGeom prst="rect">
            <a:avLst/>
          </a:prstGeom>
          <a:solidFill>
            <a:srgbClr val="353535">
              <a:alpha val="11372"/>
            </a:srgbClr>
          </a:solidFill>
          <a:ln>
            <a:noFill/>
          </a:ln>
        </p:spPr>
      </p:sp>
      <p:sp>
        <p:nvSpPr>
          <p:cNvPr id="131" name="Google Shape;131;p51"/>
          <p:cNvSpPr>
            <a:spLocks noGrp="1"/>
          </p:cNvSpPr>
          <p:nvPr>
            <p:ph type="pic" idx="3"/>
          </p:nvPr>
        </p:nvSpPr>
        <p:spPr>
          <a:xfrm>
            <a:off x="9087336" y="0"/>
            <a:ext cx="2271834" cy="2247901"/>
          </a:xfrm>
          <a:prstGeom prst="rect">
            <a:avLst/>
          </a:prstGeom>
          <a:solidFill>
            <a:srgbClr val="353535">
              <a:alpha val="11372"/>
            </a:srgbClr>
          </a:solidFill>
          <a:ln>
            <a:noFill/>
          </a:ln>
        </p:spPr>
      </p:sp>
      <p:sp>
        <p:nvSpPr>
          <p:cNvPr id="132" name="Google Shape;132;p51"/>
          <p:cNvSpPr>
            <a:spLocks noGrp="1"/>
          </p:cNvSpPr>
          <p:nvPr>
            <p:ph type="pic" idx="4"/>
          </p:nvPr>
        </p:nvSpPr>
        <p:spPr>
          <a:xfrm>
            <a:off x="6815502" y="0"/>
            <a:ext cx="2271834" cy="2247901"/>
          </a:xfrm>
          <a:prstGeom prst="rect">
            <a:avLst/>
          </a:prstGeom>
          <a:solidFill>
            <a:srgbClr val="353535">
              <a:alpha val="11372"/>
            </a:srgbClr>
          </a:solidFill>
          <a:ln>
            <a:noFill/>
          </a:ln>
        </p:spPr>
      </p:sp>
      <p:sp>
        <p:nvSpPr>
          <p:cNvPr id="133" name="Google Shape;133;p51"/>
          <p:cNvSpPr>
            <a:spLocks noGrp="1"/>
          </p:cNvSpPr>
          <p:nvPr>
            <p:ph type="pic" idx="5"/>
          </p:nvPr>
        </p:nvSpPr>
        <p:spPr>
          <a:xfrm>
            <a:off x="4543668" y="0"/>
            <a:ext cx="2271834" cy="2247901"/>
          </a:xfrm>
          <a:prstGeom prst="rect">
            <a:avLst/>
          </a:prstGeom>
          <a:solidFill>
            <a:srgbClr val="353535">
              <a:alpha val="11372"/>
            </a:srgbClr>
          </a:solidFill>
          <a:ln>
            <a:noFill/>
          </a:ln>
        </p:spPr>
      </p:sp>
      <p:sp>
        <p:nvSpPr>
          <p:cNvPr id="134" name="Google Shape;134;p51"/>
          <p:cNvSpPr>
            <a:spLocks noGrp="1"/>
          </p:cNvSpPr>
          <p:nvPr>
            <p:ph type="pic" idx="6"/>
          </p:nvPr>
        </p:nvSpPr>
        <p:spPr>
          <a:xfrm>
            <a:off x="2271834" y="0"/>
            <a:ext cx="2271834" cy="2247901"/>
          </a:xfrm>
          <a:prstGeom prst="rect">
            <a:avLst/>
          </a:prstGeom>
          <a:solidFill>
            <a:srgbClr val="353535">
              <a:alpha val="11372"/>
            </a:srgbClr>
          </a:solidFill>
          <a:ln>
            <a:noFill/>
          </a:ln>
        </p:spPr>
      </p:sp>
      <p:sp>
        <p:nvSpPr>
          <p:cNvPr id="135" name="Google Shape;135;p51"/>
          <p:cNvSpPr>
            <a:spLocks noGrp="1"/>
          </p:cNvSpPr>
          <p:nvPr>
            <p:ph type="pic" idx="7"/>
          </p:nvPr>
        </p:nvSpPr>
        <p:spPr>
          <a:xfrm>
            <a:off x="0" y="0"/>
            <a:ext cx="2271834" cy="2247901"/>
          </a:xfrm>
          <a:prstGeom prst="rect">
            <a:avLst/>
          </a:prstGeom>
          <a:solidFill>
            <a:srgbClr val="353535">
              <a:alpha val="11372"/>
            </a:srgbClr>
          </a:solidFill>
          <a:ln>
            <a:noFill/>
          </a:ln>
        </p:spPr>
      </p:sp>
      <p:sp>
        <p:nvSpPr>
          <p:cNvPr id="136" name="Google Shape;136;p51"/>
          <p:cNvSpPr>
            <a:spLocks noGrp="1"/>
          </p:cNvSpPr>
          <p:nvPr>
            <p:ph type="pic" idx="8"/>
          </p:nvPr>
        </p:nvSpPr>
        <p:spPr>
          <a:xfrm>
            <a:off x="9087336" y="2247901"/>
            <a:ext cx="2271834" cy="2247901"/>
          </a:xfrm>
          <a:prstGeom prst="rect">
            <a:avLst/>
          </a:prstGeom>
          <a:solidFill>
            <a:srgbClr val="353535">
              <a:alpha val="11372"/>
            </a:srgbClr>
          </a:solidFill>
          <a:ln>
            <a:noFill/>
          </a:ln>
        </p:spPr>
      </p:sp>
      <p:sp>
        <p:nvSpPr>
          <p:cNvPr id="137" name="Google Shape;137;p51"/>
          <p:cNvSpPr>
            <a:spLocks noGrp="1"/>
          </p:cNvSpPr>
          <p:nvPr>
            <p:ph type="pic" idx="9"/>
          </p:nvPr>
        </p:nvSpPr>
        <p:spPr>
          <a:xfrm>
            <a:off x="6815502" y="2247901"/>
            <a:ext cx="2271834" cy="2247901"/>
          </a:xfrm>
          <a:prstGeom prst="rect">
            <a:avLst/>
          </a:prstGeom>
          <a:solidFill>
            <a:srgbClr val="353535">
              <a:alpha val="11372"/>
            </a:srgbClr>
          </a:solidFill>
          <a:ln>
            <a:noFill/>
          </a:ln>
        </p:spPr>
      </p:sp>
      <p:sp>
        <p:nvSpPr>
          <p:cNvPr id="138" name="Google Shape;138;p51"/>
          <p:cNvSpPr>
            <a:spLocks noGrp="1"/>
          </p:cNvSpPr>
          <p:nvPr>
            <p:ph type="pic" idx="13"/>
          </p:nvPr>
        </p:nvSpPr>
        <p:spPr>
          <a:xfrm>
            <a:off x="4543668" y="2247901"/>
            <a:ext cx="2271834" cy="2247901"/>
          </a:xfrm>
          <a:prstGeom prst="rect">
            <a:avLst/>
          </a:prstGeom>
          <a:solidFill>
            <a:srgbClr val="353535">
              <a:alpha val="11372"/>
            </a:srgbClr>
          </a:solidFill>
          <a:ln>
            <a:noFill/>
          </a:ln>
        </p:spPr>
      </p:sp>
      <p:sp>
        <p:nvSpPr>
          <p:cNvPr id="139" name="Google Shape;139;p51"/>
          <p:cNvSpPr>
            <a:spLocks noGrp="1"/>
          </p:cNvSpPr>
          <p:nvPr>
            <p:ph type="pic" idx="14"/>
          </p:nvPr>
        </p:nvSpPr>
        <p:spPr>
          <a:xfrm>
            <a:off x="2271834" y="2247901"/>
            <a:ext cx="2271834" cy="2247901"/>
          </a:xfrm>
          <a:prstGeom prst="rect">
            <a:avLst/>
          </a:prstGeom>
          <a:solidFill>
            <a:srgbClr val="353535">
              <a:alpha val="11372"/>
            </a:srgbClr>
          </a:solidFill>
          <a:ln>
            <a:noFill/>
          </a:ln>
        </p:spPr>
      </p:sp>
      <p:sp>
        <p:nvSpPr>
          <p:cNvPr id="140" name="Google Shape;140;p51"/>
          <p:cNvSpPr>
            <a:spLocks noGrp="1"/>
          </p:cNvSpPr>
          <p:nvPr>
            <p:ph type="pic" idx="15"/>
          </p:nvPr>
        </p:nvSpPr>
        <p:spPr>
          <a:xfrm>
            <a:off x="0" y="2247901"/>
            <a:ext cx="2271834" cy="2247901"/>
          </a:xfrm>
          <a:prstGeom prst="rect">
            <a:avLst/>
          </a:prstGeom>
          <a:solidFill>
            <a:srgbClr val="353535">
              <a:alpha val="11372"/>
            </a:srgbClr>
          </a:solidFill>
          <a:ln>
            <a:noFill/>
          </a:ln>
        </p:spPr>
      </p:sp>
      <p:sp>
        <p:nvSpPr>
          <p:cNvPr id="141" name="Google Shape;141;p51"/>
          <p:cNvSpPr>
            <a:spLocks noGrp="1"/>
          </p:cNvSpPr>
          <p:nvPr>
            <p:ph type="pic" idx="16"/>
          </p:nvPr>
        </p:nvSpPr>
        <p:spPr>
          <a:xfrm>
            <a:off x="4543668" y="4495802"/>
            <a:ext cx="2271834" cy="2247901"/>
          </a:xfrm>
          <a:prstGeom prst="rect">
            <a:avLst/>
          </a:prstGeom>
          <a:solidFill>
            <a:srgbClr val="353535">
              <a:alpha val="11372"/>
            </a:srgbClr>
          </a:solidFill>
          <a:ln>
            <a:noFill/>
          </a:ln>
        </p:spPr>
      </p:sp>
      <p:sp>
        <p:nvSpPr>
          <p:cNvPr id="142" name="Google Shape;142;p51"/>
          <p:cNvSpPr>
            <a:spLocks noGrp="1"/>
          </p:cNvSpPr>
          <p:nvPr>
            <p:ph type="pic" idx="17"/>
          </p:nvPr>
        </p:nvSpPr>
        <p:spPr>
          <a:xfrm>
            <a:off x="2271834" y="4495802"/>
            <a:ext cx="2271834" cy="2247901"/>
          </a:xfrm>
          <a:prstGeom prst="rect">
            <a:avLst/>
          </a:prstGeom>
          <a:solidFill>
            <a:srgbClr val="353535">
              <a:alpha val="11372"/>
            </a:srgbClr>
          </a:solidFill>
          <a:ln>
            <a:noFill/>
          </a:ln>
        </p:spPr>
      </p:sp>
      <p:sp>
        <p:nvSpPr>
          <p:cNvPr id="143" name="Google Shape;143;p51"/>
          <p:cNvSpPr>
            <a:spLocks noGrp="1"/>
          </p:cNvSpPr>
          <p:nvPr>
            <p:ph type="pic" idx="18"/>
          </p:nvPr>
        </p:nvSpPr>
        <p:spPr>
          <a:xfrm>
            <a:off x="0" y="4495802"/>
            <a:ext cx="2271834" cy="2247901"/>
          </a:xfrm>
          <a:prstGeom prst="rect">
            <a:avLst/>
          </a:prstGeom>
          <a:solidFill>
            <a:srgbClr val="353535">
              <a:alpha val="11372"/>
            </a:srgbClr>
          </a:solidFill>
          <a:ln>
            <a:noFill/>
          </a:ln>
        </p:spPr>
      </p:sp>
      <p:sp>
        <p:nvSpPr>
          <p:cNvPr id="144" name="Google Shape;144;p51"/>
          <p:cNvSpPr>
            <a:spLocks noGrp="1"/>
          </p:cNvSpPr>
          <p:nvPr>
            <p:ph type="pic" idx="19"/>
          </p:nvPr>
        </p:nvSpPr>
        <p:spPr>
          <a:xfrm>
            <a:off x="0" y="6743703"/>
            <a:ext cx="2271834" cy="2247901"/>
          </a:xfrm>
          <a:prstGeom prst="rect">
            <a:avLst/>
          </a:prstGeom>
          <a:solidFill>
            <a:srgbClr val="353535">
              <a:alpha val="11372"/>
            </a:srgbClr>
          </a:solidFill>
          <a:ln>
            <a:noFill/>
          </a:ln>
        </p:spPr>
      </p:sp>
      <p:sp>
        <p:nvSpPr>
          <p:cNvPr id="145" name="Google Shape;145;p51"/>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Arial"/>
              <a:sym typeface="Open Sans"/>
            </a:endParaRPr>
          </a:p>
        </p:txBody>
      </p:sp>
      <p:cxnSp>
        <p:nvCxnSpPr>
          <p:cNvPr id="146" name="Google Shape;146;p51"/>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147" name="Google Shape;147;p51" descr="A picture containing drawing&#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15541413" y="0"/>
            <a:ext cx="2746587" cy="2683239"/>
          </a:xfrm>
          <a:prstGeom prst="rect">
            <a:avLst/>
          </a:prstGeom>
          <a:noFill/>
          <a:ln>
            <a:noFill/>
          </a:ln>
        </p:spPr>
      </p:pic>
    </p:spTree>
    <p:extLst>
      <p:ext uri="{BB962C8B-B14F-4D97-AF65-F5344CB8AC3E}">
        <p14:creationId xmlns:p14="http://schemas.microsoft.com/office/powerpoint/2010/main" val="61263803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19">
  <p:cSld name="19">
    <p:spTree>
      <p:nvGrpSpPr>
        <p:cNvPr id="1" name="Shape 148"/>
        <p:cNvGrpSpPr/>
        <p:nvPr/>
      </p:nvGrpSpPr>
      <p:grpSpPr>
        <a:xfrm>
          <a:off x="0" y="0"/>
          <a:ext cx="0" cy="0"/>
          <a:chOff x="0" y="0"/>
          <a:chExt cx="0" cy="0"/>
        </a:xfrm>
      </p:grpSpPr>
      <p:sp>
        <p:nvSpPr>
          <p:cNvPr id="149" name="Google Shape;149;p52"/>
          <p:cNvSpPr>
            <a:spLocks noGrp="1"/>
          </p:cNvSpPr>
          <p:nvPr>
            <p:ph type="pic" idx="2"/>
          </p:nvPr>
        </p:nvSpPr>
        <p:spPr>
          <a:xfrm>
            <a:off x="2076448" y="0"/>
            <a:ext cx="3975907" cy="10288588"/>
          </a:xfrm>
          <a:prstGeom prst="rect">
            <a:avLst/>
          </a:prstGeom>
          <a:solidFill>
            <a:srgbClr val="353535">
              <a:alpha val="11372"/>
            </a:srgbClr>
          </a:solidFill>
          <a:ln>
            <a:noFill/>
          </a:ln>
        </p:spPr>
      </p:sp>
      <p:sp>
        <p:nvSpPr>
          <p:cNvPr id="150" name="Google Shape;150;p52"/>
          <p:cNvSpPr>
            <a:spLocks noGrp="1"/>
          </p:cNvSpPr>
          <p:nvPr>
            <p:ph type="pic" idx="3"/>
          </p:nvPr>
        </p:nvSpPr>
        <p:spPr>
          <a:xfrm>
            <a:off x="6052354" y="0"/>
            <a:ext cx="3975907" cy="10288588"/>
          </a:xfrm>
          <a:prstGeom prst="rect">
            <a:avLst/>
          </a:prstGeom>
          <a:solidFill>
            <a:srgbClr val="353535">
              <a:alpha val="11372"/>
            </a:srgbClr>
          </a:solidFill>
          <a:ln>
            <a:noFill/>
          </a:ln>
        </p:spPr>
      </p:sp>
      <p:sp>
        <p:nvSpPr>
          <p:cNvPr id="151" name="Google Shape;151;p52"/>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Arial"/>
              <a:sym typeface="Open Sans"/>
            </a:endParaRPr>
          </a:p>
        </p:txBody>
      </p:sp>
      <p:cxnSp>
        <p:nvCxnSpPr>
          <p:cNvPr id="152" name="Google Shape;152;p52"/>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153" name="Google Shape;153;p52" descr="A picture containing drawing&#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15541413" y="0"/>
            <a:ext cx="2746587" cy="2683239"/>
          </a:xfrm>
          <a:prstGeom prst="rect">
            <a:avLst/>
          </a:prstGeom>
          <a:noFill/>
          <a:ln>
            <a:noFill/>
          </a:ln>
        </p:spPr>
      </p:pic>
    </p:spTree>
    <p:extLst>
      <p:ext uri="{BB962C8B-B14F-4D97-AF65-F5344CB8AC3E}">
        <p14:creationId xmlns:p14="http://schemas.microsoft.com/office/powerpoint/2010/main" val="377115895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20">
  <p:cSld name="20">
    <p:spTree>
      <p:nvGrpSpPr>
        <p:cNvPr id="1" name="Shape 154"/>
        <p:cNvGrpSpPr/>
        <p:nvPr/>
      </p:nvGrpSpPr>
      <p:grpSpPr>
        <a:xfrm>
          <a:off x="0" y="0"/>
          <a:ext cx="0" cy="0"/>
          <a:chOff x="0" y="0"/>
          <a:chExt cx="0" cy="0"/>
        </a:xfrm>
      </p:grpSpPr>
      <p:sp>
        <p:nvSpPr>
          <p:cNvPr id="155" name="Google Shape;155;p53"/>
          <p:cNvSpPr>
            <a:spLocks noGrp="1"/>
          </p:cNvSpPr>
          <p:nvPr>
            <p:ph type="pic" idx="2"/>
          </p:nvPr>
        </p:nvSpPr>
        <p:spPr>
          <a:xfrm>
            <a:off x="2457449" y="0"/>
            <a:ext cx="5485374" cy="10288588"/>
          </a:xfrm>
          <a:prstGeom prst="rect">
            <a:avLst/>
          </a:prstGeom>
          <a:solidFill>
            <a:srgbClr val="353535">
              <a:alpha val="11372"/>
            </a:srgbClr>
          </a:solidFill>
          <a:ln>
            <a:noFill/>
          </a:ln>
        </p:spPr>
      </p:sp>
      <p:sp>
        <p:nvSpPr>
          <p:cNvPr id="156" name="Google Shape;156;p53"/>
          <p:cNvSpPr>
            <a:spLocks noGrp="1"/>
          </p:cNvSpPr>
          <p:nvPr>
            <p:ph type="pic" idx="3"/>
          </p:nvPr>
        </p:nvSpPr>
        <p:spPr>
          <a:xfrm>
            <a:off x="0" y="0"/>
            <a:ext cx="2457448" cy="10288588"/>
          </a:xfrm>
          <a:prstGeom prst="rect">
            <a:avLst/>
          </a:prstGeom>
          <a:solidFill>
            <a:srgbClr val="353535">
              <a:alpha val="11372"/>
            </a:srgbClr>
          </a:solidFill>
          <a:ln>
            <a:noFill/>
          </a:ln>
        </p:spPr>
      </p:sp>
      <p:sp>
        <p:nvSpPr>
          <p:cNvPr id="157" name="Google Shape;157;p53"/>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Arial"/>
              <a:sym typeface="Open Sans"/>
            </a:endParaRPr>
          </a:p>
        </p:txBody>
      </p:sp>
      <p:cxnSp>
        <p:nvCxnSpPr>
          <p:cNvPr id="158" name="Google Shape;158;p53"/>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159" name="Google Shape;159;p53" descr="A picture containing drawing&#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15541413" y="0"/>
            <a:ext cx="2746587" cy="2683239"/>
          </a:xfrm>
          <a:prstGeom prst="rect">
            <a:avLst/>
          </a:prstGeom>
          <a:noFill/>
          <a:ln>
            <a:noFill/>
          </a:ln>
        </p:spPr>
      </p:pic>
    </p:spTree>
    <p:extLst>
      <p:ext uri="{BB962C8B-B14F-4D97-AF65-F5344CB8AC3E}">
        <p14:creationId xmlns:p14="http://schemas.microsoft.com/office/powerpoint/2010/main" val="170709876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24">
  <p:cSld name="24">
    <p:spTree>
      <p:nvGrpSpPr>
        <p:cNvPr id="1" name="Shape 160"/>
        <p:cNvGrpSpPr/>
        <p:nvPr/>
      </p:nvGrpSpPr>
      <p:grpSpPr>
        <a:xfrm>
          <a:off x="0" y="0"/>
          <a:ext cx="0" cy="0"/>
          <a:chOff x="0" y="0"/>
          <a:chExt cx="0" cy="0"/>
        </a:xfrm>
      </p:grpSpPr>
      <p:sp>
        <p:nvSpPr>
          <p:cNvPr id="161" name="Google Shape;161;p55"/>
          <p:cNvSpPr>
            <a:spLocks noGrp="1"/>
          </p:cNvSpPr>
          <p:nvPr>
            <p:ph type="pic" idx="2"/>
          </p:nvPr>
        </p:nvSpPr>
        <p:spPr>
          <a:xfrm>
            <a:off x="0" y="0"/>
            <a:ext cx="14831526" cy="10288588"/>
          </a:xfrm>
          <a:prstGeom prst="rect">
            <a:avLst/>
          </a:prstGeom>
          <a:solidFill>
            <a:srgbClr val="353535">
              <a:alpha val="11372"/>
            </a:srgbClr>
          </a:solidFill>
          <a:ln>
            <a:noFill/>
          </a:ln>
        </p:spPr>
      </p:sp>
      <p:sp>
        <p:nvSpPr>
          <p:cNvPr id="162" name="Google Shape;162;p55"/>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Arial"/>
              <a:sym typeface="Open Sans"/>
            </a:endParaRPr>
          </a:p>
        </p:txBody>
      </p:sp>
      <p:cxnSp>
        <p:nvCxnSpPr>
          <p:cNvPr id="163" name="Google Shape;163;p55"/>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164" name="Google Shape;164;p55" descr="A picture containing drawing&#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15541413" y="0"/>
            <a:ext cx="2746587" cy="2683239"/>
          </a:xfrm>
          <a:prstGeom prst="rect">
            <a:avLst/>
          </a:prstGeom>
          <a:noFill/>
          <a:ln>
            <a:noFill/>
          </a:ln>
        </p:spPr>
      </p:pic>
    </p:spTree>
    <p:extLst>
      <p:ext uri="{BB962C8B-B14F-4D97-AF65-F5344CB8AC3E}">
        <p14:creationId xmlns:p14="http://schemas.microsoft.com/office/powerpoint/2010/main" val="218165013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25">
  <p:cSld name="25">
    <p:spTree>
      <p:nvGrpSpPr>
        <p:cNvPr id="1" name="Shape 165"/>
        <p:cNvGrpSpPr/>
        <p:nvPr/>
      </p:nvGrpSpPr>
      <p:grpSpPr>
        <a:xfrm>
          <a:off x="0" y="0"/>
          <a:ext cx="0" cy="0"/>
          <a:chOff x="0" y="0"/>
          <a:chExt cx="0" cy="0"/>
        </a:xfrm>
      </p:grpSpPr>
      <p:sp>
        <p:nvSpPr>
          <p:cNvPr id="166" name="Google Shape;166;p56"/>
          <p:cNvSpPr>
            <a:spLocks noGrp="1"/>
          </p:cNvSpPr>
          <p:nvPr>
            <p:ph type="pic" idx="2"/>
          </p:nvPr>
        </p:nvSpPr>
        <p:spPr>
          <a:xfrm>
            <a:off x="-1" y="0"/>
            <a:ext cx="11799269" cy="10288588"/>
          </a:xfrm>
          <a:prstGeom prst="rect">
            <a:avLst/>
          </a:prstGeom>
          <a:solidFill>
            <a:srgbClr val="353535">
              <a:alpha val="11372"/>
            </a:srgbClr>
          </a:solidFill>
          <a:ln>
            <a:noFill/>
          </a:ln>
        </p:spPr>
      </p:sp>
      <p:sp>
        <p:nvSpPr>
          <p:cNvPr id="167" name="Google Shape;167;p56"/>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Arial"/>
              <a:sym typeface="Open Sans"/>
            </a:endParaRPr>
          </a:p>
        </p:txBody>
      </p:sp>
      <p:cxnSp>
        <p:nvCxnSpPr>
          <p:cNvPr id="168" name="Google Shape;168;p56"/>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169" name="Google Shape;169;p56" descr="A picture containing drawing&#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15541413" y="0"/>
            <a:ext cx="2746587" cy="2683239"/>
          </a:xfrm>
          <a:prstGeom prst="rect">
            <a:avLst/>
          </a:prstGeom>
          <a:noFill/>
          <a:ln>
            <a:noFill/>
          </a:ln>
        </p:spPr>
      </p:pic>
    </p:spTree>
    <p:extLst>
      <p:ext uri="{BB962C8B-B14F-4D97-AF65-F5344CB8AC3E}">
        <p14:creationId xmlns:p14="http://schemas.microsoft.com/office/powerpoint/2010/main" val="388036680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28">
  <p:cSld name="28">
    <p:spTree>
      <p:nvGrpSpPr>
        <p:cNvPr id="1" name="Shape 170"/>
        <p:cNvGrpSpPr/>
        <p:nvPr/>
      </p:nvGrpSpPr>
      <p:grpSpPr>
        <a:xfrm>
          <a:off x="0" y="0"/>
          <a:ext cx="0" cy="0"/>
          <a:chOff x="0" y="0"/>
          <a:chExt cx="0" cy="0"/>
        </a:xfrm>
      </p:grpSpPr>
      <p:sp>
        <p:nvSpPr>
          <p:cNvPr id="171" name="Google Shape;171;p57"/>
          <p:cNvSpPr>
            <a:spLocks noGrp="1"/>
          </p:cNvSpPr>
          <p:nvPr>
            <p:ph type="pic" idx="2"/>
          </p:nvPr>
        </p:nvSpPr>
        <p:spPr>
          <a:xfrm>
            <a:off x="8655168" y="3482292"/>
            <a:ext cx="5777441" cy="5788744"/>
          </a:xfrm>
          <a:prstGeom prst="rect">
            <a:avLst/>
          </a:prstGeom>
          <a:solidFill>
            <a:srgbClr val="353535">
              <a:alpha val="11372"/>
            </a:srgbClr>
          </a:solidFill>
          <a:ln>
            <a:noFill/>
          </a:ln>
        </p:spPr>
      </p:sp>
      <p:sp>
        <p:nvSpPr>
          <p:cNvPr id="172" name="Google Shape;172;p57"/>
          <p:cNvSpPr>
            <a:spLocks noGrp="1"/>
          </p:cNvSpPr>
          <p:nvPr>
            <p:ph type="pic" idx="3"/>
          </p:nvPr>
        </p:nvSpPr>
        <p:spPr>
          <a:xfrm>
            <a:off x="11334720" y="0"/>
            <a:ext cx="6953280" cy="10288588"/>
          </a:xfrm>
          <a:prstGeom prst="rect">
            <a:avLst/>
          </a:prstGeom>
          <a:solidFill>
            <a:srgbClr val="353535">
              <a:alpha val="11372"/>
            </a:srgbClr>
          </a:solidFill>
          <a:ln>
            <a:noFill/>
          </a:ln>
        </p:spPr>
      </p:sp>
      <p:sp>
        <p:nvSpPr>
          <p:cNvPr id="173" name="Google Shape;173;p57"/>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Arial"/>
              <a:sym typeface="Open Sans"/>
            </a:endParaRPr>
          </a:p>
        </p:txBody>
      </p:sp>
      <p:cxnSp>
        <p:nvCxnSpPr>
          <p:cNvPr id="174" name="Google Shape;174;p57"/>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175" name="Google Shape;175;p57" descr="A picture containing drawing&#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0" y="0"/>
            <a:ext cx="2746587" cy="2683239"/>
          </a:xfrm>
          <a:prstGeom prst="rect">
            <a:avLst/>
          </a:prstGeom>
          <a:noFill/>
          <a:ln>
            <a:noFill/>
          </a:ln>
        </p:spPr>
      </p:pic>
    </p:spTree>
    <p:extLst>
      <p:ext uri="{BB962C8B-B14F-4D97-AF65-F5344CB8AC3E}">
        <p14:creationId xmlns:p14="http://schemas.microsoft.com/office/powerpoint/2010/main" val="148068620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29">
  <p:cSld name="29">
    <p:spTree>
      <p:nvGrpSpPr>
        <p:cNvPr id="1" name="Shape 176"/>
        <p:cNvGrpSpPr/>
        <p:nvPr/>
      </p:nvGrpSpPr>
      <p:grpSpPr>
        <a:xfrm>
          <a:off x="0" y="0"/>
          <a:ext cx="0" cy="0"/>
          <a:chOff x="0" y="0"/>
          <a:chExt cx="0" cy="0"/>
        </a:xfrm>
      </p:grpSpPr>
      <p:sp>
        <p:nvSpPr>
          <p:cNvPr id="177" name="Google Shape;177;p58"/>
          <p:cNvSpPr>
            <a:spLocks noGrp="1"/>
          </p:cNvSpPr>
          <p:nvPr>
            <p:ph type="pic" idx="2"/>
          </p:nvPr>
        </p:nvSpPr>
        <p:spPr>
          <a:xfrm>
            <a:off x="11334720" y="0"/>
            <a:ext cx="6953280" cy="10288588"/>
          </a:xfrm>
          <a:prstGeom prst="rect">
            <a:avLst/>
          </a:prstGeom>
          <a:solidFill>
            <a:srgbClr val="353535">
              <a:alpha val="11372"/>
            </a:srgbClr>
          </a:solidFill>
          <a:ln>
            <a:noFill/>
          </a:ln>
        </p:spPr>
      </p:sp>
      <p:sp>
        <p:nvSpPr>
          <p:cNvPr id="178" name="Google Shape;178;p58"/>
          <p:cNvSpPr>
            <a:spLocks noGrp="1"/>
          </p:cNvSpPr>
          <p:nvPr>
            <p:ph type="pic" idx="3"/>
          </p:nvPr>
        </p:nvSpPr>
        <p:spPr>
          <a:xfrm>
            <a:off x="8937817" y="3459679"/>
            <a:ext cx="5212135" cy="5845278"/>
          </a:xfrm>
          <a:prstGeom prst="rect">
            <a:avLst/>
          </a:prstGeom>
          <a:solidFill>
            <a:srgbClr val="353535">
              <a:alpha val="11372"/>
            </a:srgbClr>
          </a:solidFill>
          <a:ln>
            <a:noFill/>
          </a:ln>
        </p:spPr>
      </p:sp>
      <p:sp>
        <p:nvSpPr>
          <p:cNvPr id="179" name="Google Shape;179;p58"/>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Arial"/>
              <a:sym typeface="Open Sans"/>
            </a:endParaRPr>
          </a:p>
        </p:txBody>
      </p:sp>
      <p:cxnSp>
        <p:nvCxnSpPr>
          <p:cNvPr id="180" name="Google Shape;180;p58"/>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181" name="Google Shape;181;p58" descr="A picture containing drawing&#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0" y="0"/>
            <a:ext cx="2746587" cy="2683239"/>
          </a:xfrm>
          <a:prstGeom prst="rect">
            <a:avLst/>
          </a:prstGeom>
          <a:noFill/>
          <a:ln>
            <a:noFill/>
          </a:ln>
        </p:spPr>
      </p:pic>
    </p:spTree>
    <p:extLst>
      <p:ext uri="{BB962C8B-B14F-4D97-AF65-F5344CB8AC3E}">
        <p14:creationId xmlns:p14="http://schemas.microsoft.com/office/powerpoint/2010/main" val="191282992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30">
  <p:cSld name="30">
    <p:spTree>
      <p:nvGrpSpPr>
        <p:cNvPr id="1" name="Shape 182"/>
        <p:cNvGrpSpPr/>
        <p:nvPr/>
      </p:nvGrpSpPr>
      <p:grpSpPr>
        <a:xfrm>
          <a:off x="0" y="0"/>
          <a:ext cx="0" cy="0"/>
          <a:chOff x="0" y="0"/>
          <a:chExt cx="0" cy="0"/>
        </a:xfrm>
      </p:grpSpPr>
      <p:sp>
        <p:nvSpPr>
          <p:cNvPr id="183" name="Google Shape;183;p59"/>
          <p:cNvSpPr>
            <a:spLocks noGrp="1"/>
          </p:cNvSpPr>
          <p:nvPr>
            <p:ph type="pic" idx="2"/>
          </p:nvPr>
        </p:nvSpPr>
        <p:spPr>
          <a:xfrm>
            <a:off x="0" y="0"/>
            <a:ext cx="13279983" cy="10288588"/>
          </a:xfrm>
          <a:prstGeom prst="rect">
            <a:avLst/>
          </a:prstGeom>
          <a:solidFill>
            <a:srgbClr val="353535">
              <a:alpha val="11372"/>
            </a:srgbClr>
          </a:solidFill>
          <a:ln>
            <a:noFill/>
          </a:ln>
        </p:spPr>
      </p:sp>
      <p:sp>
        <p:nvSpPr>
          <p:cNvPr id="184" name="Google Shape;184;p59"/>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Arial"/>
              <a:sym typeface="Open Sans"/>
            </a:endParaRPr>
          </a:p>
        </p:txBody>
      </p:sp>
      <p:cxnSp>
        <p:nvCxnSpPr>
          <p:cNvPr id="185" name="Google Shape;185;p59"/>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186" name="Google Shape;186;p59" descr="A picture containing drawing&#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15541413" y="0"/>
            <a:ext cx="2746587" cy="2683239"/>
          </a:xfrm>
          <a:prstGeom prst="rect">
            <a:avLst/>
          </a:prstGeom>
          <a:noFill/>
          <a:ln>
            <a:noFill/>
          </a:ln>
        </p:spPr>
      </p:pic>
    </p:spTree>
    <p:extLst>
      <p:ext uri="{BB962C8B-B14F-4D97-AF65-F5344CB8AC3E}">
        <p14:creationId xmlns:p14="http://schemas.microsoft.com/office/powerpoint/2010/main" val="41843514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31">
  <p:cSld name="31">
    <p:spTree>
      <p:nvGrpSpPr>
        <p:cNvPr id="1" name="Shape 187"/>
        <p:cNvGrpSpPr/>
        <p:nvPr/>
      </p:nvGrpSpPr>
      <p:grpSpPr>
        <a:xfrm>
          <a:off x="0" y="0"/>
          <a:ext cx="0" cy="0"/>
          <a:chOff x="0" y="0"/>
          <a:chExt cx="0" cy="0"/>
        </a:xfrm>
      </p:grpSpPr>
      <p:sp>
        <p:nvSpPr>
          <p:cNvPr id="188" name="Google Shape;188;p60"/>
          <p:cNvSpPr>
            <a:spLocks noGrp="1"/>
          </p:cNvSpPr>
          <p:nvPr>
            <p:ph type="pic" idx="2"/>
          </p:nvPr>
        </p:nvSpPr>
        <p:spPr>
          <a:xfrm>
            <a:off x="5008008" y="0"/>
            <a:ext cx="13279991" cy="10288588"/>
          </a:xfrm>
          <a:prstGeom prst="rect">
            <a:avLst/>
          </a:prstGeom>
          <a:solidFill>
            <a:srgbClr val="353535">
              <a:alpha val="11372"/>
            </a:srgbClr>
          </a:solidFill>
          <a:ln>
            <a:noFill/>
          </a:ln>
        </p:spPr>
      </p:sp>
      <p:sp>
        <p:nvSpPr>
          <p:cNvPr id="189" name="Google Shape;189;p60"/>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Arial"/>
              <a:sym typeface="Open Sans"/>
            </a:endParaRPr>
          </a:p>
        </p:txBody>
      </p:sp>
      <p:cxnSp>
        <p:nvCxnSpPr>
          <p:cNvPr id="190" name="Google Shape;190;p60"/>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191" name="Google Shape;191;p60" descr="A picture containing drawing&#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0" y="0"/>
            <a:ext cx="2746587" cy="2683239"/>
          </a:xfrm>
          <a:prstGeom prst="rect">
            <a:avLst/>
          </a:prstGeom>
          <a:noFill/>
          <a:ln>
            <a:noFill/>
          </a:ln>
        </p:spPr>
      </p:pic>
    </p:spTree>
    <p:extLst>
      <p:ext uri="{BB962C8B-B14F-4D97-AF65-F5344CB8AC3E}">
        <p14:creationId xmlns:p14="http://schemas.microsoft.com/office/powerpoint/2010/main" val="410573614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32">
  <p:cSld name="32">
    <p:spTree>
      <p:nvGrpSpPr>
        <p:cNvPr id="1" name="Shape 192"/>
        <p:cNvGrpSpPr/>
        <p:nvPr/>
      </p:nvGrpSpPr>
      <p:grpSpPr>
        <a:xfrm>
          <a:off x="0" y="0"/>
          <a:ext cx="0" cy="0"/>
          <a:chOff x="0" y="0"/>
          <a:chExt cx="0" cy="0"/>
        </a:xfrm>
      </p:grpSpPr>
      <p:sp>
        <p:nvSpPr>
          <p:cNvPr id="193" name="Google Shape;193;p61"/>
          <p:cNvSpPr>
            <a:spLocks noGrp="1"/>
          </p:cNvSpPr>
          <p:nvPr>
            <p:ph type="pic" idx="2"/>
          </p:nvPr>
        </p:nvSpPr>
        <p:spPr>
          <a:xfrm>
            <a:off x="-17244" y="0"/>
            <a:ext cx="16075035" cy="10288588"/>
          </a:xfrm>
          <a:prstGeom prst="rect">
            <a:avLst/>
          </a:prstGeom>
          <a:solidFill>
            <a:srgbClr val="353535">
              <a:alpha val="11372"/>
            </a:srgbClr>
          </a:solidFill>
          <a:ln>
            <a:noFill/>
          </a:ln>
        </p:spPr>
      </p:sp>
      <p:sp>
        <p:nvSpPr>
          <p:cNvPr id="194" name="Google Shape;194;p61"/>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Arial"/>
              <a:sym typeface="Open Sans"/>
            </a:endParaRPr>
          </a:p>
        </p:txBody>
      </p:sp>
      <p:cxnSp>
        <p:nvCxnSpPr>
          <p:cNvPr id="195" name="Google Shape;195;p61"/>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196" name="Google Shape;196;p61" descr="A picture containing drawing&#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0" y="0"/>
            <a:ext cx="2746587" cy="2683239"/>
          </a:xfrm>
          <a:prstGeom prst="rect">
            <a:avLst/>
          </a:prstGeom>
          <a:noFill/>
          <a:ln>
            <a:noFill/>
          </a:ln>
        </p:spPr>
      </p:pic>
    </p:spTree>
    <p:extLst>
      <p:ext uri="{BB962C8B-B14F-4D97-AF65-F5344CB8AC3E}">
        <p14:creationId xmlns:p14="http://schemas.microsoft.com/office/powerpoint/2010/main" val="9445909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21">
  <p:cSld name="21">
    <p:spTree>
      <p:nvGrpSpPr>
        <p:cNvPr id="1" name="Shape 25"/>
        <p:cNvGrpSpPr/>
        <p:nvPr/>
      </p:nvGrpSpPr>
      <p:grpSpPr>
        <a:xfrm>
          <a:off x="0" y="0"/>
          <a:ext cx="0" cy="0"/>
          <a:chOff x="0" y="0"/>
          <a:chExt cx="0" cy="0"/>
        </a:xfrm>
      </p:grpSpPr>
      <p:sp>
        <p:nvSpPr>
          <p:cNvPr id="26" name="Google Shape;26;p29"/>
          <p:cNvSpPr>
            <a:spLocks noGrp="1"/>
          </p:cNvSpPr>
          <p:nvPr>
            <p:ph type="pic" idx="2"/>
          </p:nvPr>
        </p:nvSpPr>
        <p:spPr>
          <a:xfrm>
            <a:off x="0" y="0"/>
            <a:ext cx="7942823" cy="10288588"/>
          </a:xfrm>
          <a:prstGeom prst="rect">
            <a:avLst/>
          </a:prstGeom>
          <a:solidFill>
            <a:srgbClr val="353535">
              <a:alpha val="11372"/>
            </a:srgbClr>
          </a:solidFill>
          <a:ln>
            <a:noFill/>
          </a:ln>
        </p:spPr>
      </p:sp>
      <p:sp>
        <p:nvSpPr>
          <p:cNvPr id="27" name="Google Shape;27;p29"/>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Arial"/>
              <a:sym typeface="Open Sans"/>
            </a:endParaRPr>
          </a:p>
        </p:txBody>
      </p:sp>
      <p:cxnSp>
        <p:nvCxnSpPr>
          <p:cNvPr id="28" name="Google Shape;28;p29"/>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2" name="Google Shape;97;p45" descr="A picture containing drawing&#10;&#10;Description automatically generated">
            <a:extLst>
              <a:ext uri="{FF2B5EF4-FFF2-40B4-BE49-F238E27FC236}">
                <a16:creationId xmlns:a16="http://schemas.microsoft.com/office/drawing/2014/main" id="{158B815C-13AC-07BF-1077-0B49C91A6F72}"/>
              </a:ext>
            </a:extLst>
          </p:cNvPr>
          <p:cNvPicPr preferRelativeResize="0"/>
          <p:nvPr userDrawn="1"/>
        </p:nvPicPr>
        <p:blipFill rotWithShape="1">
          <a:blip r:embed="rId2" cstate="screen">
            <a:alphaModFix/>
            <a:extLst>
              <a:ext uri="{28A0092B-C50C-407E-A947-70E740481C1C}">
                <a14:useLocalDpi xmlns:a14="http://schemas.microsoft.com/office/drawing/2010/main"/>
              </a:ext>
            </a:extLst>
          </a:blip>
          <a:srcRect/>
          <a:stretch/>
        </p:blipFill>
        <p:spPr>
          <a:xfrm>
            <a:off x="15541413" y="0"/>
            <a:ext cx="2746587" cy="2683239"/>
          </a:xfrm>
          <a:prstGeom prst="rect">
            <a:avLst/>
          </a:prstGeom>
          <a:noFill/>
          <a:ln>
            <a:noFill/>
          </a:ln>
        </p:spPr>
      </p:pic>
    </p:spTree>
    <p:extLst>
      <p:ext uri="{BB962C8B-B14F-4D97-AF65-F5344CB8AC3E}">
        <p14:creationId xmlns:p14="http://schemas.microsoft.com/office/powerpoint/2010/main" val="3146583743"/>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matchingName="33">
  <p:cSld name="33">
    <p:spTree>
      <p:nvGrpSpPr>
        <p:cNvPr id="1" name="Shape 197"/>
        <p:cNvGrpSpPr/>
        <p:nvPr/>
      </p:nvGrpSpPr>
      <p:grpSpPr>
        <a:xfrm>
          <a:off x="0" y="0"/>
          <a:ext cx="0" cy="0"/>
          <a:chOff x="0" y="0"/>
          <a:chExt cx="0" cy="0"/>
        </a:xfrm>
      </p:grpSpPr>
      <p:sp>
        <p:nvSpPr>
          <p:cNvPr id="198" name="Google Shape;198;p62"/>
          <p:cNvSpPr>
            <a:spLocks noGrp="1"/>
          </p:cNvSpPr>
          <p:nvPr>
            <p:ph type="pic" idx="2"/>
          </p:nvPr>
        </p:nvSpPr>
        <p:spPr>
          <a:xfrm>
            <a:off x="4797506" y="0"/>
            <a:ext cx="16075035" cy="10288588"/>
          </a:xfrm>
          <a:prstGeom prst="rect">
            <a:avLst/>
          </a:prstGeom>
          <a:solidFill>
            <a:srgbClr val="353535">
              <a:alpha val="11372"/>
            </a:srgbClr>
          </a:solidFill>
          <a:ln>
            <a:noFill/>
          </a:ln>
        </p:spPr>
      </p:sp>
      <p:sp>
        <p:nvSpPr>
          <p:cNvPr id="199" name="Google Shape;199;p62"/>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Arial"/>
              <a:sym typeface="Open Sans"/>
            </a:endParaRPr>
          </a:p>
        </p:txBody>
      </p:sp>
      <p:cxnSp>
        <p:nvCxnSpPr>
          <p:cNvPr id="200" name="Google Shape;200;p62"/>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201" name="Google Shape;201;p62" descr="A picture containing drawing&#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0" y="0"/>
            <a:ext cx="2746587" cy="2683239"/>
          </a:xfrm>
          <a:prstGeom prst="rect">
            <a:avLst/>
          </a:prstGeom>
          <a:noFill/>
          <a:ln>
            <a:noFill/>
          </a:ln>
        </p:spPr>
      </p:pic>
    </p:spTree>
    <p:extLst>
      <p:ext uri="{BB962C8B-B14F-4D97-AF65-F5344CB8AC3E}">
        <p14:creationId xmlns:p14="http://schemas.microsoft.com/office/powerpoint/2010/main" val="300310034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matchingName="35">
  <p:cSld name="35">
    <p:spTree>
      <p:nvGrpSpPr>
        <p:cNvPr id="1" name="Shape 202"/>
        <p:cNvGrpSpPr/>
        <p:nvPr/>
      </p:nvGrpSpPr>
      <p:grpSpPr>
        <a:xfrm>
          <a:off x="0" y="0"/>
          <a:ext cx="0" cy="0"/>
          <a:chOff x="0" y="0"/>
          <a:chExt cx="0" cy="0"/>
        </a:xfrm>
      </p:grpSpPr>
      <p:sp>
        <p:nvSpPr>
          <p:cNvPr id="203" name="Google Shape;203;p63"/>
          <p:cNvSpPr>
            <a:spLocks noGrp="1"/>
          </p:cNvSpPr>
          <p:nvPr>
            <p:ph type="pic" idx="2"/>
          </p:nvPr>
        </p:nvSpPr>
        <p:spPr>
          <a:xfrm>
            <a:off x="1237024" y="1307392"/>
            <a:ext cx="7696540" cy="7673803"/>
          </a:xfrm>
          <a:prstGeom prst="rect">
            <a:avLst/>
          </a:prstGeom>
          <a:solidFill>
            <a:srgbClr val="353535">
              <a:alpha val="11372"/>
            </a:srgbClr>
          </a:solidFill>
          <a:ln>
            <a:noFill/>
          </a:ln>
        </p:spPr>
      </p:sp>
      <p:sp>
        <p:nvSpPr>
          <p:cNvPr id="204" name="Google Shape;204;p63"/>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Arial"/>
              <a:sym typeface="Open Sans"/>
            </a:endParaRPr>
          </a:p>
        </p:txBody>
      </p:sp>
      <p:cxnSp>
        <p:nvCxnSpPr>
          <p:cNvPr id="205" name="Google Shape;205;p63"/>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206" name="Google Shape;206;p63" descr="A picture containing drawing&#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0" y="0"/>
            <a:ext cx="2746587" cy="2683239"/>
          </a:xfrm>
          <a:prstGeom prst="rect">
            <a:avLst/>
          </a:prstGeom>
          <a:noFill/>
          <a:ln>
            <a:noFill/>
          </a:ln>
        </p:spPr>
      </p:pic>
    </p:spTree>
    <p:extLst>
      <p:ext uri="{BB962C8B-B14F-4D97-AF65-F5344CB8AC3E}">
        <p14:creationId xmlns:p14="http://schemas.microsoft.com/office/powerpoint/2010/main" val="290959276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matchingName="36">
  <p:cSld name="36">
    <p:spTree>
      <p:nvGrpSpPr>
        <p:cNvPr id="1" name="Shape 207"/>
        <p:cNvGrpSpPr/>
        <p:nvPr/>
      </p:nvGrpSpPr>
      <p:grpSpPr>
        <a:xfrm>
          <a:off x="0" y="0"/>
          <a:ext cx="0" cy="0"/>
          <a:chOff x="0" y="0"/>
          <a:chExt cx="0" cy="0"/>
        </a:xfrm>
      </p:grpSpPr>
      <p:sp>
        <p:nvSpPr>
          <p:cNvPr id="208" name="Google Shape;208;p64"/>
          <p:cNvSpPr>
            <a:spLocks noGrp="1"/>
          </p:cNvSpPr>
          <p:nvPr>
            <p:ph type="pic" idx="2"/>
          </p:nvPr>
        </p:nvSpPr>
        <p:spPr>
          <a:xfrm>
            <a:off x="9401366" y="1401961"/>
            <a:ext cx="7507277" cy="7518587"/>
          </a:xfrm>
          <a:prstGeom prst="rect">
            <a:avLst/>
          </a:prstGeom>
          <a:solidFill>
            <a:srgbClr val="353535">
              <a:alpha val="11372"/>
            </a:srgbClr>
          </a:solidFill>
          <a:ln>
            <a:noFill/>
          </a:ln>
        </p:spPr>
      </p:sp>
      <p:sp>
        <p:nvSpPr>
          <p:cNvPr id="209" name="Google Shape;209;p64"/>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Arial"/>
              <a:sym typeface="Open Sans"/>
            </a:endParaRPr>
          </a:p>
        </p:txBody>
      </p:sp>
      <p:cxnSp>
        <p:nvCxnSpPr>
          <p:cNvPr id="210" name="Google Shape;210;p64"/>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211" name="Google Shape;211;p64" descr="A picture containing drawing&#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0" y="0"/>
            <a:ext cx="2746587" cy="2683239"/>
          </a:xfrm>
          <a:prstGeom prst="rect">
            <a:avLst/>
          </a:prstGeom>
          <a:noFill/>
          <a:ln>
            <a:noFill/>
          </a:ln>
        </p:spPr>
      </p:pic>
    </p:spTree>
    <p:extLst>
      <p:ext uri="{BB962C8B-B14F-4D97-AF65-F5344CB8AC3E}">
        <p14:creationId xmlns:p14="http://schemas.microsoft.com/office/powerpoint/2010/main" val="384834073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matchingName="38">
  <p:cSld name="38">
    <p:spTree>
      <p:nvGrpSpPr>
        <p:cNvPr id="1" name="Shape 212"/>
        <p:cNvGrpSpPr/>
        <p:nvPr/>
      </p:nvGrpSpPr>
      <p:grpSpPr>
        <a:xfrm>
          <a:off x="0" y="0"/>
          <a:ext cx="0" cy="0"/>
          <a:chOff x="0" y="0"/>
          <a:chExt cx="0" cy="0"/>
        </a:xfrm>
      </p:grpSpPr>
      <p:sp>
        <p:nvSpPr>
          <p:cNvPr id="213" name="Google Shape;213;p65"/>
          <p:cNvSpPr>
            <a:spLocks noGrp="1"/>
          </p:cNvSpPr>
          <p:nvPr>
            <p:ph type="pic" idx="2"/>
          </p:nvPr>
        </p:nvSpPr>
        <p:spPr>
          <a:xfrm>
            <a:off x="2188966" y="2589863"/>
            <a:ext cx="5107185" cy="5108862"/>
          </a:xfrm>
          <a:prstGeom prst="rect">
            <a:avLst/>
          </a:prstGeom>
          <a:solidFill>
            <a:srgbClr val="353535">
              <a:alpha val="11372"/>
            </a:srgbClr>
          </a:solidFill>
          <a:ln>
            <a:noFill/>
          </a:ln>
        </p:spPr>
      </p:sp>
      <p:sp>
        <p:nvSpPr>
          <p:cNvPr id="214" name="Google Shape;214;p65"/>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Arial"/>
              <a:sym typeface="Open Sans"/>
            </a:endParaRPr>
          </a:p>
        </p:txBody>
      </p:sp>
      <p:cxnSp>
        <p:nvCxnSpPr>
          <p:cNvPr id="215" name="Google Shape;215;p65"/>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216" name="Google Shape;216;p65" descr="A picture containing drawing&#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15541413" y="0"/>
            <a:ext cx="2746587" cy="2683239"/>
          </a:xfrm>
          <a:prstGeom prst="rect">
            <a:avLst/>
          </a:prstGeom>
          <a:noFill/>
          <a:ln>
            <a:noFill/>
          </a:ln>
        </p:spPr>
      </p:pic>
    </p:spTree>
    <p:extLst>
      <p:ext uri="{BB962C8B-B14F-4D97-AF65-F5344CB8AC3E}">
        <p14:creationId xmlns:p14="http://schemas.microsoft.com/office/powerpoint/2010/main" val="1669008128"/>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matchingName="101">
  <p:cSld name="101">
    <p:spTree>
      <p:nvGrpSpPr>
        <p:cNvPr id="1" name="Shape 217"/>
        <p:cNvGrpSpPr/>
        <p:nvPr/>
      </p:nvGrpSpPr>
      <p:grpSpPr>
        <a:xfrm>
          <a:off x="0" y="0"/>
          <a:ext cx="0" cy="0"/>
          <a:chOff x="0" y="0"/>
          <a:chExt cx="0" cy="0"/>
        </a:xfrm>
      </p:grpSpPr>
      <p:sp>
        <p:nvSpPr>
          <p:cNvPr id="218" name="Google Shape;218;p66"/>
          <p:cNvSpPr>
            <a:spLocks noGrp="1"/>
          </p:cNvSpPr>
          <p:nvPr>
            <p:ph type="pic" idx="2"/>
          </p:nvPr>
        </p:nvSpPr>
        <p:spPr>
          <a:xfrm>
            <a:off x="0" y="0"/>
            <a:ext cx="5144294" cy="5144294"/>
          </a:xfrm>
          <a:prstGeom prst="rect">
            <a:avLst/>
          </a:prstGeom>
          <a:solidFill>
            <a:srgbClr val="353535">
              <a:alpha val="11372"/>
            </a:srgbClr>
          </a:solidFill>
          <a:ln>
            <a:noFill/>
          </a:ln>
        </p:spPr>
      </p:sp>
      <p:sp>
        <p:nvSpPr>
          <p:cNvPr id="219" name="Google Shape;219;p66"/>
          <p:cNvSpPr>
            <a:spLocks noGrp="1"/>
          </p:cNvSpPr>
          <p:nvPr>
            <p:ph type="pic" idx="3"/>
          </p:nvPr>
        </p:nvSpPr>
        <p:spPr>
          <a:xfrm>
            <a:off x="0" y="5144294"/>
            <a:ext cx="5144294" cy="5144294"/>
          </a:xfrm>
          <a:prstGeom prst="rect">
            <a:avLst/>
          </a:prstGeom>
          <a:solidFill>
            <a:srgbClr val="353535">
              <a:alpha val="11372"/>
            </a:srgbClr>
          </a:solidFill>
          <a:ln>
            <a:noFill/>
          </a:ln>
        </p:spPr>
      </p:sp>
      <p:sp>
        <p:nvSpPr>
          <p:cNvPr id="220" name="Google Shape;220;p66"/>
          <p:cNvSpPr>
            <a:spLocks noGrp="1"/>
          </p:cNvSpPr>
          <p:nvPr>
            <p:ph type="pic" idx="4"/>
          </p:nvPr>
        </p:nvSpPr>
        <p:spPr>
          <a:xfrm>
            <a:off x="5144294" y="0"/>
            <a:ext cx="5144294" cy="5144294"/>
          </a:xfrm>
          <a:prstGeom prst="rect">
            <a:avLst/>
          </a:prstGeom>
          <a:solidFill>
            <a:srgbClr val="353535">
              <a:alpha val="11372"/>
            </a:srgbClr>
          </a:solidFill>
          <a:ln>
            <a:noFill/>
          </a:ln>
        </p:spPr>
      </p:sp>
      <p:sp>
        <p:nvSpPr>
          <p:cNvPr id="221" name="Google Shape;221;p66"/>
          <p:cNvSpPr>
            <a:spLocks noGrp="1"/>
          </p:cNvSpPr>
          <p:nvPr>
            <p:ph type="pic" idx="5"/>
          </p:nvPr>
        </p:nvSpPr>
        <p:spPr>
          <a:xfrm>
            <a:off x="5144294" y="5144294"/>
            <a:ext cx="5144294" cy="5144294"/>
          </a:xfrm>
          <a:prstGeom prst="rect">
            <a:avLst/>
          </a:prstGeom>
          <a:solidFill>
            <a:srgbClr val="353535">
              <a:alpha val="11372"/>
            </a:srgbClr>
          </a:solidFill>
          <a:ln>
            <a:noFill/>
          </a:ln>
        </p:spPr>
      </p:sp>
      <p:sp>
        <p:nvSpPr>
          <p:cNvPr id="222" name="Google Shape;222;p66"/>
          <p:cNvSpPr>
            <a:spLocks noGrp="1"/>
          </p:cNvSpPr>
          <p:nvPr>
            <p:ph type="pic" idx="6"/>
          </p:nvPr>
        </p:nvSpPr>
        <p:spPr>
          <a:xfrm>
            <a:off x="10288588" y="0"/>
            <a:ext cx="7999412" cy="5144294"/>
          </a:xfrm>
          <a:prstGeom prst="rect">
            <a:avLst/>
          </a:prstGeom>
          <a:solidFill>
            <a:srgbClr val="353535">
              <a:alpha val="11372"/>
            </a:srgbClr>
          </a:solidFill>
          <a:ln>
            <a:noFill/>
          </a:ln>
        </p:spPr>
      </p:sp>
      <p:sp>
        <p:nvSpPr>
          <p:cNvPr id="223" name="Google Shape;223;p66"/>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Arial"/>
              <a:sym typeface="Open Sans"/>
            </a:endParaRPr>
          </a:p>
        </p:txBody>
      </p:sp>
      <p:cxnSp>
        <p:nvCxnSpPr>
          <p:cNvPr id="224" name="Google Shape;224;p66"/>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spTree>
    <p:extLst>
      <p:ext uri="{BB962C8B-B14F-4D97-AF65-F5344CB8AC3E}">
        <p14:creationId xmlns:p14="http://schemas.microsoft.com/office/powerpoint/2010/main" val="569493572"/>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matchingName="Textslide">
  <p:cSld name="Textslide">
    <p:spTree>
      <p:nvGrpSpPr>
        <p:cNvPr id="1" name="Shape 225"/>
        <p:cNvGrpSpPr/>
        <p:nvPr/>
      </p:nvGrpSpPr>
      <p:grpSpPr>
        <a:xfrm>
          <a:off x="0" y="0"/>
          <a:ext cx="0" cy="0"/>
          <a:chOff x="0" y="0"/>
          <a:chExt cx="0" cy="0"/>
        </a:xfrm>
      </p:grpSpPr>
      <p:sp>
        <p:nvSpPr>
          <p:cNvPr id="226" name="Google Shape;226;p67"/>
          <p:cNvSpPr/>
          <p:nvPr/>
        </p:nvSpPr>
        <p:spPr>
          <a:xfrm>
            <a:off x="360000" y="360056"/>
            <a:ext cx="17568000" cy="8583725"/>
          </a:xfrm>
          <a:prstGeom prst="rect">
            <a:avLst/>
          </a:prstGeom>
          <a:solidFill>
            <a:schemeClr val="lt2">
              <a:alpha val="49019"/>
            </a:schemeClr>
          </a:solidFill>
          <a:ln>
            <a:noFill/>
          </a:ln>
        </p:spPr>
        <p:txBody>
          <a:bodyPr spcFirstLastPara="1" wrap="square" lIns="137125" tIns="68550" rIns="137125" bIns="68550" anchor="ctr" anchorCtr="0">
            <a:noAutofit/>
          </a:bodyPr>
          <a:lstStyle/>
          <a:p>
            <a:pPr marL="0" marR="0" lvl="0" indent="0" algn="ctr" rtl="0">
              <a:lnSpc>
                <a:spcPct val="100000"/>
              </a:lnSpc>
              <a:spcBef>
                <a:spcPts val="0"/>
              </a:spcBef>
              <a:spcAft>
                <a:spcPts val="0"/>
              </a:spcAft>
              <a:buClr>
                <a:schemeClr val="dk1"/>
              </a:buClr>
              <a:buSzPts val="3600"/>
              <a:buFont typeface="Calibri"/>
              <a:buNone/>
            </a:pPr>
            <a:endParaRPr sz="3600" b="0" i="0" u="none" strike="noStrike" cap="none">
              <a:solidFill>
                <a:schemeClr val="lt1"/>
              </a:solidFill>
              <a:latin typeface="Calibri"/>
              <a:ea typeface="Calibri"/>
              <a:cs typeface="Arial"/>
              <a:sym typeface="Calibri"/>
            </a:endParaRPr>
          </a:p>
        </p:txBody>
      </p:sp>
      <p:sp>
        <p:nvSpPr>
          <p:cNvPr id="227" name="Google Shape;227;p67"/>
          <p:cNvSpPr txBox="1">
            <a:spLocks noGrp="1"/>
          </p:cNvSpPr>
          <p:nvPr>
            <p:ph type="title"/>
          </p:nvPr>
        </p:nvSpPr>
        <p:spPr>
          <a:xfrm>
            <a:off x="914400" y="664781"/>
            <a:ext cx="16459200" cy="1714765"/>
          </a:xfrm>
          <a:prstGeom prst="rect">
            <a:avLst/>
          </a:prstGeom>
          <a:noFill/>
          <a:ln>
            <a:noFill/>
          </a:ln>
        </p:spPr>
        <p:txBody>
          <a:bodyPr spcFirstLastPara="1" wrap="square" lIns="91425" tIns="45700" rIns="91425" bIns="45700" anchor="ctr" anchorCtr="0">
            <a:normAutofit/>
          </a:bodyPr>
          <a:lstStyle>
            <a:lvl1pPr marR="0" lvl="0" algn="r" rtl="1">
              <a:lnSpc>
                <a:spcPct val="90000"/>
              </a:lnSpc>
              <a:spcBef>
                <a:spcPts val="0"/>
              </a:spcBef>
              <a:spcAft>
                <a:spcPts val="0"/>
              </a:spcAft>
              <a:buClr>
                <a:srgbClr val="009999"/>
              </a:buClr>
              <a:buSzPts val="4800"/>
              <a:buFont typeface="Roboto"/>
              <a:buNone/>
              <a:defRPr sz="7200" b="1" i="0" u="none" strike="noStrike" cap="none">
                <a:solidFill>
                  <a:schemeClr val="dk1"/>
                </a:solidFill>
                <a:latin typeface="Roboto"/>
                <a:ea typeface="Roboto"/>
                <a:cs typeface="Arial"/>
                <a:sym typeface="Roboto"/>
              </a:defRPr>
            </a:lvl1pPr>
            <a:lvl2pPr marR="0" lvl="1" algn="r" rtl="1">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r" rtl="1">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r" rtl="1">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r" rtl="1">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r" rtl="1">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r" rtl="1">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r" rtl="1">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r" rtl="1">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228" name="Google Shape;228;p67"/>
          <p:cNvSpPr txBox="1">
            <a:spLocks noGrp="1"/>
          </p:cNvSpPr>
          <p:nvPr>
            <p:ph type="subTitle" idx="1"/>
          </p:nvPr>
        </p:nvSpPr>
        <p:spPr>
          <a:xfrm>
            <a:off x="935389" y="2512662"/>
            <a:ext cx="16438211" cy="5886187"/>
          </a:xfrm>
          <a:prstGeom prst="rect">
            <a:avLst/>
          </a:prstGeom>
          <a:noFill/>
          <a:ln>
            <a:noFill/>
          </a:ln>
        </p:spPr>
        <p:txBody>
          <a:bodyPr spcFirstLastPara="1" wrap="square" lIns="91425" tIns="45700" rIns="91425" bIns="45700" anchor="t" anchorCtr="0">
            <a:normAutofit/>
          </a:bodyPr>
          <a:lstStyle>
            <a:lvl1pPr marR="0" lvl="0" algn="r" rtl="1">
              <a:lnSpc>
                <a:spcPct val="90000"/>
              </a:lnSpc>
              <a:spcBef>
                <a:spcPts val="1500"/>
              </a:spcBef>
              <a:spcAft>
                <a:spcPts val="0"/>
              </a:spcAft>
              <a:buClr>
                <a:schemeClr val="dk1"/>
              </a:buClr>
              <a:buSzPts val="3200"/>
              <a:buFont typeface="Arial"/>
              <a:buNone/>
              <a:defRPr sz="4800" b="0" i="0" u="none" strike="noStrike" cap="none">
                <a:solidFill>
                  <a:schemeClr val="dk1"/>
                </a:solidFill>
                <a:latin typeface="Roboto"/>
                <a:ea typeface="Roboto"/>
                <a:cs typeface="Arial"/>
                <a:sym typeface="Roboto"/>
              </a:defRPr>
            </a:lvl1pPr>
            <a:lvl2pPr marR="0" lvl="1" algn="ctr" rtl="1">
              <a:lnSpc>
                <a:spcPct val="90000"/>
              </a:lnSpc>
              <a:spcBef>
                <a:spcPts val="750"/>
              </a:spcBef>
              <a:spcAft>
                <a:spcPts val="0"/>
              </a:spcAft>
              <a:buClr>
                <a:srgbClr val="888888"/>
              </a:buClr>
              <a:buSzPts val="2400"/>
              <a:buFont typeface="Arial"/>
              <a:buNone/>
              <a:defRPr sz="3600" b="0" i="0" u="none" strike="noStrike" cap="none">
                <a:solidFill>
                  <a:srgbClr val="888888"/>
                </a:solidFill>
                <a:latin typeface="Calibri"/>
                <a:ea typeface="Calibri"/>
                <a:cs typeface="Arial"/>
                <a:sym typeface="Calibri"/>
              </a:defRPr>
            </a:lvl2pPr>
            <a:lvl3pPr marR="0" lvl="2" algn="ctr" rtl="1">
              <a:lnSpc>
                <a:spcPct val="90000"/>
              </a:lnSpc>
              <a:spcBef>
                <a:spcPts val="750"/>
              </a:spcBef>
              <a:spcAft>
                <a:spcPts val="0"/>
              </a:spcAft>
              <a:buClr>
                <a:srgbClr val="888888"/>
              </a:buClr>
              <a:buSzPts val="2000"/>
              <a:buFont typeface="Arial"/>
              <a:buNone/>
              <a:defRPr sz="3000" b="0" i="0" u="none" strike="noStrike" cap="none">
                <a:solidFill>
                  <a:srgbClr val="888888"/>
                </a:solidFill>
                <a:latin typeface="Calibri"/>
                <a:ea typeface="Calibri"/>
                <a:cs typeface="Arial"/>
                <a:sym typeface="Calibri"/>
              </a:defRPr>
            </a:lvl3pPr>
            <a:lvl4pPr marR="0" lvl="3" algn="ctr" rtl="1">
              <a:lnSpc>
                <a:spcPct val="90000"/>
              </a:lnSpc>
              <a:spcBef>
                <a:spcPts val="750"/>
              </a:spcBef>
              <a:spcAft>
                <a:spcPts val="0"/>
              </a:spcAft>
              <a:buClr>
                <a:srgbClr val="888888"/>
              </a:buClr>
              <a:buSzPts val="1800"/>
              <a:buFont typeface="Arial"/>
              <a:buNone/>
              <a:defRPr sz="2700" b="0" i="0" u="none" strike="noStrike" cap="none">
                <a:solidFill>
                  <a:srgbClr val="888888"/>
                </a:solidFill>
                <a:latin typeface="Calibri"/>
                <a:ea typeface="Calibri"/>
                <a:cs typeface="Arial"/>
                <a:sym typeface="Calibri"/>
              </a:defRPr>
            </a:lvl4pPr>
            <a:lvl5pPr marR="0" lvl="4" algn="ctr" rtl="1">
              <a:lnSpc>
                <a:spcPct val="90000"/>
              </a:lnSpc>
              <a:spcBef>
                <a:spcPts val="750"/>
              </a:spcBef>
              <a:spcAft>
                <a:spcPts val="0"/>
              </a:spcAft>
              <a:buClr>
                <a:srgbClr val="888888"/>
              </a:buClr>
              <a:buSzPts val="1800"/>
              <a:buFont typeface="Arial"/>
              <a:buNone/>
              <a:defRPr sz="2700" b="0" i="0" u="none" strike="noStrike" cap="none">
                <a:solidFill>
                  <a:srgbClr val="888888"/>
                </a:solidFill>
                <a:latin typeface="Calibri"/>
                <a:ea typeface="Calibri"/>
                <a:cs typeface="Arial"/>
                <a:sym typeface="Calibri"/>
              </a:defRPr>
            </a:lvl5pPr>
            <a:lvl6pPr marR="0" lvl="5" algn="ctr" rtl="1">
              <a:lnSpc>
                <a:spcPct val="90000"/>
              </a:lnSpc>
              <a:spcBef>
                <a:spcPts val="750"/>
              </a:spcBef>
              <a:spcAft>
                <a:spcPts val="0"/>
              </a:spcAft>
              <a:buClr>
                <a:srgbClr val="888888"/>
              </a:buClr>
              <a:buSzPts val="1800"/>
              <a:buFont typeface="Arial"/>
              <a:buNone/>
              <a:defRPr sz="2700" b="0" i="0" u="none" strike="noStrike" cap="none">
                <a:solidFill>
                  <a:srgbClr val="888888"/>
                </a:solidFill>
                <a:latin typeface="Calibri"/>
                <a:ea typeface="Calibri"/>
                <a:cs typeface="Arial"/>
                <a:sym typeface="Calibri"/>
              </a:defRPr>
            </a:lvl6pPr>
            <a:lvl7pPr marR="0" lvl="6" algn="ctr" rtl="1">
              <a:lnSpc>
                <a:spcPct val="90000"/>
              </a:lnSpc>
              <a:spcBef>
                <a:spcPts val="750"/>
              </a:spcBef>
              <a:spcAft>
                <a:spcPts val="0"/>
              </a:spcAft>
              <a:buClr>
                <a:srgbClr val="888888"/>
              </a:buClr>
              <a:buSzPts val="1800"/>
              <a:buFont typeface="Arial"/>
              <a:buNone/>
              <a:defRPr sz="2700" b="0" i="0" u="none" strike="noStrike" cap="none">
                <a:solidFill>
                  <a:srgbClr val="888888"/>
                </a:solidFill>
                <a:latin typeface="Calibri"/>
                <a:ea typeface="Calibri"/>
                <a:cs typeface="Arial"/>
                <a:sym typeface="Calibri"/>
              </a:defRPr>
            </a:lvl7pPr>
            <a:lvl8pPr marR="0" lvl="7" algn="ctr" rtl="1">
              <a:lnSpc>
                <a:spcPct val="90000"/>
              </a:lnSpc>
              <a:spcBef>
                <a:spcPts val="750"/>
              </a:spcBef>
              <a:spcAft>
                <a:spcPts val="0"/>
              </a:spcAft>
              <a:buClr>
                <a:srgbClr val="888888"/>
              </a:buClr>
              <a:buSzPts val="1800"/>
              <a:buFont typeface="Arial"/>
              <a:buNone/>
              <a:defRPr sz="2700" b="0" i="0" u="none" strike="noStrike" cap="none">
                <a:solidFill>
                  <a:srgbClr val="888888"/>
                </a:solidFill>
                <a:latin typeface="Calibri"/>
                <a:ea typeface="Calibri"/>
                <a:cs typeface="Arial"/>
                <a:sym typeface="Calibri"/>
              </a:defRPr>
            </a:lvl8pPr>
            <a:lvl9pPr marR="0" lvl="8" algn="ctr" rtl="1">
              <a:lnSpc>
                <a:spcPct val="90000"/>
              </a:lnSpc>
              <a:spcBef>
                <a:spcPts val="750"/>
              </a:spcBef>
              <a:spcAft>
                <a:spcPts val="0"/>
              </a:spcAft>
              <a:buClr>
                <a:srgbClr val="888888"/>
              </a:buClr>
              <a:buSzPts val="1800"/>
              <a:buFont typeface="Arial"/>
              <a:buNone/>
              <a:defRPr sz="2700" b="0" i="0" u="none" strike="noStrike" cap="none">
                <a:solidFill>
                  <a:srgbClr val="888888"/>
                </a:solidFill>
                <a:latin typeface="Calibri"/>
                <a:ea typeface="Calibri"/>
                <a:cs typeface="Arial"/>
                <a:sym typeface="Calibri"/>
              </a:defRPr>
            </a:lvl9pPr>
          </a:lstStyle>
          <a:p>
            <a:endParaRPr/>
          </a:p>
        </p:txBody>
      </p:sp>
    </p:spTree>
    <p:extLst>
      <p:ext uri="{BB962C8B-B14F-4D97-AF65-F5344CB8AC3E}">
        <p14:creationId xmlns:p14="http://schemas.microsoft.com/office/powerpoint/2010/main" val="3861168540"/>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matchingName="1_Textslide">
  <p:cSld name="1_Textslide">
    <p:spTree>
      <p:nvGrpSpPr>
        <p:cNvPr id="1" name="Shape 229"/>
        <p:cNvGrpSpPr/>
        <p:nvPr/>
      </p:nvGrpSpPr>
      <p:grpSpPr>
        <a:xfrm>
          <a:off x="0" y="0"/>
          <a:ext cx="0" cy="0"/>
          <a:chOff x="0" y="0"/>
          <a:chExt cx="0" cy="0"/>
        </a:xfrm>
      </p:grpSpPr>
      <p:sp>
        <p:nvSpPr>
          <p:cNvPr id="230" name="Google Shape;230;p68"/>
          <p:cNvSpPr/>
          <p:nvPr/>
        </p:nvSpPr>
        <p:spPr>
          <a:xfrm>
            <a:off x="360000" y="360056"/>
            <a:ext cx="17568000" cy="8583725"/>
          </a:xfrm>
          <a:prstGeom prst="rect">
            <a:avLst/>
          </a:prstGeom>
          <a:solidFill>
            <a:schemeClr val="lt2">
              <a:alpha val="49411"/>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3600"/>
              <a:buFont typeface="Arial"/>
              <a:buNone/>
            </a:pPr>
            <a:endParaRPr sz="3600" b="0" i="0" u="none" strike="noStrike" cap="none">
              <a:solidFill>
                <a:schemeClr val="lt1"/>
              </a:solidFill>
              <a:latin typeface="Calibri"/>
              <a:ea typeface="Calibri"/>
              <a:cs typeface="Arial"/>
              <a:sym typeface="Calibri"/>
            </a:endParaRPr>
          </a:p>
        </p:txBody>
      </p:sp>
      <p:sp>
        <p:nvSpPr>
          <p:cNvPr id="231" name="Google Shape;231;p68"/>
          <p:cNvSpPr txBox="1">
            <a:spLocks noGrp="1"/>
          </p:cNvSpPr>
          <p:nvPr>
            <p:ph type="title"/>
          </p:nvPr>
        </p:nvSpPr>
        <p:spPr>
          <a:xfrm>
            <a:off x="914400" y="664781"/>
            <a:ext cx="16459200" cy="1714765"/>
          </a:xfrm>
          <a:prstGeom prst="rect">
            <a:avLst/>
          </a:prstGeom>
          <a:noFill/>
          <a:ln>
            <a:noFill/>
          </a:ln>
        </p:spPr>
        <p:txBody>
          <a:bodyPr spcFirstLastPara="1" wrap="square" lIns="91425" tIns="45700" rIns="91425" bIns="45700" anchor="t" anchorCtr="0">
            <a:noAutofit/>
          </a:bodyPr>
          <a:lstStyle>
            <a:lvl1pPr marR="0" lvl="0" algn="r" rtl="1">
              <a:lnSpc>
                <a:spcPct val="90000"/>
              </a:lnSpc>
              <a:spcBef>
                <a:spcPts val="0"/>
              </a:spcBef>
              <a:spcAft>
                <a:spcPts val="0"/>
              </a:spcAft>
              <a:buClr>
                <a:schemeClr val="dk1"/>
              </a:buClr>
              <a:buSzPts val="7200"/>
              <a:buFont typeface="Roboto"/>
              <a:buNone/>
              <a:defRPr sz="7200" b="1" i="0" u="none" strike="noStrike" cap="none">
                <a:solidFill>
                  <a:schemeClr val="dk1"/>
                </a:solidFill>
                <a:latin typeface="Roboto"/>
                <a:ea typeface="Roboto"/>
                <a:cs typeface="Arial"/>
                <a:sym typeface="Roboto"/>
              </a:defRPr>
            </a:lvl1pPr>
            <a:lvl2pPr marR="0" lvl="1" algn="r" rtl="1">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r" rtl="1">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r" rtl="1">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r" rtl="1">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r" rtl="1">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r" rtl="1">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r" rtl="1">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r" rtl="1">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232" name="Google Shape;232;p68"/>
          <p:cNvSpPr txBox="1">
            <a:spLocks noGrp="1"/>
          </p:cNvSpPr>
          <p:nvPr>
            <p:ph type="subTitle" idx="1"/>
          </p:nvPr>
        </p:nvSpPr>
        <p:spPr>
          <a:xfrm>
            <a:off x="935389" y="2512662"/>
            <a:ext cx="16438211" cy="5886187"/>
          </a:xfrm>
          <a:prstGeom prst="rect">
            <a:avLst/>
          </a:prstGeom>
          <a:noFill/>
          <a:ln>
            <a:noFill/>
          </a:ln>
        </p:spPr>
        <p:txBody>
          <a:bodyPr spcFirstLastPara="1" wrap="square" lIns="91425" tIns="45700" rIns="91425" bIns="45700" anchor="t" anchorCtr="0">
            <a:noAutofit/>
          </a:bodyPr>
          <a:lstStyle>
            <a:lvl1pPr marR="0" lvl="0" algn="r" rtl="1">
              <a:lnSpc>
                <a:spcPct val="90000"/>
              </a:lnSpc>
              <a:spcBef>
                <a:spcPts val="1500"/>
              </a:spcBef>
              <a:spcAft>
                <a:spcPts val="0"/>
              </a:spcAft>
              <a:buClr>
                <a:schemeClr val="dk1"/>
              </a:buClr>
              <a:buSzPts val="4800"/>
              <a:buFont typeface="Arial"/>
              <a:buNone/>
              <a:defRPr sz="4800" b="0" i="0" u="none" strike="noStrike" cap="none">
                <a:solidFill>
                  <a:schemeClr val="dk1"/>
                </a:solidFill>
                <a:latin typeface="Roboto"/>
                <a:ea typeface="Roboto"/>
                <a:cs typeface="Arial"/>
                <a:sym typeface="Roboto"/>
              </a:defRPr>
            </a:lvl1pPr>
            <a:lvl2pPr marR="0" lvl="1" algn="ctr" rtl="1">
              <a:lnSpc>
                <a:spcPct val="90000"/>
              </a:lnSpc>
              <a:spcBef>
                <a:spcPts val="750"/>
              </a:spcBef>
              <a:spcAft>
                <a:spcPts val="0"/>
              </a:spcAft>
              <a:buClr>
                <a:srgbClr val="888888"/>
              </a:buClr>
              <a:buSzPts val="3600"/>
              <a:buFont typeface="Arial"/>
              <a:buNone/>
              <a:defRPr sz="3600" b="0" i="0" u="none" strike="noStrike" cap="none">
                <a:solidFill>
                  <a:srgbClr val="888888"/>
                </a:solidFill>
                <a:latin typeface="Calibri"/>
                <a:ea typeface="Calibri"/>
                <a:cs typeface="Arial"/>
                <a:sym typeface="Calibri"/>
              </a:defRPr>
            </a:lvl2pPr>
            <a:lvl3pPr marR="0" lvl="2" algn="ctr" rtl="1">
              <a:lnSpc>
                <a:spcPct val="90000"/>
              </a:lnSpc>
              <a:spcBef>
                <a:spcPts val="750"/>
              </a:spcBef>
              <a:spcAft>
                <a:spcPts val="0"/>
              </a:spcAft>
              <a:buClr>
                <a:srgbClr val="888888"/>
              </a:buClr>
              <a:buSzPts val="3000"/>
              <a:buFont typeface="Arial"/>
              <a:buNone/>
              <a:defRPr sz="3000" b="0" i="0" u="none" strike="noStrike" cap="none">
                <a:solidFill>
                  <a:srgbClr val="888888"/>
                </a:solidFill>
                <a:latin typeface="Calibri"/>
                <a:ea typeface="Calibri"/>
                <a:cs typeface="Arial"/>
                <a:sym typeface="Calibri"/>
              </a:defRPr>
            </a:lvl3pPr>
            <a:lvl4pPr marR="0" lvl="3" algn="ctr" rtl="1">
              <a:lnSpc>
                <a:spcPct val="90000"/>
              </a:lnSpc>
              <a:spcBef>
                <a:spcPts val="750"/>
              </a:spcBef>
              <a:spcAft>
                <a:spcPts val="0"/>
              </a:spcAft>
              <a:buClr>
                <a:srgbClr val="888888"/>
              </a:buClr>
              <a:buSzPts val="2700"/>
              <a:buFont typeface="Arial"/>
              <a:buNone/>
              <a:defRPr sz="2700" b="0" i="0" u="none" strike="noStrike" cap="none">
                <a:solidFill>
                  <a:srgbClr val="888888"/>
                </a:solidFill>
                <a:latin typeface="Calibri"/>
                <a:ea typeface="Calibri"/>
                <a:cs typeface="Arial"/>
                <a:sym typeface="Calibri"/>
              </a:defRPr>
            </a:lvl4pPr>
            <a:lvl5pPr marR="0" lvl="4" algn="ctr" rtl="1">
              <a:lnSpc>
                <a:spcPct val="90000"/>
              </a:lnSpc>
              <a:spcBef>
                <a:spcPts val="750"/>
              </a:spcBef>
              <a:spcAft>
                <a:spcPts val="0"/>
              </a:spcAft>
              <a:buClr>
                <a:srgbClr val="888888"/>
              </a:buClr>
              <a:buSzPts val="2700"/>
              <a:buFont typeface="Arial"/>
              <a:buNone/>
              <a:defRPr sz="2700" b="0" i="0" u="none" strike="noStrike" cap="none">
                <a:solidFill>
                  <a:srgbClr val="888888"/>
                </a:solidFill>
                <a:latin typeface="Calibri"/>
                <a:ea typeface="Calibri"/>
                <a:cs typeface="Arial"/>
                <a:sym typeface="Calibri"/>
              </a:defRPr>
            </a:lvl5pPr>
            <a:lvl6pPr marR="0" lvl="5" algn="ctr" rtl="1">
              <a:lnSpc>
                <a:spcPct val="90000"/>
              </a:lnSpc>
              <a:spcBef>
                <a:spcPts val="750"/>
              </a:spcBef>
              <a:spcAft>
                <a:spcPts val="0"/>
              </a:spcAft>
              <a:buClr>
                <a:srgbClr val="888888"/>
              </a:buClr>
              <a:buSzPts val="2700"/>
              <a:buFont typeface="Arial"/>
              <a:buNone/>
              <a:defRPr sz="2700" b="0" i="0" u="none" strike="noStrike" cap="none">
                <a:solidFill>
                  <a:srgbClr val="888888"/>
                </a:solidFill>
                <a:latin typeface="Calibri"/>
                <a:ea typeface="Calibri"/>
                <a:cs typeface="Arial"/>
                <a:sym typeface="Calibri"/>
              </a:defRPr>
            </a:lvl6pPr>
            <a:lvl7pPr marR="0" lvl="6" algn="ctr" rtl="1">
              <a:lnSpc>
                <a:spcPct val="90000"/>
              </a:lnSpc>
              <a:spcBef>
                <a:spcPts val="750"/>
              </a:spcBef>
              <a:spcAft>
                <a:spcPts val="0"/>
              </a:spcAft>
              <a:buClr>
                <a:srgbClr val="888888"/>
              </a:buClr>
              <a:buSzPts val="2700"/>
              <a:buFont typeface="Arial"/>
              <a:buNone/>
              <a:defRPr sz="2700" b="0" i="0" u="none" strike="noStrike" cap="none">
                <a:solidFill>
                  <a:srgbClr val="888888"/>
                </a:solidFill>
                <a:latin typeface="Calibri"/>
                <a:ea typeface="Calibri"/>
                <a:cs typeface="Arial"/>
                <a:sym typeface="Calibri"/>
              </a:defRPr>
            </a:lvl7pPr>
            <a:lvl8pPr marR="0" lvl="7" algn="ctr" rtl="1">
              <a:lnSpc>
                <a:spcPct val="90000"/>
              </a:lnSpc>
              <a:spcBef>
                <a:spcPts val="750"/>
              </a:spcBef>
              <a:spcAft>
                <a:spcPts val="0"/>
              </a:spcAft>
              <a:buClr>
                <a:srgbClr val="888888"/>
              </a:buClr>
              <a:buSzPts val="2700"/>
              <a:buFont typeface="Arial"/>
              <a:buNone/>
              <a:defRPr sz="2700" b="0" i="0" u="none" strike="noStrike" cap="none">
                <a:solidFill>
                  <a:srgbClr val="888888"/>
                </a:solidFill>
                <a:latin typeface="Calibri"/>
                <a:ea typeface="Calibri"/>
                <a:cs typeface="Arial"/>
                <a:sym typeface="Calibri"/>
              </a:defRPr>
            </a:lvl8pPr>
            <a:lvl9pPr marR="0" lvl="8" algn="ctr" rtl="1">
              <a:lnSpc>
                <a:spcPct val="90000"/>
              </a:lnSpc>
              <a:spcBef>
                <a:spcPts val="750"/>
              </a:spcBef>
              <a:spcAft>
                <a:spcPts val="0"/>
              </a:spcAft>
              <a:buClr>
                <a:srgbClr val="888888"/>
              </a:buClr>
              <a:buSzPts val="2700"/>
              <a:buFont typeface="Arial"/>
              <a:buNone/>
              <a:defRPr sz="2700" b="0" i="0" u="none" strike="noStrike" cap="none">
                <a:solidFill>
                  <a:srgbClr val="888888"/>
                </a:solidFill>
                <a:latin typeface="Calibri"/>
                <a:ea typeface="Calibri"/>
                <a:cs typeface="Arial"/>
                <a:sym typeface="Calibri"/>
              </a:defRPr>
            </a:lvl9pPr>
          </a:lstStyle>
          <a:p>
            <a:endParaRPr/>
          </a:p>
        </p:txBody>
      </p:sp>
    </p:spTree>
    <p:extLst>
      <p:ext uri="{BB962C8B-B14F-4D97-AF65-F5344CB8AC3E}">
        <p14:creationId xmlns:p14="http://schemas.microsoft.com/office/powerpoint/2010/main" val="3698279864"/>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096316627"/>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1_Blank">
    <p:bg>
      <p:bgPr>
        <a:solidFill>
          <a:srgbClr val="011E4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796419477"/>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04">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2F78AF54-799E-FA4D-8805-CF18392EBDEE}"/>
              </a:ext>
            </a:extLst>
          </p:cNvPr>
          <p:cNvSpPr txBox="1"/>
          <p:nvPr userDrawn="1"/>
        </p:nvSpPr>
        <p:spPr>
          <a:xfrm>
            <a:off x="16859165" y="9198396"/>
            <a:ext cx="660400" cy="338554"/>
          </a:xfrm>
          <a:prstGeom prst="rect">
            <a:avLst/>
          </a:prstGeom>
          <a:noFill/>
        </p:spPr>
        <p:txBody>
          <a:bodyPr wrap="square" rtlCol="0">
            <a:spAutoFit/>
          </a:bodyPr>
          <a:lstStyle/>
          <a:p>
            <a:pPr algn="r"/>
            <a:fld id="{293ABEDF-2FD4-CE41-BE6E-C03412F0A819}" type="slidenum">
              <a:rPr lang="en-US" sz="1600" b="0" i="0" smtClean="0">
                <a:latin typeface="Open Sans" panose="020B0606030504020204" pitchFamily="34" charset="0"/>
                <a:ea typeface="Open Sans" panose="020B0606030504020204" pitchFamily="34" charset="0"/>
                <a:cs typeface="Open Sans" panose="020B0606030504020204" pitchFamily="34" charset="0"/>
              </a:rPr>
              <a:pPr algn="r"/>
              <a:t>‹#›</a:t>
            </a:fld>
            <a:endParaRPr lang="en-US" sz="1600" b="0" i="0" dirty="0">
              <a:latin typeface="Open Sans" panose="020B0606030504020204" pitchFamily="34" charset="0"/>
              <a:ea typeface="Open Sans" panose="020B0606030504020204" pitchFamily="34" charset="0"/>
              <a:cs typeface="Arial" panose="020B0606030504020204" pitchFamily="34" charset="0"/>
            </a:endParaRPr>
          </a:p>
        </p:txBody>
      </p:sp>
      <p:cxnSp>
        <p:nvCxnSpPr>
          <p:cNvPr id="5" name="Straight Connector 4">
            <a:extLst>
              <a:ext uri="{FF2B5EF4-FFF2-40B4-BE49-F238E27FC236}">
                <a16:creationId xmlns:a16="http://schemas.microsoft.com/office/drawing/2014/main" id="{C0D5169F-3487-C34A-8648-00A55A947DCB}"/>
              </a:ext>
            </a:extLst>
          </p:cNvPr>
          <p:cNvCxnSpPr>
            <a:cxnSpLocks/>
          </p:cNvCxnSpPr>
          <p:nvPr userDrawn="1"/>
        </p:nvCxnSpPr>
        <p:spPr>
          <a:xfrm flipV="1">
            <a:off x="17568333" y="9352284"/>
            <a:ext cx="719667" cy="15389"/>
          </a:xfrm>
          <a:prstGeom prst="line">
            <a:avLst/>
          </a:prstGeom>
          <a:ln w="15875"/>
        </p:spPr>
        <p:style>
          <a:lnRef idx="1">
            <a:schemeClr val="accent1"/>
          </a:lnRef>
          <a:fillRef idx="0">
            <a:schemeClr val="accent1"/>
          </a:fillRef>
          <a:effectRef idx="0">
            <a:schemeClr val="accent1"/>
          </a:effectRef>
          <a:fontRef idx="minor">
            <a:schemeClr val="tx1"/>
          </a:fontRef>
        </p:style>
      </p:cxnSp>
      <p:pic>
        <p:nvPicPr>
          <p:cNvPr id="7" name="Picture 6" descr="A picture containing drawing&#10;&#10;Description automatically generated">
            <a:extLst>
              <a:ext uri="{FF2B5EF4-FFF2-40B4-BE49-F238E27FC236}">
                <a16:creationId xmlns:a16="http://schemas.microsoft.com/office/drawing/2014/main" id="{98F6A8E8-A439-E242-A384-AA001F0C3ADB}"/>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5541413" y="0"/>
            <a:ext cx="2746587" cy="2683239"/>
          </a:xfrm>
          <a:prstGeom prst="rect">
            <a:avLst/>
          </a:prstGeom>
        </p:spPr>
      </p:pic>
      <p:pic>
        <p:nvPicPr>
          <p:cNvPr id="6" name="Picture 5">
            <a:extLst>
              <a:ext uri="{FF2B5EF4-FFF2-40B4-BE49-F238E27FC236}">
                <a16:creationId xmlns:a16="http://schemas.microsoft.com/office/drawing/2014/main" id="{8E4FCAD7-1161-3C42-8A66-D8777B2701CD}"/>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4444870" y="1"/>
            <a:ext cx="3843130" cy="1881626"/>
          </a:xfrm>
          <a:prstGeom prst="rect">
            <a:avLst/>
          </a:prstGeom>
        </p:spPr>
      </p:pic>
    </p:spTree>
    <p:extLst>
      <p:ext uri="{BB962C8B-B14F-4D97-AF65-F5344CB8AC3E}">
        <p14:creationId xmlns:p14="http://schemas.microsoft.com/office/powerpoint/2010/main" val="268758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23">
  <p:cSld name="23">
    <p:spTree>
      <p:nvGrpSpPr>
        <p:cNvPr id="1" name="Shape 30"/>
        <p:cNvGrpSpPr/>
        <p:nvPr/>
      </p:nvGrpSpPr>
      <p:grpSpPr>
        <a:xfrm>
          <a:off x="0" y="0"/>
          <a:ext cx="0" cy="0"/>
          <a:chOff x="0" y="0"/>
          <a:chExt cx="0" cy="0"/>
        </a:xfrm>
      </p:grpSpPr>
      <p:sp>
        <p:nvSpPr>
          <p:cNvPr id="31" name="Google Shape;31;p54"/>
          <p:cNvSpPr>
            <a:spLocks noGrp="1"/>
          </p:cNvSpPr>
          <p:nvPr>
            <p:ph type="pic" idx="2"/>
          </p:nvPr>
        </p:nvSpPr>
        <p:spPr>
          <a:xfrm>
            <a:off x="7841126" y="0"/>
            <a:ext cx="10446874" cy="10288588"/>
          </a:xfrm>
          <a:prstGeom prst="rect">
            <a:avLst/>
          </a:prstGeom>
          <a:solidFill>
            <a:srgbClr val="353535">
              <a:alpha val="11372"/>
            </a:srgbClr>
          </a:solidFill>
          <a:ln>
            <a:noFill/>
          </a:ln>
        </p:spPr>
      </p:sp>
      <p:pic>
        <p:nvPicPr>
          <p:cNvPr id="2" name="Google Shape;97;p45" descr="A picture containing drawing&#10;&#10;Description automatically generated">
            <a:extLst>
              <a:ext uri="{FF2B5EF4-FFF2-40B4-BE49-F238E27FC236}">
                <a16:creationId xmlns:a16="http://schemas.microsoft.com/office/drawing/2014/main" id="{5B536BC1-B29E-7338-882B-00DB0F8A9042}"/>
              </a:ext>
            </a:extLst>
          </p:cNvPr>
          <p:cNvPicPr preferRelativeResize="0"/>
          <p:nvPr userDrawn="1"/>
        </p:nvPicPr>
        <p:blipFill rotWithShape="1">
          <a:blip r:embed="rId2" cstate="screen">
            <a:alphaModFix/>
            <a:extLst>
              <a:ext uri="{28A0092B-C50C-407E-A947-70E740481C1C}">
                <a14:useLocalDpi xmlns:a14="http://schemas.microsoft.com/office/drawing/2010/main"/>
              </a:ext>
            </a:extLst>
          </a:blip>
          <a:srcRect/>
          <a:stretch/>
        </p:blipFill>
        <p:spPr>
          <a:xfrm>
            <a:off x="0" y="0"/>
            <a:ext cx="2746587" cy="2683239"/>
          </a:xfrm>
          <a:prstGeom prst="rect">
            <a:avLst/>
          </a:prstGeom>
          <a:noFill/>
          <a:ln>
            <a:noFill/>
          </a:ln>
        </p:spPr>
      </p:pic>
    </p:spTree>
    <p:extLst>
      <p:ext uri="{BB962C8B-B14F-4D97-AF65-F5344CB8AC3E}">
        <p14:creationId xmlns:p14="http://schemas.microsoft.com/office/powerpoint/2010/main" val="162783834"/>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03">
    <p:bg>
      <p:bgPr>
        <a:solidFill>
          <a:srgbClr val="011E41"/>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2F78AF54-799E-FA4D-8805-CF18392EBDEE}"/>
              </a:ext>
            </a:extLst>
          </p:cNvPr>
          <p:cNvSpPr txBox="1"/>
          <p:nvPr userDrawn="1"/>
        </p:nvSpPr>
        <p:spPr>
          <a:xfrm>
            <a:off x="16859165" y="9198396"/>
            <a:ext cx="660400" cy="338554"/>
          </a:xfrm>
          <a:prstGeom prst="rect">
            <a:avLst/>
          </a:prstGeom>
          <a:noFill/>
        </p:spPr>
        <p:txBody>
          <a:bodyPr wrap="square" rtlCol="0">
            <a:spAutoFit/>
          </a:bodyPr>
          <a:lstStyle/>
          <a:p>
            <a:pPr algn="r"/>
            <a:fld id="{293ABEDF-2FD4-CE41-BE6E-C03412F0A819}" type="slidenum">
              <a:rPr lang="en-US" sz="1600" b="0" i="0" smtClean="0">
                <a:solidFill>
                  <a:schemeClr val="bg2"/>
                </a:solidFill>
                <a:latin typeface="Open Sans" panose="020B0606030504020204" pitchFamily="34" charset="0"/>
                <a:ea typeface="Open Sans" panose="020B0606030504020204" pitchFamily="34" charset="0"/>
                <a:cs typeface="Open Sans" panose="020B0606030504020204" pitchFamily="34" charset="0"/>
              </a:rPr>
              <a:pPr algn="r"/>
              <a:t>‹#›</a:t>
            </a:fld>
            <a:endParaRPr lang="en-US" sz="1600" b="0" i="0" dirty="0">
              <a:solidFill>
                <a:schemeClr val="bg2"/>
              </a:solidFill>
              <a:latin typeface="Open Sans" panose="020B0606030504020204" pitchFamily="34" charset="0"/>
              <a:ea typeface="Open Sans" panose="020B0606030504020204" pitchFamily="34" charset="0"/>
              <a:cs typeface="Arial" panose="020B0606030504020204" pitchFamily="34" charset="0"/>
            </a:endParaRPr>
          </a:p>
        </p:txBody>
      </p:sp>
      <p:cxnSp>
        <p:nvCxnSpPr>
          <p:cNvPr id="5" name="Straight Connector 4">
            <a:extLst>
              <a:ext uri="{FF2B5EF4-FFF2-40B4-BE49-F238E27FC236}">
                <a16:creationId xmlns:a16="http://schemas.microsoft.com/office/drawing/2014/main" id="{C0D5169F-3487-C34A-8648-00A55A947DCB}"/>
              </a:ext>
            </a:extLst>
          </p:cNvPr>
          <p:cNvCxnSpPr>
            <a:cxnSpLocks/>
          </p:cNvCxnSpPr>
          <p:nvPr userDrawn="1"/>
        </p:nvCxnSpPr>
        <p:spPr>
          <a:xfrm flipV="1">
            <a:off x="17568333" y="9352284"/>
            <a:ext cx="719667" cy="15389"/>
          </a:xfrm>
          <a:prstGeom prst="line">
            <a:avLst/>
          </a:prstGeom>
          <a:ln w="15875">
            <a:solidFill>
              <a:schemeClr val="bg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09619659"/>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05">
    <p:spTree>
      <p:nvGrpSpPr>
        <p:cNvPr id="1" name=""/>
        <p:cNvGrpSpPr/>
        <p:nvPr/>
      </p:nvGrpSpPr>
      <p:grpSpPr>
        <a:xfrm>
          <a:off x="0" y="0"/>
          <a:ext cx="0" cy="0"/>
          <a:chOff x="0" y="0"/>
          <a:chExt cx="0" cy="0"/>
        </a:xfrm>
      </p:grpSpPr>
      <p:sp>
        <p:nvSpPr>
          <p:cNvPr id="9" name="Picture Placeholder 2"/>
          <p:cNvSpPr>
            <a:spLocks noGrp="1"/>
          </p:cNvSpPr>
          <p:nvPr>
            <p:ph type="pic" sz="quarter" idx="10"/>
          </p:nvPr>
        </p:nvSpPr>
        <p:spPr>
          <a:xfrm>
            <a:off x="0" y="0"/>
            <a:ext cx="18288000" cy="10288588"/>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Tree>
    <p:extLst>
      <p:ext uri="{BB962C8B-B14F-4D97-AF65-F5344CB8AC3E}">
        <p14:creationId xmlns:p14="http://schemas.microsoft.com/office/powerpoint/2010/main" val="2009987297"/>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06">
    <p:spTree>
      <p:nvGrpSpPr>
        <p:cNvPr id="1" name=""/>
        <p:cNvGrpSpPr/>
        <p:nvPr/>
      </p:nvGrpSpPr>
      <p:grpSpPr>
        <a:xfrm>
          <a:off x="0" y="0"/>
          <a:ext cx="0" cy="0"/>
          <a:chOff x="0" y="0"/>
          <a:chExt cx="0" cy="0"/>
        </a:xfrm>
      </p:grpSpPr>
      <p:sp>
        <p:nvSpPr>
          <p:cNvPr id="9" name="Picture Placeholder 2"/>
          <p:cNvSpPr>
            <a:spLocks noGrp="1"/>
          </p:cNvSpPr>
          <p:nvPr>
            <p:ph type="pic" sz="quarter" idx="10"/>
          </p:nvPr>
        </p:nvSpPr>
        <p:spPr>
          <a:xfrm>
            <a:off x="0" y="0"/>
            <a:ext cx="18288000" cy="10288588"/>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6" name="TextBox 5">
            <a:extLst>
              <a:ext uri="{FF2B5EF4-FFF2-40B4-BE49-F238E27FC236}">
                <a16:creationId xmlns:a16="http://schemas.microsoft.com/office/drawing/2014/main" id="{9C0A2101-61D7-AF4B-A441-726BB399FFA4}"/>
              </a:ext>
            </a:extLst>
          </p:cNvPr>
          <p:cNvSpPr txBox="1"/>
          <p:nvPr userDrawn="1"/>
        </p:nvSpPr>
        <p:spPr>
          <a:xfrm>
            <a:off x="16859165" y="9198396"/>
            <a:ext cx="660400" cy="338554"/>
          </a:xfrm>
          <a:prstGeom prst="rect">
            <a:avLst/>
          </a:prstGeom>
          <a:noFill/>
        </p:spPr>
        <p:txBody>
          <a:bodyPr wrap="square" rtlCol="0">
            <a:spAutoFit/>
          </a:bodyPr>
          <a:lstStyle/>
          <a:p>
            <a:pPr algn="r"/>
            <a:fld id="{293ABEDF-2FD4-CE41-BE6E-C03412F0A819}" type="slidenum">
              <a:rPr lang="en-US" sz="1600" b="0" i="0" smtClean="0">
                <a:latin typeface="Open Sans" panose="020B0606030504020204" pitchFamily="34" charset="0"/>
                <a:ea typeface="Open Sans" panose="020B0606030504020204" pitchFamily="34" charset="0"/>
                <a:cs typeface="Open Sans" panose="020B0606030504020204" pitchFamily="34" charset="0"/>
              </a:rPr>
              <a:pPr algn="r"/>
              <a:t>‹#›</a:t>
            </a:fld>
            <a:endParaRPr lang="en-US" sz="1600" b="0" i="0" dirty="0">
              <a:latin typeface="Open Sans" panose="020B0606030504020204" pitchFamily="34" charset="0"/>
              <a:ea typeface="Open Sans" panose="020B0606030504020204" pitchFamily="34" charset="0"/>
              <a:cs typeface="Arial" panose="020B0606030504020204" pitchFamily="34" charset="0"/>
            </a:endParaRPr>
          </a:p>
        </p:txBody>
      </p:sp>
      <p:cxnSp>
        <p:nvCxnSpPr>
          <p:cNvPr id="7" name="Straight Connector 6">
            <a:extLst>
              <a:ext uri="{FF2B5EF4-FFF2-40B4-BE49-F238E27FC236}">
                <a16:creationId xmlns:a16="http://schemas.microsoft.com/office/drawing/2014/main" id="{0096F9BB-D834-7942-914A-12A6278D671D}"/>
              </a:ext>
            </a:extLst>
          </p:cNvPr>
          <p:cNvCxnSpPr>
            <a:cxnSpLocks/>
          </p:cNvCxnSpPr>
          <p:nvPr userDrawn="1"/>
        </p:nvCxnSpPr>
        <p:spPr>
          <a:xfrm flipV="1">
            <a:off x="17568333" y="9352284"/>
            <a:ext cx="719667" cy="15389"/>
          </a:xfrm>
          <a:prstGeom prst="line">
            <a:avLst/>
          </a:prstGeom>
          <a:ln w="15875"/>
        </p:spPr>
        <p:style>
          <a:lnRef idx="1">
            <a:schemeClr val="accent1"/>
          </a:lnRef>
          <a:fillRef idx="0">
            <a:schemeClr val="accent1"/>
          </a:fillRef>
          <a:effectRef idx="0">
            <a:schemeClr val="accent1"/>
          </a:effectRef>
          <a:fontRef idx="minor">
            <a:schemeClr val="tx1"/>
          </a:fontRef>
        </p:style>
      </p:cxnSp>
      <p:pic>
        <p:nvPicPr>
          <p:cNvPr id="8" name="Picture 7" descr="A picture containing drawing&#10;&#10;Description automatically generated">
            <a:extLst>
              <a:ext uri="{FF2B5EF4-FFF2-40B4-BE49-F238E27FC236}">
                <a16:creationId xmlns:a16="http://schemas.microsoft.com/office/drawing/2014/main" id="{549EC8F4-17F2-E444-800B-3322C7DE1F2C}"/>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5541413" y="0"/>
            <a:ext cx="2746587" cy="2683239"/>
          </a:xfrm>
          <a:prstGeom prst="rect">
            <a:avLst/>
          </a:prstGeom>
        </p:spPr>
      </p:pic>
    </p:spTree>
    <p:extLst>
      <p:ext uri="{BB962C8B-B14F-4D97-AF65-F5344CB8AC3E}">
        <p14:creationId xmlns:p14="http://schemas.microsoft.com/office/powerpoint/2010/main" val="936125628"/>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08">
    <p:spTree>
      <p:nvGrpSpPr>
        <p:cNvPr id="1" name=""/>
        <p:cNvGrpSpPr/>
        <p:nvPr/>
      </p:nvGrpSpPr>
      <p:grpSpPr>
        <a:xfrm>
          <a:off x="0" y="0"/>
          <a:ext cx="0" cy="0"/>
          <a:chOff x="0" y="0"/>
          <a:chExt cx="0" cy="0"/>
        </a:xfrm>
      </p:grpSpPr>
      <p:sp>
        <p:nvSpPr>
          <p:cNvPr id="9" name="Picture Placeholder 2"/>
          <p:cNvSpPr>
            <a:spLocks noGrp="1"/>
          </p:cNvSpPr>
          <p:nvPr>
            <p:ph type="pic" sz="quarter" idx="10"/>
          </p:nvPr>
        </p:nvSpPr>
        <p:spPr>
          <a:xfrm>
            <a:off x="0" y="0"/>
            <a:ext cx="18288000" cy="10288588"/>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26" name="Rectangle 25">
            <a:extLst>
              <a:ext uri="{FF2B5EF4-FFF2-40B4-BE49-F238E27FC236}">
                <a16:creationId xmlns:a16="http://schemas.microsoft.com/office/drawing/2014/main" id="{A3AE113F-4104-7B4B-BCEC-32878E6D4279}"/>
              </a:ext>
            </a:extLst>
          </p:cNvPr>
          <p:cNvSpPr/>
          <p:nvPr userDrawn="1"/>
        </p:nvSpPr>
        <p:spPr>
          <a:xfrm rot="18900000">
            <a:off x="12735456" y="7087331"/>
            <a:ext cx="8322977" cy="4113339"/>
          </a:xfrm>
          <a:prstGeom prst="rect">
            <a:avLst/>
          </a:prstGeom>
          <a:solidFill>
            <a:schemeClr val="bg2">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7" name="Rectangle 26">
            <a:extLst>
              <a:ext uri="{FF2B5EF4-FFF2-40B4-BE49-F238E27FC236}">
                <a16:creationId xmlns:a16="http://schemas.microsoft.com/office/drawing/2014/main" id="{A7C7D1C5-83E5-D540-89AF-855CAB1074D5}"/>
              </a:ext>
            </a:extLst>
          </p:cNvPr>
          <p:cNvSpPr/>
          <p:nvPr userDrawn="1"/>
        </p:nvSpPr>
        <p:spPr>
          <a:xfrm rot="18900000">
            <a:off x="-2493619" y="-545547"/>
            <a:ext cx="7580100" cy="3625588"/>
          </a:xfrm>
          <a:prstGeom prst="rect">
            <a:avLst/>
          </a:prstGeom>
          <a:solidFill>
            <a:schemeClr val="bg2">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28" name="Picture 27" descr="A picture containing drawing&#10;&#10;Description automatically generated">
            <a:extLst>
              <a:ext uri="{FF2B5EF4-FFF2-40B4-BE49-F238E27FC236}">
                <a16:creationId xmlns:a16="http://schemas.microsoft.com/office/drawing/2014/main" id="{D007D238-3D96-9F43-BDAC-9FA1123FA723}"/>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2746587" cy="2683239"/>
          </a:xfrm>
          <a:prstGeom prst="rect">
            <a:avLst/>
          </a:prstGeom>
        </p:spPr>
      </p:pic>
      <p:sp>
        <p:nvSpPr>
          <p:cNvPr id="29" name="Title 4">
            <a:extLst>
              <a:ext uri="{FF2B5EF4-FFF2-40B4-BE49-F238E27FC236}">
                <a16:creationId xmlns:a16="http://schemas.microsoft.com/office/drawing/2014/main" id="{9447A1D1-1B5C-E848-96B6-7F6C6F8B07E3}"/>
              </a:ext>
            </a:extLst>
          </p:cNvPr>
          <p:cNvSpPr>
            <a:spLocks noGrp="1"/>
          </p:cNvSpPr>
          <p:nvPr>
            <p:ph type="title" hasCustomPrompt="1"/>
          </p:nvPr>
        </p:nvSpPr>
        <p:spPr>
          <a:xfrm>
            <a:off x="6974958" y="5805497"/>
            <a:ext cx="10167255" cy="2490076"/>
          </a:xfrm>
          <a:prstGeom prst="rect">
            <a:avLst/>
          </a:prstGeom>
        </p:spPr>
        <p:txBody>
          <a:bodyPr/>
          <a:lstStyle>
            <a:lvl1pPr algn="r">
              <a:lnSpc>
                <a:spcPct val="80000"/>
              </a:lnSpc>
              <a:defRPr sz="6600" b="1" i="0" spc="0">
                <a:solidFill>
                  <a:srgbClr val="F5333F"/>
                </a:solidFill>
                <a:latin typeface="Montserrat" pitchFamily="2" charset="77"/>
              </a:defRPr>
            </a:lvl1pPr>
          </a:lstStyle>
          <a:p>
            <a:r>
              <a:rPr lang="en-US" dirty="0"/>
              <a:t>CLICK TO EDIT: </a:t>
            </a:r>
            <a:br>
              <a:rPr lang="en-US" dirty="0"/>
            </a:br>
            <a:r>
              <a:rPr lang="en-US" dirty="0"/>
              <a:t>THE HEADLINE </a:t>
            </a:r>
            <a:br>
              <a:rPr lang="en-US" dirty="0"/>
            </a:br>
            <a:r>
              <a:rPr lang="en-US" dirty="0"/>
              <a:t>GOES HERE</a:t>
            </a:r>
          </a:p>
        </p:txBody>
      </p:sp>
      <p:sp>
        <p:nvSpPr>
          <p:cNvPr id="30" name="TextBox 29">
            <a:extLst>
              <a:ext uri="{FF2B5EF4-FFF2-40B4-BE49-F238E27FC236}">
                <a16:creationId xmlns:a16="http://schemas.microsoft.com/office/drawing/2014/main" id="{723D72ED-CD5D-C748-B94B-F037960A2C78}"/>
              </a:ext>
            </a:extLst>
          </p:cNvPr>
          <p:cNvSpPr txBox="1"/>
          <p:nvPr userDrawn="1"/>
        </p:nvSpPr>
        <p:spPr>
          <a:xfrm>
            <a:off x="11942955" y="9036862"/>
            <a:ext cx="5199258" cy="461665"/>
          </a:xfrm>
          <a:prstGeom prst="rect">
            <a:avLst/>
          </a:prstGeom>
          <a:noFill/>
        </p:spPr>
        <p:txBody>
          <a:bodyPr wrap="square" rtlCol="0">
            <a:spAutoFit/>
          </a:bodyPr>
          <a:lstStyle/>
          <a:p>
            <a:pPr algn="r"/>
            <a:fld id="{CEE42E42-3F74-A040-9795-FDEDABB6AC51}" type="datetime3">
              <a:rPr lang="en-US" sz="2400" b="1" i="0" smtClean="0">
                <a:solidFill>
                  <a:srgbClr val="011E41"/>
                </a:solidFill>
                <a:latin typeface="Montserrat SemiBold" pitchFamily="2" charset="77"/>
                <a:ea typeface="Open Sans" panose="020B0606030504020204" pitchFamily="34" charset="0"/>
                <a:cs typeface="Open Sans" panose="020B0606030504020204" pitchFamily="34" charset="0"/>
              </a:rPr>
              <a:t>19 March 2025</a:t>
            </a:fld>
            <a:endParaRPr lang="en-US" sz="2400" b="1" i="0" dirty="0">
              <a:solidFill>
                <a:srgbClr val="011E41"/>
              </a:solidFill>
              <a:latin typeface="Montserrat SemiBold" pitchFamily="2" charset="77"/>
              <a:ea typeface="Open Sans" panose="020B0606030504020204" pitchFamily="34" charset="0"/>
              <a:cs typeface="Arial" panose="020B0606030504020204" pitchFamily="34" charset="0"/>
            </a:endParaRPr>
          </a:p>
        </p:txBody>
      </p:sp>
    </p:spTree>
    <p:extLst>
      <p:ext uri="{BB962C8B-B14F-4D97-AF65-F5344CB8AC3E}">
        <p14:creationId xmlns:p14="http://schemas.microsoft.com/office/powerpoint/2010/main" val="3472678896"/>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09">
    <p:bg>
      <p:bgPr>
        <a:solidFill>
          <a:srgbClr val="011E41"/>
        </a:solidFill>
        <a:effectLst/>
      </p:bgPr>
    </p:bg>
    <p:spTree>
      <p:nvGrpSpPr>
        <p:cNvPr id="1" name=""/>
        <p:cNvGrpSpPr/>
        <p:nvPr/>
      </p:nvGrpSpPr>
      <p:grpSpPr>
        <a:xfrm>
          <a:off x="0" y="0"/>
          <a:ext cx="0" cy="0"/>
          <a:chOff x="0" y="0"/>
          <a:chExt cx="0" cy="0"/>
        </a:xfrm>
      </p:grpSpPr>
      <p:pic>
        <p:nvPicPr>
          <p:cNvPr id="19" name="Picture 18" descr="A picture containing drawing&#10;&#10;Description automatically generated">
            <a:extLst>
              <a:ext uri="{FF2B5EF4-FFF2-40B4-BE49-F238E27FC236}">
                <a16:creationId xmlns:a16="http://schemas.microsoft.com/office/drawing/2014/main" id="{33AB59D8-6DBE-8341-B46F-0D6FE024177A}"/>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2746587" cy="2683239"/>
          </a:xfrm>
          <a:prstGeom prst="rect">
            <a:avLst/>
          </a:prstGeom>
        </p:spPr>
      </p:pic>
      <p:sp>
        <p:nvSpPr>
          <p:cNvPr id="20" name="Title 4">
            <a:extLst>
              <a:ext uri="{FF2B5EF4-FFF2-40B4-BE49-F238E27FC236}">
                <a16:creationId xmlns:a16="http://schemas.microsoft.com/office/drawing/2014/main" id="{0F5EFF66-D2D9-684B-8ED9-238F84164B95}"/>
              </a:ext>
            </a:extLst>
          </p:cNvPr>
          <p:cNvSpPr>
            <a:spLocks noGrp="1"/>
          </p:cNvSpPr>
          <p:nvPr>
            <p:ph type="title" hasCustomPrompt="1"/>
          </p:nvPr>
        </p:nvSpPr>
        <p:spPr>
          <a:xfrm>
            <a:off x="6974958" y="5805497"/>
            <a:ext cx="10167255" cy="2490076"/>
          </a:xfrm>
          <a:prstGeom prst="rect">
            <a:avLst/>
          </a:prstGeom>
        </p:spPr>
        <p:txBody>
          <a:bodyPr/>
          <a:lstStyle>
            <a:lvl1pPr algn="r">
              <a:lnSpc>
                <a:spcPct val="80000"/>
              </a:lnSpc>
              <a:defRPr sz="6600" b="1" i="0" spc="0">
                <a:solidFill>
                  <a:srgbClr val="F5333F"/>
                </a:solidFill>
                <a:latin typeface="Montserrat" pitchFamily="2" charset="77"/>
              </a:defRPr>
            </a:lvl1pPr>
          </a:lstStyle>
          <a:p>
            <a:r>
              <a:rPr lang="en-US" dirty="0"/>
              <a:t>CLICK TO EDIT: </a:t>
            </a:r>
            <a:br>
              <a:rPr lang="en-US" dirty="0"/>
            </a:br>
            <a:r>
              <a:rPr lang="en-US" dirty="0"/>
              <a:t>THE HEADLINE </a:t>
            </a:r>
            <a:br>
              <a:rPr lang="en-US" dirty="0"/>
            </a:br>
            <a:r>
              <a:rPr lang="en-US" dirty="0"/>
              <a:t>GOES HERE</a:t>
            </a:r>
          </a:p>
        </p:txBody>
      </p:sp>
      <p:sp>
        <p:nvSpPr>
          <p:cNvPr id="21" name="TextBox 20">
            <a:extLst>
              <a:ext uri="{FF2B5EF4-FFF2-40B4-BE49-F238E27FC236}">
                <a16:creationId xmlns:a16="http://schemas.microsoft.com/office/drawing/2014/main" id="{623881EF-09C3-3C4E-B7E9-9F9B004EE7D2}"/>
              </a:ext>
            </a:extLst>
          </p:cNvPr>
          <p:cNvSpPr txBox="1"/>
          <p:nvPr userDrawn="1"/>
        </p:nvSpPr>
        <p:spPr>
          <a:xfrm>
            <a:off x="11942955" y="9036862"/>
            <a:ext cx="5199258" cy="461665"/>
          </a:xfrm>
          <a:prstGeom prst="rect">
            <a:avLst/>
          </a:prstGeom>
          <a:noFill/>
        </p:spPr>
        <p:txBody>
          <a:bodyPr wrap="square" rtlCol="0">
            <a:spAutoFit/>
          </a:bodyPr>
          <a:lstStyle/>
          <a:p>
            <a:pPr algn="r"/>
            <a:fld id="{CEE42E42-3F74-A040-9795-FDEDABB6AC51}" type="datetime3">
              <a:rPr lang="en-US" sz="2400" b="1" i="0" smtClean="0">
                <a:solidFill>
                  <a:schemeClr val="bg2"/>
                </a:solidFill>
                <a:latin typeface="Montserrat SemiBold" pitchFamily="2" charset="77"/>
                <a:ea typeface="Open Sans" panose="020B0606030504020204" pitchFamily="34" charset="0"/>
                <a:cs typeface="Open Sans" panose="020B0606030504020204" pitchFamily="34" charset="0"/>
              </a:rPr>
              <a:t>19 March 2025</a:t>
            </a:fld>
            <a:endParaRPr lang="en-US" sz="2400" b="1" i="0" dirty="0">
              <a:solidFill>
                <a:schemeClr val="bg2"/>
              </a:solidFill>
              <a:latin typeface="Montserrat SemiBold" pitchFamily="2" charset="77"/>
              <a:ea typeface="Open Sans" panose="020B0606030504020204" pitchFamily="34" charset="0"/>
              <a:cs typeface="Arial" panose="020B0606030504020204" pitchFamily="34" charset="0"/>
            </a:endParaRPr>
          </a:p>
        </p:txBody>
      </p:sp>
    </p:spTree>
    <p:extLst>
      <p:ext uri="{BB962C8B-B14F-4D97-AF65-F5344CB8AC3E}">
        <p14:creationId xmlns:p14="http://schemas.microsoft.com/office/powerpoint/2010/main" val="3889454275"/>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07">
    <p:spTree>
      <p:nvGrpSpPr>
        <p:cNvPr id="1" name=""/>
        <p:cNvGrpSpPr/>
        <p:nvPr/>
      </p:nvGrpSpPr>
      <p:grpSpPr>
        <a:xfrm>
          <a:off x="0" y="0"/>
          <a:ext cx="0" cy="0"/>
          <a:chOff x="0" y="0"/>
          <a:chExt cx="0" cy="0"/>
        </a:xfrm>
      </p:grpSpPr>
      <p:sp>
        <p:nvSpPr>
          <p:cNvPr id="9" name="Picture Placeholder 2"/>
          <p:cNvSpPr>
            <a:spLocks noGrp="1"/>
          </p:cNvSpPr>
          <p:nvPr>
            <p:ph type="pic" sz="quarter" idx="10"/>
          </p:nvPr>
        </p:nvSpPr>
        <p:spPr>
          <a:xfrm>
            <a:off x="0" y="0"/>
            <a:ext cx="18288000" cy="10288588"/>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12" name="Rectangle 11">
            <a:extLst>
              <a:ext uri="{FF2B5EF4-FFF2-40B4-BE49-F238E27FC236}">
                <a16:creationId xmlns:a16="http://schemas.microsoft.com/office/drawing/2014/main" id="{B4C3F4D2-F875-BD4F-B83B-F27A931894EA}"/>
              </a:ext>
            </a:extLst>
          </p:cNvPr>
          <p:cNvSpPr/>
          <p:nvPr userDrawn="1"/>
        </p:nvSpPr>
        <p:spPr>
          <a:xfrm rot="18900000">
            <a:off x="-4975069" y="2029188"/>
            <a:ext cx="17752544" cy="3778950"/>
          </a:xfrm>
          <a:prstGeom prst="rect">
            <a:avLst/>
          </a:prstGeom>
          <a:solidFill>
            <a:srgbClr val="011E4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1" name="Rectangle 10">
            <a:extLst>
              <a:ext uri="{FF2B5EF4-FFF2-40B4-BE49-F238E27FC236}">
                <a16:creationId xmlns:a16="http://schemas.microsoft.com/office/drawing/2014/main" id="{EE2A73C6-B9A2-AA43-88BA-C71C35C4D30B}"/>
              </a:ext>
            </a:extLst>
          </p:cNvPr>
          <p:cNvSpPr/>
          <p:nvPr userDrawn="1"/>
        </p:nvSpPr>
        <p:spPr>
          <a:xfrm rot="18900000">
            <a:off x="12735456" y="7087331"/>
            <a:ext cx="8322977" cy="4113339"/>
          </a:xfrm>
          <a:prstGeom prst="rect">
            <a:avLst/>
          </a:prstGeom>
          <a:solidFill>
            <a:schemeClr val="bg2">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3" name="Picture 2" descr="A sign in the dark&#10;&#10;Description automatically generated">
            <a:extLst>
              <a:ext uri="{FF2B5EF4-FFF2-40B4-BE49-F238E27FC236}">
                <a16:creationId xmlns:a16="http://schemas.microsoft.com/office/drawing/2014/main" id="{FF205456-8ECD-194C-AC27-FA37AF6AB288}"/>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665378" y="-7435166"/>
            <a:ext cx="20236810" cy="20236810"/>
          </a:xfrm>
          <a:prstGeom prst="rect">
            <a:avLst/>
          </a:prstGeom>
        </p:spPr>
      </p:pic>
      <p:sp>
        <p:nvSpPr>
          <p:cNvPr id="5" name="Rectangle 4">
            <a:extLst>
              <a:ext uri="{FF2B5EF4-FFF2-40B4-BE49-F238E27FC236}">
                <a16:creationId xmlns:a16="http://schemas.microsoft.com/office/drawing/2014/main" id="{98A4BE0A-2405-3B4D-B459-F6467825FC42}"/>
              </a:ext>
            </a:extLst>
          </p:cNvPr>
          <p:cNvSpPr/>
          <p:nvPr userDrawn="1"/>
        </p:nvSpPr>
        <p:spPr>
          <a:xfrm rot="18900000">
            <a:off x="-2493619" y="-545547"/>
            <a:ext cx="7580100" cy="3625588"/>
          </a:xfrm>
          <a:prstGeom prst="rect">
            <a:avLst/>
          </a:prstGeom>
          <a:solidFill>
            <a:schemeClr val="bg2">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0" name="Title 4">
            <a:extLst>
              <a:ext uri="{FF2B5EF4-FFF2-40B4-BE49-F238E27FC236}">
                <a16:creationId xmlns:a16="http://schemas.microsoft.com/office/drawing/2014/main" id="{0DCCA5A1-56F4-3C48-9CEB-BC2BDF118AC7}"/>
              </a:ext>
            </a:extLst>
          </p:cNvPr>
          <p:cNvSpPr>
            <a:spLocks noGrp="1"/>
          </p:cNvSpPr>
          <p:nvPr>
            <p:ph type="title" hasCustomPrompt="1"/>
          </p:nvPr>
        </p:nvSpPr>
        <p:spPr>
          <a:xfrm>
            <a:off x="6974958" y="5805497"/>
            <a:ext cx="10167255" cy="2490076"/>
          </a:xfrm>
          <a:prstGeom prst="rect">
            <a:avLst/>
          </a:prstGeom>
        </p:spPr>
        <p:txBody>
          <a:bodyPr/>
          <a:lstStyle>
            <a:lvl1pPr algn="r">
              <a:lnSpc>
                <a:spcPct val="80000"/>
              </a:lnSpc>
              <a:defRPr sz="6600" b="1" i="0" spc="0">
                <a:solidFill>
                  <a:srgbClr val="F5333F"/>
                </a:solidFill>
                <a:latin typeface="Montserrat" pitchFamily="2" charset="77"/>
              </a:defRPr>
            </a:lvl1pPr>
          </a:lstStyle>
          <a:p>
            <a:r>
              <a:rPr lang="en-US" dirty="0"/>
              <a:t>CLICK TO EDIT: </a:t>
            </a:r>
            <a:br>
              <a:rPr lang="en-US" dirty="0"/>
            </a:br>
            <a:r>
              <a:rPr lang="en-US" dirty="0"/>
              <a:t>THE HEADLINE </a:t>
            </a:r>
            <a:br>
              <a:rPr lang="en-US" dirty="0"/>
            </a:br>
            <a:r>
              <a:rPr lang="en-US" dirty="0"/>
              <a:t>GOES HERE</a:t>
            </a:r>
          </a:p>
        </p:txBody>
      </p:sp>
      <p:pic>
        <p:nvPicPr>
          <p:cNvPr id="10" name="Picture 9">
            <a:extLst>
              <a:ext uri="{FF2B5EF4-FFF2-40B4-BE49-F238E27FC236}">
                <a16:creationId xmlns:a16="http://schemas.microsoft.com/office/drawing/2014/main" id="{C6B9EB27-5FAE-704E-85DD-7BEE4DA00E9D}"/>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0" y="0"/>
            <a:ext cx="3440624" cy="1684556"/>
          </a:xfrm>
          <a:prstGeom prst="rect">
            <a:avLst/>
          </a:prstGeom>
        </p:spPr>
      </p:pic>
    </p:spTree>
    <p:extLst>
      <p:ext uri="{BB962C8B-B14F-4D97-AF65-F5344CB8AC3E}">
        <p14:creationId xmlns:p14="http://schemas.microsoft.com/office/powerpoint/2010/main" val="449451389"/>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10">
    <p:spTree>
      <p:nvGrpSpPr>
        <p:cNvPr id="1" name=""/>
        <p:cNvGrpSpPr/>
        <p:nvPr/>
      </p:nvGrpSpPr>
      <p:grpSpPr>
        <a:xfrm>
          <a:off x="0" y="0"/>
          <a:ext cx="0" cy="0"/>
          <a:chOff x="0" y="0"/>
          <a:chExt cx="0" cy="0"/>
        </a:xfrm>
      </p:grpSpPr>
      <p:sp>
        <p:nvSpPr>
          <p:cNvPr id="3" name="Рисунок 2"/>
          <p:cNvSpPr>
            <a:spLocks noGrp="1" noChangeArrowheads="1"/>
          </p:cNvSpPr>
          <p:nvPr>
            <p:ph type="pic" sz="quarter" idx="10"/>
          </p:nvPr>
        </p:nvSpPr>
        <p:spPr bwMode="auto">
          <a:xfrm>
            <a:off x="383056" y="338143"/>
            <a:ext cx="17521895" cy="9625008"/>
          </a:xfrm>
          <a:custGeom>
            <a:avLst/>
            <a:gdLst>
              <a:gd name="connsiteX0" fmla="*/ 11029406 w 17521894"/>
              <a:gd name="connsiteY0" fmla="*/ 8664710 h 9625007"/>
              <a:gd name="connsiteX1" fmla="*/ 12012778 w 17521894"/>
              <a:gd name="connsiteY1" fmla="*/ 8664710 h 9625007"/>
              <a:gd name="connsiteX2" fmla="*/ 12012778 w 17521894"/>
              <a:gd name="connsiteY2" fmla="*/ 9625007 h 9625007"/>
              <a:gd name="connsiteX3" fmla="*/ 11029406 w 17521894"/>
              <a:gd name="connsiteY3" fmla="*/ 9625007 h 9625007"/>
              <a:gd name="connsiteX4" fmla="*/ 7732871 w 17521894"/>
              <a:gd name="connsiteY4" fmla="*/ 8664710 h 9625007"/>
              <a:gd name="connsiteX5" fmla="*/ 8716243 w 17521894"/>
              <a:gd name="connsiteY5" fmla="*/ 8664710 h 9625007"/>
              <a:gd name="connsiteX6" fmla="*/ 8716243 w 17521894"/>
              <a:gd name="connsiteY6" fmla="*/ 9625007 h 9625007"/>
              <a:gd name="connsiteX7" fmla="*/ 7732871 w 17521894"/>
              <a:gd name="connsiteY7" fmla="*/ 9625007 h 9625007"/>
              <a:gd name="connsiteX8" fmla="*/ 3307702 w 17521894"/>
              <a:gd name="connsiteY8" fmla="*/ 8664710 h 9625007"/>
              <a:gd name="connsiteX9" fmla="*/ 4291075 w 17521894"/>
              <a:gd name="connsiteY9" fmla="*/ 8664710 h 9625007"/>
              <a:gd name="connsiteX10" fmla="*/ 4291075 w 17521894"/>
              <a:gd name="connsiteY10" fmla="*/ 9625007 h 9625007"/>
              <a:gd name="connsiteX11" fmla="*/ 3307702 w 17521894"/>
              <a:gd name="connsiteY11" fmla="*/ 9625007 h 9625007"/>
              <a:gd name="connsiteX12" fmla="*/ 22341 w 17521894"/>
              <a:gd name="connsiteY12" fmla="*/ 8664710 h 9625007"/>
              <a:gd name="connsiteX13" fmla="*/ 994541 w 17521894"/>
              <a:gd name="connsiteY13" fmla="*/ 8664710 h 9625007"/>
              <a:gd name="connsiteX14" fmla="*/ 994541 w 17521894"/>
              <a:gd name="connsiteY14" fmla="*/ 9625007 h 9625007"/>
              <a:gd name="connsiteX15" fmla="*/ 22341 w 17521894"/>
              <a:gd name="connsiteY15" fmla="*/ 9625007 h 9625007"/>
              <a:gd name="connsiteX16" fmla="*/ 16538522 w 17521894"/>
              <a:gd name="connsiteY16" fmla="*/ 8653670 h 9625007"/>
              <a:gd name="connsiteX17" fmla="*/ 17510722 w 17521894"/>
              <a:gd name="connsiteY17" fmla="*/ 8653670 h 9625007"/>
              <a:gd name="connsiteX18" fmla="*/ 17510722 w 17521894"/>
              <a:gd name="connsiteY18" fmla="*/ 9613967 h 9625007"/>
              <a:gd name="connsiteX19" fmla="*/ 16538522 w 17521894"/>
              <a:gd name="connsiteY19" fmla="*/ 9613967 h 9625007"/>
              <a:gd name="connsiteX20" fmla="*/ 15432232 w 17521894"/>
              <a:gd name="connsiteY20" fmla="*/ 8653670 h 9625007"/>
              <a:gd name="connsiteX21" fmla="*/ 16415604 w 17521894"/>
              <a:gd name="connsiteY21" fmla="*/ 8653670 h 9625007"/>
              <a:gd name="connsiteX22" fmla="*/ 16415604 w 17521894"/>
              <a:gd name="connsiteY22" fmla="*/ 9613967 h 9625007"/>
              <a:gd name="connsiteX23" fmla="*/ 15432232 w 17521894"/>
              <a:gd name="connsiteY23" fmla="*/ 9613967 h 9625007"/>
              <a:gd name="connsiteX24" fmla="*/ 14314763 w 17521894"/>
              <a:gd name="connsiteY24" fmla="*/ 8653670 h 9625007"/>
              <a:gd name="connsiteX25" fmla="*/ 15298135 w 17521894"/>
              <a:gd name="connsiteY25" fmla="*/ 8653670 h 9625007"/>
              <a:gd name="connsiteX26" fmla="*/ 15298135 w 17521894"/>
              <a:gd name="connsiteY26" fmla="*/ 9613967 h 9625007"/>
              <a:gd name="connsiteX27" fmla="*/ 14314763 w 17521894"/>
              <a:gd name="connsiteY27" fmla="*/ 9613967 h 9625007"/>
              <a:gd name="connsiteX28" fmla="*/ 13219644 w 17521894"/>
              <a:gd name="connsiteY28" fmla="*/ 8653670 h 9625007"/>
              <a:gd name="connsiteX29" fmla="*/ 14203016 w 17521894"/>
              <a:gd name="connsiteY29" fmla="*/ 8653670 h 9625007"/>
              <a:gd name="connsiteX30" fmla="*/ 14203016 w 17521894"/>
              <a:gd name="connsiteY30" fmla="*/ 9613967 h 9625007"/>
              <a:gd name="connsiteX31" fmla="*/ 13219644 w 17521894"/>
              <a:gd name="connsiteY31" fmla="*/ 9613967 h 9625007"/>
              <a:gd name="connsiteX32" fmla="*/ 12124526 w 17521894"/>
              <a:gd name="connsiteY32" fmla="*/ 8653670 h 9625007"/>
              <a:gd name="connsiteX33" fmla="*/ 13107898 w 17521894"/>
              <a:gd name="connsiteY33" fmla="*/ 8653670 h 9625007"/>
              <a:gd name="connsiteX34" fmla="*/ 13107898 w 17521894"/>
              <a:gd name="connsiteY34" fmla="*/ 9613967 h 9625007"/>
              <a:gd name="connsiteX35" fmla="*/ 12124526 w 17521894"/>
              <a:gd name="connsiteY35" fmla="*/ 9613967 h 9625007"/>
              <a:gd name="connsiteX36" fmla="*/ 9934287 w 17521894"/>
              <a:gd name="connsiteY36" fmla="*/ 8653670 h 9625007"/>
              <a:gd name="connsiteX37" fmla="*/ 10906488 w 17521894"/>
              <a:gd name="connsiteY37" fmla="*/ 8653670 h 9625007"/>
              <a:gd name="connsiteX38" fmla="*/ 10906488 w 17521894"/>
              <a:gd name="connsiteY38" fmla="*/ 9613967 h 9625007"/>
              <a:gd name="connsiteX39" fmla="*/ 9934287 w 17521894"/>
              <a:gd name="connsiteY39" fmla="*/ 9613967 h 9625007"/>
              <a:gd name="connsiteX40" fmla="*/ 8827991 w 17521894"/>
              <a:gd name="connsiteY40" fmla="*/ 8653670 h 9625007"/>
              <a:gd name="connsiteX41" fmla="*/ 9811363 w 17521894"/>
              <a:gd name="connsiteY41" fmla="*/ 8653670 h 9625007"/>
              <a:gd name="connsiteX42" fmla="*/ 9811363 w 17521894"/>
              <a:gd name="connsiteY42" fmla="*/ 9613967 h 9625007"/>
              <a:gd name="connsiteX43" fmla="*/ 8827991 w 17521894"/>
              <a:gd name="connsiteY43" fmla="*/ 9613967 h 9625007"/>
              <a:gd name="connsiteX44" fmla="*/ 6604234 w 17521894"/>
              <a:gd name="connsiteY44" fmla="*/ 8653670 h 9625007"/>
              <a:gd name="connsiteX45" fmla="*/ 7576436 w 17521894"/>
              <a:gd name="connsiteY45" fmla="*/ 8653670 h 9625007"/>
              <a:gd name="connsiteX46" fmla="*/ 7576436 w 17521894"/>
              <a:gd name="connsiteY46" fmla="*/ 9613967 h 9625007"/>
              <a:gd name="connsiteX47" fmla="*/ 6604234 w 17521894"/>
              <a:gd name="connsiteY47" fmla="*/ 9613967 h 9625007"/>
              <a:gd name="connsiteX48" fmla="*/ 5509117 w 17521894"/>
              <a:gd name="connsiteY48" fmla="*/ 8653670 h 9625007"/>
              <a:gd name="connsiteX49" fmla="*/ 6481318 w 17521894"/>
              <a:gd name="connsiteY49" fmla="*/ 8653670 h 9625007"/>
              <a:gd name="connsiteX50" fmla="*/ 6481318 w 17521894"/>
              <a:gd name="connsiteY50" fmla="*/ 9613967 h 9625007"/>
              <a:gd name="connsiteX51" fmla="*/ 5509117 w 17521894"/>
              <a:gd name="connsiteY51" fmla="*/ 9613967 h 9625007"/>
              <a:gd name="connsiteX52" fmla="*/ 4402819 w 17521894"/>
              <a:gd name="connsiteY52" fmla="*/ 8653670 h 9625007"/>
              <a:gd name="connsiteX53" fmla="*/ 5386192 w 17521894"/>
              <a:gd name="connsiteY53" fmla="*/ 8653670 h 9625007"/>
              <a:gd name="connsiteX54" fmla="*/ 5386192 w 17521894"/>
              <a:gd name="connsiteY54" fmla="*/ 9613967 h 9625007"/>
              <a:gd name="connsiteX55" fmla="*/ 4402819 w 17521894"/>
              <a:gd name="connsiteY55" fmla="*/ 9613967 h 9625007"/>
              <a:gd name="connsiteX56" fmla="*/ 2212579 w 17521894"/>
              <a:gd name="connsiteY56" fmla="*/ 8653670 h 9625007"/>
              <a:gd name="connsiteX57" fmla="*/ 3195951 w 17521894"/>
              <a:gd name="connsiteY57" fmla="*/ 8653670 h 9625007"/>
              <a:gd name="connsiteX58" fmla="*/ 3195951 w 17521894"/>
              <a:gd name="connsiteY58" fmla="*/ 9613967 h 9625007"/>
              <a:gd name="connsiteX59" fmla="*/ 2212579 w 17521894"/>
              <a:gd name="connsiteY59" fmla="*/ 9613967 h 9625007"/>
              <a:gd name="connsiteX60" fmla="*/ 1117460 w 17521894"/>
              <a:gd name="connsiteY60" fmla="*/ 8653670 h 9625007"/>
              <a:gd name="connsiteX61" fmla="*/ 2100832 w 17521894"/>
              <a:gd name="connsiteY61" fmla="*/ 8653670 h 9625007"/>
              <a:gd name="connsiteX62" fmla="*/ 2100832 w 17521894"/>
              <a:gd name="connsiteY62" fmla="*/ 9613967 h 9625007"/>
              <a:gd name="connsiteX63" fmla="*/ 1117460 w 17521894"/>
              <a:gd name="connsiteY63" fmla="*/ 9613967 h 9625007"/>
              <a:gd name="connsiteX64" fmla="*/ 15432232 w 17521894"/>
              <a:gd name="connsiteY64" fmla="*/ 7583002 h 9625007"/>
              <a:gd name="connsiteX65" fmla="*/ 16415604 w 17521894"/>
              <a:gd name="connsiteY65" fmla="*/ 7583002 h 9625007"/>
              <a:gd name="connsiteX66" fmla="*/ 16415604 w 17521894"/>
              <a:gd name="connsiteY66" fmla="*/ 8543299 h 9625007"/>
              <a:gd name="connsiteX67" fmla="*/ 15432232 w 17521894"/>
              <a:gd name="connsiteY67" fmla="*/ 8543299 h 9625007"/>
              <a:gd name="connsiteX68" fmla="*/ 13219644 w 17521894"/>
              <a:gd name="connsiteY68" fmla="*/ 7583002 h 9625007"/>
              <a:gd name="connsiteX69" fmla="*/ 14203016 w 17521894"/>
              <a:gd name="connsiteY69" fmla="*/ 7583002 h 9625007"/>
              <a:gd name="connsiteX70" fmla="*/ 14203016 w 17521894"/>
              <a:gd name="connsiteY70" fmla="*/ 8543299 h 9625007"/>
              <a:gd name="connsiteX71" fmla="*/ 13219644 w 17521894"/>
              <a:gd name="connsiteY71" fmla="*/ 8543299 h 9625007"/>
              <a:gd name="connsiteX72" fmla="*/ 5509118 w 17521894"/>
              <a:gd name="connsiteY72" fmla="*/ 7583002 h 9625007"/>
              <a:gd name="connsiteX73" fmla="*/ 6481320 w 17521894"/>
              <a:gd name="connsiteY73" fmla="*/ 7583002 h 9625007"/>
              <a:gd name="connsiteX74" fmla="*/ 6481320 w 17521894"/>
              <a:gd name="connsiteY74" fmla="*/ 8543299 h 9625007"/>
              <a:gd name="connsiteX75" fmla="*/ 5509118 w 17521894"/>
              <a:gd name="connsiteY75" fmla="*/ 8543299 h 9625007"/>
              <a:gd name="connsiteX76" fmla="*/ 16538522 w 17521894"/>
              <a:gd name="connsiteY76" fmla="*/ 7571960 h 9625007"/>
              <a:gd name="connsiteX77" fmla="*/ 17510722 w 17521894"/>
              <a:gd name="connsiteY77" fmla="*/ 7571960 h 9625007"/>
              <a:gd name="connsiteX78" fmla="*/ 17510722 w 17521894"/>
              <a:gd name="connsiteY78" fmla="*/ 8532257 h 9625007"/>
              <a:gd name="connsiteX79" fmla="*/ 16538522 w 17521894"/>
              <a:gd name="connsiteY79" fmla="*/ 8532257 h 9625007"/>
              <a:gd name="connsiteX80" fmla="*/ 14314763 w 17521894"/>
              <a:gd name="connsiteY80" fmla="*/ 7571960 h 9625007"/>
              <a:gd name="connsiteX81" fmla="*/ 15298135 w 17521894"/>
              <a:gd name="connsiteY81" fmla="*/ 7571960 h 9625007"/>
              <a:gd name="connsiteX82" fmla="*/ 15298135 w 17521894"/>
              <a:gd name="connsiteY82" fmla="*/ 8532257 h 9625007"/>
              <a:gd name="connsiteX83" fmla="*/ 14314763 w 17521894"/>
              <a:gd name="connsiteY83" fmla="*/ 8532257 h 9625007"/>
              <a:gd name="connsiteX84" fmla="*/ 12124526 w 17521894"/>
              <a:gd name="connsiteY84" fmla="*/ 7571960 h 9625007"/>
              <a:gd name="connsiteX85" fmla="*/ 13107898 w 17521894"/>
              <a:gd name="connsiteY85" fmla="*/ 7571960 h 9625007"/>
              <a:gd name="connsiteX86" fmla="*/ 13107898 w 17521894"/>
              <a:gd name="connsiteY86" fmla="*/ 8532257 h 9625007"/>
              <a:gd name="connsiteX87" fmla="*/ 12124526 w 17521894"/>
              <a:gd name="connsiteY87" fmla="*/ 8532257 h 9625007"/>
              <a:gd name="connsiteX88" fmla="*/ 11029406 w 17521894"/>
              <a:gd name="connsiteY88" fmla="*/ 7571960 h 9625007"/>
              <a:gd name="connsiteX89" fmla="*/ 12012778 w 17521894"/>
              <a:gd name="connsiteY89" fmla="*/ 7571960 h 9625007"/>
              <a:gd name="connsiteX90" fmla="*/ 12012778 w 17521894"/>
              <a:gd name="connsiteY90" fmla="*/ 8532257 h 9625007"/>
              <a:gd name="connsiteX91" fmla="*/ 11029406 w 17521894"/>
              <a:gd name="connsiteY91" fmla="*/ 8532257 h 9625007"/>
              <a:gd name="connsiteX92" fmla="*/ 9934287 w 17521894"/>
              <a:gd name="connsiteY92" fmla="*/ 7571960 h 9625007"/>
              <a:gd name="connsiteX93" fmla="*/ 10906488 w 17521894"/>
              <a:gd name="connsiteY93" fmla="*/ 7571960 h 9625007"/>
              <a:gd name="connsiteX94" fmla="*/ 10906488 w 17521894"/>
              <a:gd name="connsiteY94" fmla="*/ 8532257 h 9625007"/>
              <a:gd name="connsiteX95" fmla="*/ 9934287 w 17521894"/>
              <a:gd name="connsiteY95" fmla="*/ 8532257 h 9625007"/>
              <a:gd name="connsiteX96" fmla="*/ 8827991 w 17521894"/>
              <a:gd name="connsiteY96" fmla="*/ 7571960 h 9625007"/>
              <a:gd name="connsiteX97" fmla="*/ 9811363 w 17521894"/>
              <a:gd name="connsiteY97" fmla="*/ 7571960 h 9625007"/>
              <a:gd name="connsiteX98" fmla="*/ 9811363 w 17521894"/>
              <a:gd name="connsiteY98" fmla="*/ 8532257 h 9625007"/>
              <a:gd name="connsiteX99" fmla="*/ 8827991 w 17521894"/>
              <a:gd name="connsiteY99" fmla="*/ 8532257 h 9625007"/>
              <a:gd name="connsiteX100" fmla="*/ 7732872 w 17521894"/>
              <a:gd name="connsiteY100" fmla="*/ 7571960 h 9625007"/>
              <a:gd name="connsiteX101" fmla="*/ 8716243 w 17521894"/>
              <a:gd name="connsiteY101" fmla="*/ 7571960 h 9625007"/>
              <a:gd name="connsiteX102" fmla="*/ 8716243 w 17521894"/>
              <a:gd name="connsiteY102" fmla="*/ 8532257 h 9625007"/>
              <a:gd name="connsiteX103" fmla="*/ 7732872 w 17521894"/>
              <a:gd name="connsiteY103" fmla="*/ 8532257 h 9625007"/>
              <a:gd name="connsiteX104" fmla="*/ 6604242 w 17521894"/>
              <a:gd name="connsiteY104" fmla="*/ 7571960 h 9625007"/>
              <a:gd name="connsiteX105" fmla="*/ 7576440 w 17521894"/>
              <a:gd name="connsiteY105" fmla="*/ 7571960 h 9625007"/>
              <a:gd name="connsiteX106" fmla="*/ 7576440 w 17521894"/>
              <a:gd name="connsiteY106" fmla="*/ 8532257 h 9625007"/>
              <a:gd name="connsiteX107" fmla="*/ 6604242 w 17521894"/>
              <a:gd name="connsiteY107" fmla="*/ 8532257 h 9625007"/>
              <a:gd name="connsiteX108" fmla="*/ 4402819 w 17521894"/>
              <a:gd name="connsiteY108" fmla="*/ 7571960 h 9625007"/>
              <a:gd name="connsiteX109" fmla="*/ 5386192 w 17521894"/>
              <a:gd name="connsiteY109" fmla="*/ 7571960 h 9625007"/>
              <a:gd name="connsiteX110" fmla="*/ 5386192 w 17521894"/>
              <a:gd name="connsiteY110" fmla="*/ 8532257 h 9625007"/>
              <a:gd name="connsiteX111" fmla="*/ 4402819 w 17521894"/>
              <a:gd name="connsiteY111" fmla="*/ 8532257 h 9625007"/>
              <a:gd name="connsiteX112" fmla="*/ 3307702 w 17521894"/>
              <a:gd name="connsiteY112" fmla="*/ 7571960 h 9625007"/>
              <a:gd name="connsiteX113" fmla="*/ 4291075 w 17521894"/>
              <a:gd name="connsiteY113" fmla="*/ 7571960 h 9625007"/>
              <a:gd name="connsiteX114" fmla="*/ 4291075 w 17521894"/>
              <a:gd name="connsiteY114" fmla="*/ 8532257 h 9625007"/>
              <a:gd name="connsiteX115" fmla="*/ 3307702 w 17521894"/>
              <a:gd name="connsiteY115" fmla="*/ 8532257 h 9625007"/>
              <a:gd name="connsiteX116" fmla="*/ 2212585 w 17521894"/>
              <a:gd name="connsiteY116" fmla="*/ 7571960 h 9625007"/>
              <a:gd name="connsiteX117" fmla="*/ 3195957 w 17521894"/>
              <a:gd name="connsiteY117" fmla="*/ 7571960 h 9625007"/>
              <a:gd name="connsiteX118" fmla="*/ 3195957 w 17521894"/>
              <a:gd name="connsiteY118" fmla="*/ 8532257 h 9625007"/>
              <a:gd name="connsiteX119" fmla="*/ 2212585 w 17521894"/>
              <a:gd name="connsiteY119" fmla="*/ 8532257 h 9625007"/>
              <a:gd name="connsiteX120" fmla="*/ 1117465 w 17521894"/>
              <a:gd name="connsiteY120" fmla="*/ 7571960 h 9625007"/>
              <a:gd name="connsiteX121" fmla="*/ 2100838 w 17521894"/>
              <a:gd name="connsiteY121" fmla="*/ 7571960 h 9625007"/>
              <a:gd name="connsiteX122" fmla="*/ 2100838 w 17521894"/>
              <a:gd name="connsiteY122" fmla="*/ 8532257 h 9625007"/>
              <a:gd name="connsiteX123" fmla="*/ 1117465 w 17521894"/>
              <a:gd name="connsiteY123" fmla="*/ 8532257 h 9625007"/>
              <a:gd name="connsiteX124" fmla="*/ 22341 w 17521894"/>
              <a:gd name="connsiteY124" fmla="*/ 7571960 h 9625007"/>
              <a:gd name="connsiteX125" fmla="*/ 994542 w 17521894"/>
              <a:gd name="connsiteY125" fmla="*/ 7571960 h 9625007"/>
              <a:gd name="connsiteX126" fmla="*/ 994542 w 17521894"/>
              <a:gd name="connsiteY126" fmla="*/ 8532257 h 9625007"/>
              <a:gd name="connsiteX127" fmla="*/ 22341 w 17521894"/>
              <a:gd name="connsiteY127" fmla="*/ 8532257 h 9625007"/>
              <a:gd name="connsiteX128" fmla="*/ 12124526 w 17521894"/>
              <a:gd name="connsiteY128" fmla="*/ 3245137 h 9625007"/>
              <a:gd name="connsiteX129" fmla="*/ 13107898 w 17521894"/>
              <a:gd name="connsiteY129" fmla="*/ 3245137 h 9625007"/>
              <a:gd name="connsiteX130" fmla="*/ 13107898 w 17521894"/>
              <a:gd name="connsiteY130" fmla="*/ 4205420 h 9625007"/>
              <a:gd name="connsiteX131" fmla="*/ 12124526 w 17521894"/>
              <a:gd name="connsiteY131" fmla="*/ 4205420 h 9625007"/>
              <a:gd name="connsiteX132" fmla="*/ 4402839 w 17521894"/>
              <a:gd name="connsiteY132" fmla="*/ 3245137 h 9625007"/>
              <a:gd name="connsiteX133" fmla="*/ 5386215 w 17521894"/>
              <a:gd name="connsiteY133" fmla="*/ 3245137 h 9625007"/>
              <a:gd name="connsiteX134" fmla="*/ 5386215 w 17521894"/>
              <a:gd name="connsiteY134" fmla="*/ 4205420 h 9625007"/>
              <a:gd name="connsiteX135" fmla="*/ 4402839 w 17521894"/>
              <a:gd name="connsiteY135" fmla="*/ 4205420 h 9625007"/>
              <a:gd name="connsiteX136" fmla="*/ 8827991 w 17521894"/>
              <a:gd name="connsiteY136" fmla="*/ 3245132 h 9625007"/>
              <a:gd name="connsiteX137" fmla="*/ 9811363 w 17521894"/>
              <a:gd name="connsiteY137" fmla="*/ 3245132 h 9625007"/>
              <a:gd name="connsiteX138" fmla="*/ 9811363 w 17521894"/>
              <a:gd name="connsiteY138" fmla="*/ 4205420 h 9625007"/>
              <a:gd name="connsiteX139" fmla="*/ 8827991 w 17521894"/>
              <a:gd name="connsiteY139" fmla="*/ 4205420 h 9625007"/>
              <a:gd name="connsiteX140" fmla="*/ 1117470 w 17521894"/>
              <a:gd name="connsiteY140" fmla="*/ 3245132 h 9625007"/>
              <a:gd name="connsiteX141" fmla="*/ 2100843 w 17521894"/>
              <a:gd name="connsiteY141" fmla="*/ 3245132 h 9625007"/>
              <a:gd name="connsiteX142" fmla="*/ 2100843 w 17521894"/>
              <a:gd name="connsiteY142" fmla="*/ 4205420 h 9625007"/>
              <a:gd name="connsiteX143" fmla="*/ 1117470 w 17521894"/>
              <a:gd name="connsiteY143" fmla="*/ 4205420 h 9625007"/>
              <a:gd name="connsiteX144" fmla="*/ 2212592 w 17521894"/>
              <a:gd name="connsiteY144" fmla="*/ 3234100 h 9625007"/>
              <a:gd name="connsiteX145" fmla="*/ 3195965 w 17521894"/>
              <a:gd name="connsiteY145" fmla="*/ 3234100 h 9625007"/>
              <a:gd name="connsiteX146" fmla="*/ 3195965 w 17521894"/>
              <a:gd name="connsiteY146" fmla="*/ 4205420 h 9625007"/>
              <a:gd name="connsiteX147" fmla="*/ 2212592 w 17521894"/>
              <a:gd name="connsiteY147" fmla="*/ 4205420 h 9625007"/>
              <a:gd name="connsiteX148" fmla="*/ 13219644 w 17521894"/>
              <a:gd name="connsiteY148" fmla="*/ 3234099 h 9625007"/>
              <a:gd name="connsiteX149" fmla="*/ 14203016 w 17521894"/>
              <a:gd name="connsiteY149" fmla="*/ 3234099 h 9625007"/>
              <a:gd name="connsiteX150" fmla="*/ 14203016 w 17521894"/>
              <a:gd name="connsiteY150" fmla="*/ 4205420 h 9625007"/>
              <a:gd name="connsiteX151" fmla="*/ 13219644 w 17521894"/>
              <a:gd name="connsiteY151" fmla="*/ 4205420 h 9625007"/>
              <a:gd name="connsiteX152" fmla="*/ 9934287 w 17521894"/>
              <a:gd name="connsiteY152" fmla="*/ 3234099 h 9625007"/>
              <a:gd name="connsiteX153" fmla="*/ 10906488 w 17521894"/>
              <a:gd name="connsiteY153" fmla="*/ 3234099 h 9625007"/>
              <a:gd name="connsiteX154" fmla="*/ 10906488 w 17521894"/>
              <a:gd name="connsiteY154" fmla="*/ 4205420 h 9625007"/>
              <a:gd name="connsiteX155" fmla="*/ 9934287 w 17521894"/>
              <a:gd name="connsiteY155" fmla="*/ 4205420 h 9625007"/>
              <a:gd name="connsiteX156" fmla="*/ 5509130 w 17521894"/>
              <a:gd name="connsiteY156" fmla="*/ 3234099 h 9625007"/>
              <a:gd name="connsiteX157" fmla="*/ 6481328 w 17521894"/>
              <a:gd name="connsiteY157" fmla="*/ 3234099 h 9625007"/>
              <a:gd name="connsiteX158" fmla="*/ 6481328 w 17521894"/>
              <a:gd name="connsiteY158" fmla="*/ 4205420 h 9625007"/>
              <a:gd name="connsiteX159" fmla="*/ 5509130 w 17521894"/>
              <a:gd name="connsiteY159" fmla="*/ 4205420 h 9625007"/>
              <a:gd name="connsiteX160" fmla="*/ 15432232 w 17521894"/>
              <a:gd name="connsiteY160" fmla="*/ 3234098 h 9625007"/>
              <a:gd name="connsiteX161" fmla="*/ 16415604 w 17521894"/>
              <a:gd name="connsiteY161" fmla="*/ 3234098 h 9625007"/>
              <a:gd name="connsiteX162" fmla="*/ 16415604 w 17521894"/>
              <a:gd name="connsiteY162" fmla="*/ 4205420 h 9625007"/>
              <a:gd name="connsiteX163" fmla="*/ 15432232 w 17521894"/>
              <a:gd name="connsiteY163" fmla="*/ 4205420 h 9625007"/>
              <a:gd name="connsiteX164" fmla="*/ 22350 w 17521894"/>
              <a:gd name="connsiteY164" fmla="*/ 3234097 h 9625007"/>
              <a:gd name="connsiteX165" fmla="*/ 994550 w 17521894"/>
              <a:gd name="connsiteY165" fmla="*/ 3234097 h 9625007"/>
              <a:gd name="connsiteX166" fmla="*/ 994550 w 17521894"/>
              <a:gd name="connsiteY166" fmla="*/ 4205420 h 9625007"/>
              <a:gd name="connsiteX167" fmla="*/ 22350 w 17521894"/>
              <a:gd name="connsiteY167" fmla="*/ 4205420 h 9625007"/>
              <a:gd name="connsiteX168" fmla="*/ 11029406 w 17521894"/>
              <a:gd name="connsiteY168" fmla="*/ 3234096 h 9625007"/>
              <a:gd name="connsiteX169" fmla="*/ 12012778 w 17521894"/>
              <a:gd name="connsiteY169" fmla="*/ 3234096 h 9625007"/>
              <a:gd name="connsiteX170" fmla="*/ 12012778 w 17521894"/>
              <a:gd name="connsiteY170" fmla="*/ 4205420 h 9625007"/>
              <a:gd name="connsiteX171" fmla="*/ 11029406 w 17521894"/>
              <a:gd name="connsiteY171" fmla="*/ 4205420 h 9625007"/>
              <a:gd name="connsiteX172" fmla="*/ 7732881 w 17521894"/>
              <a:gd name="connsiteY172" fmla="*/ 3234096 h 9625007"/>
              <a:gd name="connsiteX173" fmla="*/ 8716243 w 17521894"/>
              <a:gd name="connsiteY173" fmla="*/ 3234096 h 9625007"/>
              <a:gd name="connsiteX174" fmla="*/ 8716243 w 17521894"/>
              <a:gd name="connsiteY174" fmla="*/ 4205420 h 9625007"/>
              <a:gd name="connsiteX175" fmla="*/ 7732881 w 17521894"/>
              <a:gd name="connsiteY175" fmla="*/ 4205420 h 9625007"/>
              <a:gd name="connsiteX176" fmla="*/ 3307705 w 17521894"/>
              <a:gd name="connsiteY176" fmla="*/ 3234096 h 9625007"/>
              <a:gd name="connsiteX177" fmla="*/ 4291078 w 17521894"/>
              <a:gd name="connsiteY177" fmla="*/ 3234096 h 9625007"/>
              <a:gd name="connsiteX178" fmla="*/ 4291078 w 17521894"/>
              <a:gd name="connsiteY178" fmla="*/ 4205420 h 9625007"/>
              <a:gd name="connsiteX179" fmla="*/ 3307705 w 17521894"/>
              <a:gd name="connsiteY179" fmla="*/ 4205420 h 9625007"/>
              <a:gd name="connsiteX180" fmla="*/ 16538522 w 17521894"/>
              <a:gd name="connsiteY180" fmla="*/ 3234095 h 9625007"/>
              <a:gd name="connsiteX181" fmla="*/ 17510722 w 17521894"/>
              <a:gd name="connsiteY181" fmla="*/ 3234095 h 9625007"/>
              <a:gd name="connsiteX182" fmla="*/ 17510722 w 17521894"/>
              <a:gd name="connsiteY182" fmla="*/ 4205420 h 9625007"/>
              <a:gd name="connsiteX183" fmla="*/ 16538522 w 17521894"/>
              <a:gd name="connsiteY183" fmla="*/ 4205420 h 9625007"/>
              <a:gd name="connsiteX184" fmla="*/ 14314763 w 17521894"/>
              <a:gd name="connsiteY184" fmla="*/ 3234095 h 9625007"/>
              <a:gd name="connsiteX185" fmla="*/ 15298135 w 17521894"/>
              <a:gd name="connsiteY185" fmla="*/ 3234095 h 9625007"/>
              <a:gd name="connsiteX186" fmla="*/ 15298135 w 17521894"/>
              <a:gd name="connsiteY186" fmla="*/ 4205420 h 9625007"/>
              <a:gd name="connsiteX187" fmla="*/ 14314763 w 17521894"/>
              <a:gd name="connsiteY187" fmla="*/ 4205420 h 9625007"/>
              <a:gd name="connsiteX188" fmla="*/ 6604243 w 17521894"/>
              <a:gd name="connsiteY188" fmla="*/ 3234095 h 9625007"/>
              <a:gd name="connsiteX189" fmla="*/ 7576442 w 17521894"/>
              <a:gd name="connsiteY189" fmla="*/ 3234095 h 9625007"/>
              <a:gd name="connsiteX190" fmla="*/ 7576442 w 17521894"/>
              <a:gd name="connsiteY190" fmla="*/ 4205420 h 9625007"/>
              <a:gd name="connsiteX191" fmla="*/ 6604243 w 17521894"/>
              <a:gd name="connsiteY191" fmla="*/ 4205420 h 9625007"/>
              <a:gd name="connsiteX192" fmla="*/ 7732898 w 17521894"/>
              <a:gd name="connsiteY192" fmla="*/ 2163430 h 9625007"/>
              <a:gd name="connsiteX193" fmla="*/ 8716243 w 17521894"/>
              <a:gd name="connsiteY193" fmla="*/ 2163430 h 9625007"/>
              <a:gd name="connsiteX194" fmla="*/ 8716243 w 17521894"/>
              <a:gd name="connsiteY194" fmla="*/ 3123724 h 9625007"/>
              <a:gd name="connsiteX195" fmla="*/ 7732898 w 17521894"/>
              <a:gd name="connsiteY195" fmla="*/ 3123724 h 9625007"/>
              <a:gd name="connsiteX196" fmla="*/ 22364 w 17521894"/>
              <a:gd name="connsiteY196" fmla="*/ 2163430 h 9625007"/>
              <a:gd name="connsiteX197" fmla="*/ 994564 w 17521894"/>
              <a:gd name="connsiteY197" fmla="*/ 2163430 h 9625007"/>
              <a:gd name="connsiteX198" fmla="*/ 994564 w 17521894"/>
              <a:gd name="connsiteY198" fmla="*/ 3123724 h 9625007"/>
              <a:gd name="connsiteX199" fmla="*/ 22364 w 17521894"/>
              <a:gd name="connsiteY199" fmla="*/ 3123724 h 9625007"/>
              <a:gd name="connsiteX200" fmla="*/ 12124526 w 17521894"/>
              <a:gd name="connsiteY200" fmla="*/ 2163429 h 9625007"/>
              <a:gd name="connsiteX201" fmla="*/ 13107898 w 17521894"/>
              <a:gd name="connsiteY201" fmla="*/ 2163429 h 9625007"/>
              <a:gd name="connsiteX202" fmla="*/ 13107898 w 17521894"/>
              <a:gd name="connsiteY202" fmla="*/ 3123723 h 9625007"/>
              <a:gd name="connsiteX203" fmla="*/ 12124526 w 17521894"/>
              <a:gd name="connsiteY203" fmla="*/ 3123723 h 9625007"/>
              <a:gd name="connsiteX204" fmla="*/ 9934287 w 17521894"/>
              <a:gd name="connsiteY204" fmla="*/ 2163429 h 9625007"/>
              <a:gd name="connsiteX205" fmla="*/ 10906488 w 17521894"/>
              <a:gd name="connsiteY205" fmla="*/ 2163429 h 9625007"/>
              <a:gd name="connsiteX206" fmla="*/ 10906488 w 17521894"/>
              <a:gd name="connsiteY206" fmla="*/ 3123724 h 9625007"/>
              <a:gd name="connsiteX207" fmla="*/ 9934287 w 17521894"/>
              <a:gd name="connsiteY207" fmla="*/ 3123724 h 9625007"/>
              <a:gd name="connsiteX208" fmla="*/ 4402840 w 17521894"/>
              <a:gd name="connsiteY208" fmla="*/ 2163429 h 9625007"/>
              <a:gd name="connsiteX209" fmla="*/ 5386215 w 17521894"/>
              <a:gd name="connsiteY209" fmla="*/ 2163429 h 9625007"/>
              <a:gd name="connsiteX210" fmla="*/ 5386215 w 17521894"/>
              <a:gd name="connsiteY210" fmla="*/ 3123723 h 9625007"/>
              <a:gd name="connsiteX211" fmla="*/ 4402840 w 17521894"/>
              <a:gd name="connsiteY211" fmla="*/ 3123723 h 9625007"/>
              <a:gd name="connsiteX212" fmla="*/ 2212602 w 17521894"/>
              <a:gd name="connsiteY212" fmla="*/ 2163429 h 9625007"/>
              <a:gd name="connsiteX213" fmla="*/ 3195974 w 17521894"/>
              <a:gd name="connsiteY213" fmla="*/ 2163429 h 9625007"/>
              <a:gd name="connsiteX214" fmla="*/ 3195974 w 17521894"/>
              <a:gd name="connsiteY214" fmla="*/ 3123724 h 9625007"/>
              <a:gd name="connsiteX215" fmla="*/ 2212602 w 17521894"/>
              <a:gd name="connsiteY215" fmla="*/ 3123724 h 9625007"/>
              <a:gd name="connsiteX216" fmla="*/ 15432232 w 17521894"/>
              <a:gd name="connsiteY216" fmla="*/ 2163428 h 9625007"/>
              <a:gd name="connsiteX217" fmla="*/ 16415604 w 17521894"/>
              <a:gd name="connsiteY217" fmla="*/ 2163428 h 9625007"/>
              <a:gd name="connsiteX218" fmla="*/ 16415604 w 17521894"/>
              <a:gd name="connsiteY218" fmla="*/ 3123722 h 9625007"/>
              <a:gd name="connsiteX219" fmla="*/ 15432232 w 17521894"/>
              <a:gd name="connsiteY219" fmla="*/ 3123722 h 9625007"/>
              <a:gd name="connsiteX220" fmla="*/ 13219644 w 17521894"/>
              <a:gd name="connsiteY220" fmla="*/ 2163428 h 9625007"/>
              <a:gd name="connsiteX221" fmla="*/ 14203016 w 17521894"/>
              <a:gd name="connsiteY221" fmla="*/ 2163428 h 9625007"/>
              <a:gd name="connsiteX222" fmla="*/ 14203016 w 17521894"/>
              <a:gd name="connsiteY222" fmla="*/ 3123722 h 9625007"/>
              <a:gd name="connsiteX223" fmla="*/ 13219644 w 17521894"/>
              <a:gd name="connsiteY223" fmla="*/ 3123722 h 9625007"/>
              <a:gd name="connsiteX224" fmla="*/ 11029406 w 17521894"/>
              <a:gd name="connsiteY224" fmla="*/ 2163428 h 9625007"/>
              <a:gd name="connsiteX225" fmla="*/ 12012778 w 17521894"/>
              <a:gd name="connsiteY225" fmla="*/ 2163428 h 9625007"/>
              <a:gd name="connsiteX226" fmla="*/ 12012778 w 17521894"/>
              <a:gd name="connsiteY226" fmla="*/ 3123722 h 9625007"/>
              <a:gd name="connsiteX227" fmla="*/ 11029406 w 17521894"/>
              <a:gd name="connsiteY227" fmla="*/ 3123722 h 9625007"/>
              <a:gd name="connsiteX228" fmla="*/ 6604257 w 17521894"/>
              <a:gd name="connsiteY228" fmla="*/ 2163428 h 9625007"/>
              <a:gd name="connsiteX229" fmla="*/ 7576456 w 17521894"/>
              <a:gd name="connsiteY229" fmla="*/ 2163428 h 9625007"/>
              <a:gd name="connsiteX230" fmla="*/ 7576456 w 17521894"/>
              <a:gd name="connsiteY230" fmla="*/ 3123722 h 9625007"/>
              <a:gd name="connsiteX231" fmla="*/ 6604257 w 17521894"/>
              <a:gd name="connsiteY231" fmla="*/ 3123722 h 9625007"/>
              <a:gd name="connsiteX232" fmla="*/ 5509136 w 17521894"/>
              <a:gd name="connsiteY232" fmla="*/ 2163428 h 9625007"/>
              <a:gd name="connsiteX233" fmla="*/ 6481338 w 17521894"/>
              <a:gd name="connsiteY233" fmla="*/ 2163428 h 9625007"/>
              <a:gd name="connsiteX234" fmla="*/ 6481338 w 17521894"/>
              <a:gd name="connsiteY234" fmla="*/ 3123722 h 9625007"/>
              <a:gd name="connsiteX235" fmla="*/ 5509136 w 17521894"/>
              <a:gd name="connsiteY235" fmla="*/ 3123722 h 9625007"/>
              <a:gd name="connsiteX236" fmla="*/ 3307717 w 17521894"/>
              <a:gd name="connsiteY236" fmla="*/ 2163428 h 9625007"/>
              <a:gd name="connsiteX237" fmla="*/ 4291092 w 17521894"/>
              <a:gd name="connsiteY237" fmla="*/ 2163428 h 9625007"/>
              <a:gd name="connsiteX238" fmla="*/ 4291092 w 17521894"/>
              <a:gd name="connsiteY238" fmla="*/ 3123722 h 9625007"/>
              <a:gd name="connsiteX239" fmla="*/ 3307717 w 17521894"/>
              <a:gd name="connsiteY239" fmla="*/ 3123722 h 9625007"/>
              <a:gd name="connsiteX240" fmla="*/ 16538522 w 17521894"/>
              <a:gd name="connsiteY240" fmla="*/ 2163427 h 9625007"/>
              <a:gd name="connsiteX241" fmla="*/ 17510722 w 17521894"/>
              <a:gd name="connsiteY241" fmla="*/ 2163427 h 9625007"/>
              <a:gd name="connsiteX242" fmla="*/ 17510722 w 17521894"/>
              <a:gd name="connsiteY242" fmla="*/ 3123722 h 9625007"/>
              <a:gd name="connsiteX243" fmla="*/ 16538522 w 17521894"/>
              <a:gd name="connsiteY243" fmla="*/ 3123722 h 9625007"/>
              <a:gd name="connsiteX244" fmla="*/ 14314763 w 17521894"/>
              <a:gd name="connsiteY244" fmla="*/ 2163427 h 9625007"/>
              <a:gd name="connsiteX245" fmla="*/ 15298135 w 17521894"/>
              <a:gd name="connsiteY245" fmla="*/ 2163427 h 9625007"/>
              <a:gd name="connsiteX246" fmla="*/ 15298135 w 17521894"/>
              <a:gd name="connsiteY246" fmla="*/ 3123722 h 9625007"/>
              <a:gd name="connsiteX247" fmla="*/ 14314763 w 17521894"/>
              <a:gd name="connsiteY247" fmla="*/ 3123722 h 9625007"/>
              <a:gd name="connsiteX248" fmla="*/ 8827991 w 17521894"/>
              <a:gd name="connsiteY248" fmla="*/ 2163424 h 9625007"/>
              <a:gd name="connsiteX249" fmla="*/ 9811363 w 17521894"/>
              <a:gd name="connsiteY249" fmla="*/ 2163424 h 9625007"/>
              <a:gd name="connsiteX250" fmla="*/ 9811363 w 17521894"/>
              <a:gd name="connsiteY250" fmla="*/ 3123719 h 9625007"/>
              <a:gd name="connsiteX251" fmla="*/ 8827991 w 17521894"/>
              <a:gd name="connsiteY251" fmla="*/ 3123719 h 9625007"/>
              <a:gd name="connsiteX252" fmla="*/ 1117470 w 17521894"/>
              <a:gd name="connsiteY252" fmla="*/ 2163424 h 9625007"/>
              <a:gd name="connsiteX253" fmla="*/ 2100843 w 17521894"/>
              <a:gd name="connsiteY253" fmla="*/ 2163424 h 9625007"/>
              <a:gd name="connsiteX254" fmla="*/ 2100843 w 17521894"/>
              <a:gd name="connsiteY254" fmla="*/ 3123720 h 9625007"/>
              <a:gd name="connsiteX255" fmla="*/ 1117470 w 17521894"/>
              <a:gd name="connsiteY255" fmla="*/ 3123720 h 9625007"/>
              <a:gd name="connsiteX256" fmla="*/ 8827991 w 17521894"/>
              <a:gd name="connsiteY256" fmla="*/ 1081717 h 9625007"/>
              <a:gd name="connsiteX257" fmla="*/ 9811363 w 17521894"/>
              <a:gd name="connsiteY257" fmla="*/ 1081717 h 9625007"/>
              <a:gd name="connsiteX258" fmla="*/ 9811363 w 17521894"/>
              <a:gd name="connsiteY258" fmla="*/ 2042017 h 9625007"/>
              <a:gd name="connsiteX259" fmla="*/ 8827991 w 17521894"/>
              <a:gd name="connsiteY259" fmla="*/ 2042017 h 9625007"/>
              <a:gd name="connsiteX260" fmla="*/ 1117480 w 17521894"/>
              <a:gd name="connsiteY260" fmla="*/ 1081717 h 9625007"/>
              <a:gd name="connsiteX261" fmla="*/ 2100854 w 17521894"/>
              <a:gd name="connsiteY261" fmla="*/ 1081717 h 9625007"/>
              <a:gd name="connsiteX262" fmla="*/ 2100854 w 17521894"/>
              <a:gd name="connsiteY262" fmla="*/ 2042017 h 9625007"/>
              <a:gd name="connsiteX263" fmla="*/ 1117480 w 17521894"/>
              <a:gd name="connsiteY263" fmla="*/ 2042017 h 9625007"/>
              <a:gd name="connsiteX264" fmla="*/ 14314763 w 17521894"/>
              <a:gd name="connsiteY264" fmla="*/ 1081715 h 9625007"/>
              <a:gd name="connsiteX265" fmla="*/ 15298135 w 17521894"/>
              <a:gd name="connsiteY265" fmla="*/ 1081715 h 9625007"/>
              <a:gd name="connsiteX266" fmla="*/ 15298135 w 17521894"/>
              <a:gd name="connsiteY266" fmla="*/ 2042015 h 9625007"/>
              <a:gd name="connsiteX267" fmla="*/ 14314763 w 17521894"/>
              <a:gd name="connsiteY267" fmla="*/ 2042015 h 9625007"/>
              <a:gd name="connsiteX268" fmla="*/ 6604256 w 17521894"/>
              <a:gd name="connsiteY268" fmla="*/ 1081715 h 9625007"/>
              <a:gd name="connsiteX269" fmla="*/ 7576454 w 17521894"/>
              <a:gd name="connsiteY269" fmla="*/ 1081715 h 9625007"/>
              <a:gd name="connsiteX270" fmla="*/ 7576454 w 17521894"/>
              <a:gd name="connsiteY270" fmla="*/ 2042015 h 9625007"/>
              <a:gd name="connsiteX271" fmla="*/ 6604256 w 17521894"/>
              <a:gd name="connsiteY271" fmla="*/ 2042015 h 9625007"/>
              <a:gd name="connsiteX272" fmla="*/ 16538522 w 17521894"/>
              <a:gd name="connsiteY272" fmla="*/ 1081714 h 9625007"/>
              <a:gd name="connsiteX273" fmla="*/ 17510722 w 17521894"/>
              <a:gd name="connsiteY273" fmla="*/ 1081714 h 9625007"/>
              <a:gd name="connsiteX274" fmla="*/ 17510722 w 17521894"/>
              <a:gd name="connsiteY274" fmla="*/ 2042015 h 9625007"/>
              <a:gd name="connsiteX275" fmla="*/ 16538522 w 17521894"/>
              <a:gd name="connsiteY275" fmla="*/ 2042015 h 9625007"/>
              <a:gd name="connsiteX276" fmla="*/ 5509135 w 17521894"/>
              <a:gd name="connsiteY276" fmla="*/ 1081714 h 9625007"/>
              <a:gd name="connsiteX277" fmla="*/ 6481334 w 17521894"/>
              <a:gd name="connsiteY277" fmla="*/ 1081714 h 9625007"/>
              <a:gd name="connsiteX278" fmla="*/ 6481334 w 17521894"/>
              <a:gd name="connsiteY278" fmla="*/ 2042015 h 9625007"/>
              <a:gd name="connsiteX279" fmla="*/ 5509135 w 17521894"/>
              <a:gd name="connsiteY279" fmla="*/ 2042015 h 9625007"/>
              <a:gd name="connsiteX280" fmla="*/ 15432232 w 17521894"/>
              <a:gd name="connsiteY280" fmla="*/ 1081714 h 9625007"/>
              <a:gd name="connsiteX281" fmla="*/ 16415604 w 17521894"/>
              <a:gd name="connsiteY281" fmla="*/ 1081714 h 9625007"/>
              <a:gd name="connsiteX282" fmla="*/ 16415604 w 17521894"/>
              <a:gd name="connsiteY282" fmla="*/ 2042015 h 9625007"/>
              <a:gd name="connsiteX283" fmla="*/ 15432232 w 17521894"/>
              <a:gd name="connsiteY283" fmla="*/ 2042015 h 9625007"/>
              <a:gd name="connsiteX284" fmla="*/ 13219644 w 17521894"/>
              <a:gd name="connsiteY284" fmla="*/ 1081714 h 9625007"/>
              <a:gd name="connsiteX285" fmla="*/ 14203016 w 17521894"/>
              <a:gd name="connsiteY285" fmla="*/ 1081714 h 9625007"/>
              <a:gd name="connsiteX286" fmla="*/ 14203016 w 17521894"/>
              <a:gd name="connsiteY286" fmla="*/ 2042015 h 9625007"/>
              <a:gd name="connsiteX287" fmla="*/ 13219644 w 17521894"/>
              <a:gd name="connsiteY287" fmla="*/ 2042015 h 9625007"/>
              <a:gd name="connsiteX288" fmla="*/ 12135697 w 17521894"/>
              <a:gd name="connsiteY288" fmla="*/ 1081714 h 9625007"/>
              <a:gd name="connsiteX289" fmla="*/ 13119069 w 17521894"/>
              <a:gd name="connsiteY289" fmla="*/ 1081714 h 9625007"/>
              <a:gd name="connsiteX290" fmla="*/ 13119069 w 17521894"/>
              <a:gd name="connsiteY290" fmla="*/ 2042014 h 9625007"/>
              <a:gd name="connsiteX291" fmla="*/ 12135697 w 17521894"/>
              <a:gd name="connsiteY291" fmla="*/ 2042014 h 9625007"/>
              <a:gd name="connsiteX292" fmla="*/ 11029406 w 17521894"/>
              <a:gd name="connsiteY292" fmla="*/ 1081714 h 9625007"/>
              <a:gd name="connsiteX293" fmla="*/ 12012778 w 17521894"/>
              <a:gd name="connsiteY293" fmla="*/ 1081714 h 9625007"/>
              <a:gd name="connsiteX294" fmla="*/ 12012778 w 17521894"/>
              <a:gd name="connsiteY294" fmla="*/ 2042014 h 9625007"/>
              <a:gd name="connsiteX295" fmla="*/ 11029406 w 17521894"/>
              <a:gd name="connsiteY295" fmla="*/ 2042014 h 9625007"/>
              <a:gd name="connsiteX296" fmla="*/ 4414012 w 17521894"/>
              <a:gd name="connsiteY296" fmla="*/ 1081714 h 9625007"/>
              <a:gd name="connsiteX297" fmla="*/ 5397385 w 17521894"/>
              <a:gd name="connsiteY297" fmla="*/ 1081714 h 9625007"/>
              <a:gd name="connsiteX298" fmla="*/ 5397385 w 17521894"/>
              <a:gd name="connsiteY298" fmla="*/ 2042014 h 9625007"/>
              <a:gd name="connsiteX299" fmla="*/ 4414012 w 17521894"/>
              <a:gd name="connsiteY299" fmla="*/ 2042014 h 9625007"/>
              <a:gd name="connsiteX300" fmla="*/ 3307713 w 17521894"/>
              <a:gd name="connsiteY300" fmla="*/ 1081714 h 9625007"/>
              <a:gd name="connsiteX301" fmla="*/ 4291088 w 17521894"/>
              <a:gd name="connsiteY301" fmla="*/ 1081714 h 9625007"/>
              <a:gd name="connsiteX302" fmla="*/ 4291088 w 17521894"/>
              <a:gd name="connsiteY302" fmla="*/ 2042014 h 9625007"/>
              <a:gd name="connsiteX303" fmla="*/ 3307713 w 17521894"/>
              <a:gd name="connsiteY303" fmla="*/ 2042014 h 9625007"/>
              <a:gd name="connsiteX304" fmla="*/ 9934287 w 17521894"/>
              <a:gd name="connsiteY304" fmla="*/ 1081711 h 9625007"/>
              <a:gd name="connsiteX305" fmla="*/ 10906488 w 17521894"/>
              <a:gd name="connsiteY305" fmla="*/ 1081711 h 9625007"/>
              <a:gd name="connsiteX306" fmla="*/ 10906488 w 17521894"/>
              <a:gd name="connsiteY306" fmla="*/ 2042012 h 9625007"/>
              <a:gd name="connsiteX307" fmla="*/ 9934287 w 17521894"/>
              <a:gd name="connsiteY307" fmla="*/ 2042012 h 9625007"/>
              <a:gd name="connsiteX308" fmla="*/ 2212590 w 17521894"/>
              <a:gd name="connsiteY308" fmla="*/ 1081711 h 9625007"/>
              <a:gd name="connsiteX309" fmla="*/ 3195962 w 17521894"/>
              <a:gd name="connsiteY309" fmla="*/ 1081711 h 9625007"/>
              <a:gd name="connsiteX310" fmla="*/ 3195962 w 17521894"/>
              <a:gd name="connsiteY310" fmla="*/ 2042012 h 9625007"/>
              <a:gd name="connsiteX311" fmla="*/ 2212590 w 17521894"/>
              <a:gd name="connsiteY311" fmla="*/ 2042012 h 9625007"/>
              <a:gd name="connsiteX312" fmla="*/ 7732898 w 17521894"/>
              <a:gd name="connsiteY312" fmla="*/ 1070681 h 9625007"/>
              <a:gd name="connsiteX313" fmla="*/ 8716243 w 17521894"/>
              <a:gd name="connsiteY313" fmla="*/ 1070681 h 9625007"/>
              <a:gd name="connsiteX314" fmla="*/ 8716243 w 17521894"/>
              <a:gd name="connsiteY314" fmla="*/ 2030981 h 9625007"/>
              <a:gd name="connsiteX315" fmla="*/ 7732898 w 17521894"/>
              <a:gd name="connsiteY315" fmla="*/ 2030981 h 9625007"/>
              <a:gd name="connsiteX316" fmla="*/ 22364 w 17521894"/>
              <a:gd name="connsiteY316" fmla="*/ 1070681 h 9625007"/>
              <a:gd name="connsiteX317" fmla="*/ 994563 w 17521894"/>
              <a:gd name="connsiteY317" fmla="*/ 1070681 h 9625007"/>
              <a:gd name="connsiteX318" fmla="*/ 994563 w 17521894"/>
              <a:gd name="connsiteY318" fmla="*/ 2030981 h 9625007"/>
              <a:gd name="connsiteX319" fmla="*/ 22364 w 17521894"/>
              <a:gd name="connsiteY319" fmla="*/ 2030981 h 9625007"/>
              <a:gd name="connsiteX320" fmla="*/ 3307713 w 17521894"/>
              <a:gd name="connsiteY320" fmla="*/ 4 h 9625007"/>
              <a:gd name="connsiteX321" fmla="*/ 4291086 w 17521894"/>
              <a:gd name="connsiteY321" fmla="*/ 4 h 9625007"/>
              <a:gd name="connsiteX322" fmla="*/ 4291086 w 17521894"/>
              <a:gd name="connsiteY322" fmla="*/ 960300 h 9625007"/>
              <a:gd name="connsiteX323" fmla="*/ 3307713 w 17521894"/>
              <a:gd name="connsiteY323" fmla="*/ 960300 h 9625007"/>
              <a:gd name="connsiteX324" fmla="*/ 11029406 w 17521894"/>
              <a:gd name="connsiteY324" fmla="*/ 4 h 9625007"/>
              <a:gd name="connsiteX325" fmla="*/ 12012778 w 17521894"/>
              <a:gd name="connsiteY325" fmla="*/ 4 h 9625007"/>
              <a:gd name="connsiteX326" fmla="*/ 12012778 w 17521894"/>
              <a:gd name="connsiteY326" fmla="*/ 960300 h 9625007"/>
              <a:gd name="connsiteX327" fmla="*/ 11029406 w 17521894"/>
              <a:gd name="connsiteY327" fmla="*/ 960300 h 9625007"/>
              <a:gd name="connsiteX328" fmla="*/ 4402834 w 17521894"/>
              <a:gd name="connsiteY328" fmla="*/ 4 h 9625007"/>
              <a:gd name="connsiteX329" fmla="*/ 5386206 w 17521894"/>
              <a:gd name="connsiteY329" fmla="*/ 4 h 9625007"/>
              <a:gd name="connsiteX330" fmla="*/ 5386206 w 17521894"/>
              <a:gd name="connsiteY330" fmla="*/ 960300 h 9625007"/>
              <a:gd name="connsiteX331" fmla="*/ 4402834 w 17521894"/>
              <a:gd name="connsiteY331" fmla="*/ 960300 h 9625007"/>
              <a:gd name="connsiteX332" fmla="*/ 12124526 w 17521894"/>
              <a:gd name="connsiteY332" fmla="*/ 4 h 9625007"/>
              <a:gd name="connsiteX333" fmla="*/ 13107898 w 17521894"/>
              <a:gd name="connsiteY333" fmla="*/ 4 h 9625007"/>
              <a:gd name="connsiteX334" fmla="*/ 13107898 w 17521894"/>
              <a:gd name="connsiteY334" fmla="*/ 960300 h 9625007"/>
              <a:gd name="connsiteX335" fmla="*/ 12124526 w 17521894"/>
              <a:gd name="connsiteY335" fmla="*/ 960300 h 9625007"/>
              <a:gd name="connsiteX336" fmla="*/ 5509132 w 17521894"/>
              <a:gd name="connsiteY336" fmla="*/ 4 h 9625007"/>
              <a:gd name="connsiteX337" fmla="*/ 6481332 w 17521894"/>
              <a:gd name="connsiteY337" fmla="*/ 4 h 9625007"/>
              <a:gd name="connsiteX338" fmla="*/ 6481332 w 17521894"/>
              <a:gd name="connsiteY338" fmla="*/ 960300 h 9625007"/>
              <a:gd name="connsiteX339" fmla="*/ 5509132 w 17521894"/>
              <a:gd name="connsiteY339" fmla="*/ 960300 h 9625007"/>
              <a:gd name="connsiteX340" fmla="*/ 13219644 w 17521894"/>
              <a:gd name="connsiteY340" fmla="*/ 3 h 9625007"/>
              <a:gd name="connsiteX341" fmla="*/ 14203016 w 17521894"/>
              <a:gd name="connsiteY341" fmla="*/ 3 h 9625007"/>
              <a:gd name="connsiteX342" fmla="*/ 14203016 w 17521894"/>
              <a:gd name="connsiteY342" fmla="*/ 960300 h 9625007"/>
              <a:gd name="connsiteX343" fmla="*/ 13219644 w 17521894"/>
              <a:gd name="connsiteY343" fmla="*/ 960300 h 9625007"/>
              <a:gd name="connsiteX344" fmla="*/ 15432232 w 17521894"/>
              <a:gd name="connsiteY344" fmla="*/ 3 h 9625007"/>
              <a:gd name="connsiteX345" fmla="*/ 16415604 w 17521894"/>
              <a:gd name="connsiteY345" fmla="*/ 3 h 9625007"/>
              <a:gd name="connsiteX346" fmla="*/ 16415604 w 17521894"/>
              <a:gd name="connsiteY346" fmla="*/ 960299 h 9625007"/>
              <a:gd name="connsiteX347" fmla="*/ 15432232 w 17521894"/>
              <a:gd name="connsiteY347" fmla="*/ 960299 h 9625007"/>
              <a:gd name="connsiteX348" fmla="*/ 6615422 w 17521894"/>
              <a:gd name="connsiteY348" fmla="*/ 3 h 9625007"/>
              <a:gd name="connsiteX349" fmla="*/ 7587621 w 17521894"/>
              <a:gd name="connsiteY349" fmla="*/ 3 h 9625007"/>
              <a:gd name="connsiteX350" fmla="*/ 7587621 w 17521894"/>
              <a:gd name="connsiteY350" fmla="*/ 960299 h 9625007"/>
              <a:gd name="connsiteX351" fmla="*/ 6615422 w 17521894"/>
              <a:gd name="connsiteY351" fmla="*/ 960299 h 9625007"/>
              <a:gd name="connsiteX352" fmla="*/ 14325934 w 17521894"/>
              <a:gd name="connsiteY352" fmla="*/ 3 h 9625007"/>
              <a:gd name="connsiteX353" fmla="*/ 15309306 w 17521894"/>
              <a:gd name="connsiteY353" fmla="*/ 3 h 9625007"/>
              <a:gd name="connsiteX354" fmla="*/ 15309306 w 17521894"/>
              <a:gd name="connsiteY354" fmla="*/ 960299 h 9625007"/>
              <a:gd name="connsiteX355" fmla="*/ 14325934 w 17521894"/>
              <a:gd name="connsiteY355" fmla="*/ 960299 h 9625007"/>
              <a:gd name="connsiteX356" fmla="*/ 16538522 w 17521894"/>
              <a:gd name="connsiteY356" fmla="*/ 3 h 9625007"/>
              <a:gd name="connsiteX357" fmla="*/ 17521894 w 17521894"/>
              <a:gd name="connsiteY357" fmla="*/ 3 h 9625007"/>
              <a:gd name="connsiteX358" fmla="*/ 17521894 w 17521894"/>
              <a:gd name="connsiteY358" fmla="*/ 960299 h 9625007"/>
              <a:gd name="connsiteX359" fmla="*/ 16538522 w 17521894"/>
              <a:gd name="connsiteY359" fmla="*/ 960299 h 9625007"/>
              <a:gd name="connsiteX360" fmla="*/ 2212590 w 17521894"/>
              <a:gd name="connsiteY360" fmla="*/ 1 h 9625007"/>
              <a:gd name="connsiteX361" fmla="*/ 3195962 w 17521894"/>
              <a:gd name="connsiteY361" fmla="*/ 1 h 9625007"/>
              <a:gd name="connsiteX362" fmla="*/ 3195962 w 17521894"/>
              <a:gd name="connsiteY362" fmla="*/ 960298 h 9625007"/>
              <a:gd name="connsiteX363" fmla="*/ 2212590 w 17521894"/>
              <a:gd name="connsiteY363" fmla="*/ 960298 h 9625007"/>
              <a:gd name="connsiteX364" fmla="*/ 9934287 w 17521894"/>
              <a:gd name="connsiteY364" fmla="*/ 1 h 9625007"/>
              <a:gd name="connsiteX365" fmla="*/ 10906488 w 17521894"/>
              <a:gd name="connsiteY365" fmla="*/ 1 h 9625007"/>
              <a:gd name="connsiteX366" fmla="*/ 10906488 w 17521894"/>
              <a:gd name="connsiteY366" fmla="*/ 960297 h 9625007"/>
              <a:gd name="connsiteX367" fmla="*/ 9934287 w 17521894"/>
              <a:gd name="connsiteY367" fmla="*/ 960297 h 9625007"/>
              <a:gd name="connsiteX368" fmla="*/ 1106297 w 17521894"/>
              <a:gd name="connsiteY368" fmla="*/ 1 h 9625007"/>
              <a:gd name="connsiteX369" fmla="*/ 2089670 w 17521894"/>
              <a:gd name="connsiteY369" fmla="*/ 1 h 9625007"/>
              <a:gd name="connsiteX370" fmla="*/ 2089670 w 17521894"/>
              <a:gd name="connsiteY370" fmla="*/ 960297 h 9625007"/>
              <a:gd name="connsiteX371" fmla="*/ 1106297 w 17521894"/>
              <a:gd name="connsiteY371" fmla="*/ 960297 h 9625007"/>
              <a:gd name="connsiteX372" fmla="*/ 8827991 w 17521894"/>
              <a:gd name="connsiteY372" fmla="*/ 1 h 9625007"/>
              <a:gd name="connsiteX373" fmla="*/ 9800192 w 17521894"/>
              <a:gd name="connsiteY373" fmla="*/ 1 h 9625007"/>
              <a:gd name="connsiteX374" fmla="*/ 9800192 w 17521894"/>
              <a:gd name="connsiteY374" fmla="*/ 960297 h 9625007"/>
              <a:gd name="connsiteX375" fmla="*/ 8827991 w 17521894"/>
              <a:gd name="connsiteY375" fmla="*/ 960297 h 9625007"/>
              <a:gd name="connsiteX376" fmla="*/ 0 w 17521894"/>
              <a:gd name="connsiteY376" fmla="*/ 1 h 9625007"/>
              <a:gd name="connsiteX377" fmla="*/ 983372 w 17521894"/>
              <a:gd name="connsiteY377" fmla="*/ 1 h 9625007"/>
              <a:gd name="connsiteX378" fmla="*/ 983372 w 17521894"/>
              <a:gd name="connsiteY378" fmla="*/ 960297 h 9625007"/>
              <a:gd name="connsiteX379" fmla="*/ 0 w 17521894"/>
              <a:gd name="connsiteY379" fmla="*/ 960297 h 9625007"/>
              <a:gd name="connsiteX380" fmla="*/ 7721711 w 17521894"/>
              <a:gd name="connsiteY380" fmla="*/ 0 h 9625007"/>
              <a:gd name="connsiteX381" fmla="*/ 8693901 w 17521894"/>
              <a:gd name="connsiteY381" fmla="*/ 0 h 9625007"/>
              <a:gd name="connsiteX382" fmla="*/ 8693901 w 17521894"/>
              <a:gd name="connsiteY382" fmla="*/ 960297 h 9625007"/>
              <a:gd name="connsiteX383" fmla="*/ 7721711 w 17521894"/>
              <a:gd name="connsiteY383" fmla="*/ 960297 h 96250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Lst>
            <a:rect l="l" t="t" r="r" b="b"/>
            <a:pathLst>
              <a:path w="17521894" h="9625007">
                <a:moveTo>
                  <a:pt x="11029406" y="8664710"/>
                </a:moveTo>
                <a:lnTo>
                  <a:pt x="12012778" y="8664710"/>
                </a:lnTo>
                <a:lnTo>
                  <a:pt x="12012778" y="9625007"/>
                </a:lnTo>
                <a:lnTo>
                  <a:pt x="11029406" y="9625007"/>
                </a:lnTo>
                <a:close/>
                <a:moveTo>
                  <a:pt x="7732871" y="8664710"/>
                </a:moveTo>
                <a:lnTo>
                  <a:pt x="8716243" y="8664710"/>
                </a:lnTo>
                <a:lnTo>
                  <a:pt x="8716243" y="9625007"/>
                </a:lnTo>
                <a:lnTo>
                  <a:pt x="7732871" y="9625007"/>
                </a:lnTo>
                <a:close/>
                <a:moveTo>
                  <a:pt x="3307702" y="8664710"/>
                </a:moveTo>
                <a:lnTo>
                  <a:pt x="4291075" y="8664710"/>
                </a:lnTo>
                <a:lnTo>
                  <a:pt x="4291075" y="9625007"/>
                </a:lnTo>
                <a:lnTo>
                  <a:pt x="3307702" y="9625007"/>
                </a:lnTo>
                <a:close/>
                <a:moveTo>
                  <a:pt x="22341" y="8664710"/>
                </a:moveTo>
                <a:lnTo>
                  <a:pt x="994541" y="8664710"/>
                </a:lnTo>
                <a:lnTo>
                  <a:pt x="994541" y="9625007"/>
                </a:lnTo>
                <a:lnTo>
                  <a:pt x="22341" y="9625007"/>
                </a:lnTo>
                <a:close/>
                <a:moveTo>
                  <a:pt x="16538522" y="8653670"/>
                </a:moveTo>
                <a:lnTo>
                  <a:pt x="17510722" y="8653670"/>
                </a:lnTo>
                <a:lnTo>
                  <a:pt x="17510722" y="9613967"/>
                </a:lnTo>
                <a:lnTo>
                  <a:pt x="16538522" y="9613967"/>
                </a:lnTo>
                <a:close/>
                <a:moveTo>
                  <a:pt x="15432232" y="8653670"/>
                </a:moveTo>
                <a:lnTo>
                  <a:pt x="16415604" y="8653670"/>
                </a:lnTo>
                <a:lnTo>
                  <a:pt x="16415604" y="9613967"/>
                </a:lnTo>
                <a:lnTo>
                  <a:pt x="15432232" y="9613967"/>
                </a:lnTo>
                <a:close/>
                <a:moveTo>
                  <a:pt x="14314763" y="8653670"/>
                </a:moveTo>
                <a:lnTo>
                  <a:pt x="15298135" y="8653670"/>
                </a:lnTo>
                <a:lnTo>
                  <a:pt x="15298135" y="9613967"/>
                </a:lnTo>
                <a:lnTo>
                  <a:pt x="14314763" y="9613967"/>
                </a:lnTo>
                <a:close/>
                <a:moveTo>
                  <a:pt x="13219644" y="8653670"/>
                </a:moveTo>
                <a:lnTo>
                  <a:pt x="14203016" y="8653670"/>
                </a:lnTo>
                <a:lnTo>
                  <a:pt x="14203016" y="9613967"/>
                </a:lnTo>
                <a:lnTo>
                  <a:pt x="13219644" y="9613967"/>
                </a:lnTo>
                <a:close/>
                <a:moveTo>
                  <a:pt x="12124526" y="8653670"/>
                </a:moveTo>
                <a:lnTo>
                  <a:pt x="13107898" y="8653670"/>
                </a:lnTo>
                <a:lnTo>
                  <a:pt x="13107898" y="9613967"/>
                </a:lnTo>
                <a:lnTo>
                  <a:pt x="12124526" y="9613967"/>
                </a:lnTo>
                <a:close/>
                <a:moveTo>
                  <a:pt x="9934287" y="8653670"/>
                </a:moveTo>
                <a:lnTo>
                  <a:pt x="10906488" y="8653670"/>
                </a:lnTo>
                <a:lnTo>
                  <a:pt x="10906488" y="9613967"/>
                </a:lnTo>
                <a:lnTo>
                  <a:pt x="9934287" y="9613967"/>
                </a:lnTo>
                <a:close/>
                <a:moveTo>
                  <a:pt x="8827991" y="8653670"/>
                </a:moveTo>
                <a:lnTo>
                  <a:pt x="9811363" y="8653670"/>
                </a:lnTo>
                <a:lnTo>
                  <a:pt x="9811363" y="9613967"/>
                </a:lnTo>
                <a:lnTo>
                  <a:pt x="8827991" y="9613967"/>
                </a:lnTo>
                <a:close/>
                <a:moveTo>
                  <a:pt x="6604234" y="8653670"/>
                </a:moveTo>
                <a:lnTo>
                  <a:pt x="7576436" y="8653670"/>
                </a:lnTo>
                <a:lnTo>
                  <a:pt x="7576436" y="9613967"/>
                </a:lnTo>
                <a:lnTo>
                  <a:pt x="6604234" y="9613967"/>
                </a:lnTo>
                <a:close/>
                <a:moveTo>
                  <a:pt x="5509117" y="8653670"/>
                </a:moveTo>
                <a:lnTo>
                  <a:pt x="6481318" y="8653670"/>
                </a:lnTo>
                <a:lnTo>
                  <a:pt x="6481318" y="9613967"/>
                </a:lnTo>
                <a:lnTo>
                  <a:pt x="5509117" y="9613967"/>
                </a:lnTo>
                <a:close/>
                <a:moveTo>
                  <a:pt x="4402819" y="8653670"/>
                </a:moveTo>
                <a:lnTo>
                  <a:pt x="5386192" y="8653670"/>
                </a:lnTo>
                <a:lnTo>
                  <a:pt x="5386192" y="9613967"/>
                </a:lnTo>
                <a:lnTo>
                  <a:pt x="4402819" y="9613967"/>
                </a:lnTo>
                <a:close/>
                <a:moveTo>
                  <a:pt x="2212579" y="8653670"/>
                </a:moveTo>
                <a:lnTo>
                  <a:pt x="3195951" y="8653670"/>
                </a:lnTo>
                <a:lnTo>
                  <a:pt x="3195951" y="9613967"/>
                </a:lnTo>
                <a:lnTo>
                  <a:pt x="2212579" y="9613967"/>
                </a:lnTo>
                <a:close/>
                <a:moveTo>
                  <a:pt x="1117460" y="8653670"/>
                </a:moveTo>
                <a:lnTo>
                  <a:pt x="2100832" y="8653670"/>
                </a:lnTo>
                <a:lnTo>
                  <a:pt x="2100832" y="9613967"/>
                </a:lnTo>
                <a:lnTo>
                  <a:pt x="1117460" y="9613967"/>
                </a:lnTo>
                <a:close/>
                <a:moveTo>
                  <a:pt x="15432232" y="7583002"/>
                </a:moveTo>
                <a:lnTo>
                  <a:pt x="16415604" y="7583002"/>
                </a:lnTo>
                <a:lnTo>
                  <a:pt x="16415604" y="8543299"/>
                </a:lnTo>
                <a:lnTo>
                  <a:pt x="15432232" y="8543299"/>
                </a:lnTo>
                <a:close/>
                <a:moveTo>
                  <a:pt x="13219644" y="7583002"/>
                </a:moveTo>
                <a:lnTo>
                  <a:pt x="14203016" y="7583002"/>
                </a:lnTo>
                <a:lnTo>
                  <a:pt x="14203016" y="8543299"/>
                </a:lnTo>
                <a:lnTo>
                  <a:pt x="13219644" y="8543299"/>
                </a:lnTo>
                <a:close/>
                <a:moveTo>
                  <a:pt x="5509118" y="7583002"/>
                </a:moveTo>
                <a:lnTo>
                  <a:pt x="6481320" y="7583002"/>
                </a:lnTo>
                <a:lnTo>
                  <a:pt x="6481320" y="8543299"/>
                </a:lnTo>
                <a:lnTo>
                  <a:pt x="5509118" y="8543299"/>
                </a:lnTo>
                <a:close/>
                <a:moveTo>
                  <a:pt x="16538522" y="7571960"/>
                </a:moveTo>
                <a:lnTo>
                  <a:pt x="17510722" y="7571960"/>
                </a:lnTo>
                <a:lnTo>
                  <a:pt x="17510722" y="8532257"/>
                </a:lnTo>
                <a:lnTo>
                  <a:pt x="16538522" y="8532257"/>
                </a:lnTo>
                <a:close/>
                <a:moveTo>
                  <a:pt x="14314763" y="7571960"/>
                </a:moveTo>
                <a:lnTo>
                  <a:pt x="15298135" y="7571960"/>
                </a:lnTo>
                <a:lnTo>
                  <a:pt x="15298135" y="8532257"/>
                </a:lnTo>
                <a:lnTo>
                  <a:pt x="14314763" y="8532257"/>
                </a:lnTo>
                <a:close/>
                <a:moveTo>
                  <a:pt x="12124526" y="7571960"/>
                </a:moveTo>
                <a:lnTo>
                  <a:pt x="13107898" y="7571960"/>
                </a:lnTo>
                <a:lnTo>
                  <a:pt x="13107898" y="8532257"/>
                </a:lnTo>
                <a:lnTo>
                  <a:pt x="12124526" y="8532257"/>
                </a:lnTo>
                <a:close/>
                <a:moveTo>
                  <a:pt x="11029406" y="7571960"/>
                </a:moveTo>
                <a:lnTo>
                  <a:pt x="12012778" y="7571960"/>
                </a:lnTo>
                <a:lnTo>
                  <a:pt x="12012778" y="8532257"/>
                </a:lnTo>
                <a:lnTo>
                  <a:pt x="11029406" y="8532257"/>
                </a:lnTo>
                <a:close/>
                <a:moveTo>
                  <a:pt x="9934287" y="7571960"/>
                </a:moveTo>
                <a:lnTo>
                  <a:pt x="10906488" y="7571960"/>
                </a:lnTo>
                <a:lnTo>
                  <a:pt x="10906488" y="8532257"/>
                </a:lnTo>
                <a:lnTo>
                  <a:pt x="9934287" y="8532257"/>
                </a:lnTo>
                <a:close/>
                <a:moveTo>
                  <a:pt x="8827991" y="7571960"/>
                </a:moveTo>
                <a:lnTo>
                  <a:pt x="9811363" y="7571960"/>
                </a:lnTo>
                <a:lnTo>
                  <a:pt x="9811363" y="8532257"/>
                </a:lnTo>
                <a:lnTo>
                  <a:pt x="8827991" y="8532257"/>
                </a:lnTo>
                <a:close/>
                <a:moveTo>
                  <a:pt x="7732872" y="7571960"/>
                </a:moveTo>
                <a:lnTo>
                  <a:pt x="8716243" y="7571960"/>
                </a:lnTo>
                <a:lnTo>
                  <a:pt x="8716243" y="8532257"/>
                </a:lnTo>
                <a:lnTo>
                  <a:pt x="7732872" y="8532257"/>
                </a:lnTo>
                <a:close/>
                <a:moveTo>
                  <a:pt x="6604242" y="7571960"/>
                </a:moveTo>
                <a:lnTo>
                  <a:pt x="7576440" y="7571960"/>
                </a:lnTo>
                <a:lnTo>
                  <a:pt x="7576440" y="8532257"/>
                </a:lnTo>
                <a:lnTo>
                  <a:pt x="6604242" y="8532257"/>
                </a:lnTo>
                <a:close/>
                <a:moveTo>
                  <a:pt x="4402819" y="7571960"/>
                </a:moveTo>
                <a:lnTo>
                  <a:pt x="5386192" y="7571960"/>
                </a:lnTo>
                <a:lnTo>
                  <a:pt x="5386192" y="8532257"/>
                </a:lnTo>
                <a:lnTo>
                  <a:pt x="4402819" y="8532257"/>
                </a:lnTo>
                <a:close/>
                <a:moveTo>
                  <a:pt x="3307702" y="7571960"/>
                </a:moveTo>
                <a:lnTo>
                  <a:pt x="4291075" y="7571960"/>
                </a:lnTo>
                <a:lnTo>
                  <a:pt x="4291075" y="8532257"/>
                </a:lnTo>
                <a:lnTo>
                  <a:pt x="3307702" y="8532257"/>
                </a:lnTo>
                <a:close/>
                <a:moveTo>
                  <a:pt x="2212585" y="7571960"/>
                </a:moveTo>
                <a:lnTo>
                  <a:pt x="3195957" y="7571960"/>
                </a:lnTo>
                <a:lnTo>
                  <a:pt x="3195957" y="8532257"/>
                </a:lnTo>
                <a:lnTo>
                  <a:pt x="2212585" y="8532257"/>
                </a:lnTo>
                <a:close/>
                <a:moveTo>
                  <a:pt x="1117465" y="7571960"/>
                </a:moveTo>
                <a:lnTo>
                  <a:pt x="2100838" y="7571960"/>
                </a:lnTo>
                <a:lnTo>
                  <a:pt x="2100838" y="8532257"/>
                </a:lnTo>
                <a:lnTo>
                  <a:pt x="1117465" y="8532257"/>
                </a:lnTo>
                <a:close/>
                <a:moveTo>
                  <a:pt x="22341" y="7571960"/>
                </a:moveTo>
                <a:lnTo>
                  <a:pt x="994542" y="7571960"/>
                </a:lnTo>
                <a:lnTo>
                  <a:pt x="994542" y="8532257"/>
                </a:lnTo>
                <a:lnTo>
                  <a:pt x="22341" y="8532257"/>
                </a:lnTo>
                <a:close/>
                <a:moveTo>
                  <a:pt x="12124526" y="3245137"/>
                </a:moveTo>
                <a:lnTo>
                  <a:pt x="13107898" y="3245137"/>
                </a:lnTo>
                <a:lnTo>
                  <a:pt x="13107898" y="4205420"/>
                </a:lnTo>
                <a:lnTo>
                  <a:pt x="12124526" y="4205420"/>
                </a:lnTo>
                <a:close/>
                <a:moveTo>
                  <a:pt x="4402839" y="3245137"/>
                </a:moveTo>
                <a:lnTo>
                  <a:pt x="5386215" y="3245137"/>
                </a:lnTo>
                <a:lnTo>
                  <a:pt x="5386215" y="4205420"/>
                </a:lnTo>
                <a:lnTo>
                  <a:pt x="4402839" y="4205420"/>
                </a:lnTo>
                <a:close/>
                <a:moveTo>
                  <a:pt x="8827991" y="3245132"/>
                </a:moveTo>
                <a:lnTo>
                  <a:pt x="9811363" y="3245132"/>
                </a:lnTo>
                <a:lnTo>
                  <a:pt x="9811363" y="4205420"/>
                </a:lnTo>
                <a:lnTo>
                  <a:pt x="8827991" y="4205420"/>
                </a:lnTo>
                <a:close/>
                <a:moveTo>
                  <a:pt x="1117470" y="3245132"/>
                </a:moveTo>
                <a:lnTo>
                  <a:pt x="2100843" y="3245132"/>
                </a:lnTo>
                <a:lnTo>
                  <a:pt x="2100843" y="4205420"/>
                </a:lnTo>
                <a:lnTo>
                  <a:pt x="1117470" y="4205420"/>
                </a:lnTo>
                <a:close/>
                <a:moveTo>
                  <a:pt x="2212592" y="3234100"/>
                </a:moveTo>
                <a:lnTo>
                  <a:pt x="3195965" y="3234100"/>
                </a:lnTo>
                <a:lnTo>
                  <a:pt x="3195965" y="4205420"/>
                </a:lnTo>
                <a:lnTo>
                  <a:pt x="2212592" y="4205420"/>
                </a:lnTo>
                <a:close/>
                <a:moveTo>
                  <a:pt x="13219644" y="3234099"/>
                </a:moveTo>
                <a:lnTo>
                  <a:pt x="14203016" y="3234099"/>
                </a:lnTo>
                <a:lnTo>
                  <a:pt x="14203016" y="4205420"/>
                </a:lnTo>
                <a:lnTo>
                  <a:pt x="13219644" y="4205420"/>
                </a:lnTo>
                <a:close/>
                <a:moveTo>
                  <a:pt x="9934287" y="3234099"/>
                </a:moveTo>
                <a:lnTo>
                  <a:pt x="10906488" y="3234099"/>
                </a:lnTo>
                <a:lnTo>
                  <a:pt x="10906488" y="4205420"/>
                </a:lnTo>
                <a:lnTo>
                  <a:pt x="9934287" y="4205420"/>
                </a:lnTo>
                <a:close/>
                <a:moveTo>
                  <a:pt x="5509130" y="3234099"/>
                </a:moveTo>
                <a:lnTo>
                  <a:pt x="6481328" y="3234099"/>
                </a:lnTo>
                <a:lnTo>
                  <a:pt x="6481328" y="4205420"/>
                </a:lnTo>
                <a:lnTo>
                  <a:pt x="5509130" y="4205420"/>
                </a:lnTo>
                <a:close/>
                <a:moveTo>
                  <a:pt x="15432232" y="3234098"/>
                </a:moveTo>
                <a:lnTo>
                  <a:pt x="16415604" y="3234098"/>
                </a:lnTo>
                <a:lnTo>
                  <a:pt x="16415604" y="4205420"/>
                </a:lnTo>
                <a:lnTo>
                  <a:pt x="15432232" y="4205420"/>
                </a:lnTo>
                <a:close/>
                <a:moveTo>
                  <a:pt x="22350" y="3234097"/>
                </a:moveTo>
                <a:lnTo>
                  <a:pt x="994550" y="3234097"/>
                </a:lnTo>
                <a:lnTo>
                  <a:pt x="994550" y="4205420"/>
                </a:lnTo>
                <a:lnTo>
                  <a:pt x="22350" y="4205420"/>
                </a:lnTo>
                <a:close/>
                <a:moveTo>
                  <a:pt x="11029406" y="3234096"/>
                </a:moveTo>
                <a:lnTo>
                  <a:pt x="12012778" y="3234096"/>
                </a:lnTo>
                <a:lnTo>
                  <a:pt x="12012778" y="4205420"/>
                </a:lnTo>
                <a:lnTo>
                  <a:pt x="11029406" y="4205420"/>
                </a:lnTo>
                <a:close/>
                <a:moveTo>
                  <a:pt x="7732881" y="3234096"/>
                </a:moveTo>
                <a:lnTo>
                  <a:pt x="8716243" y="3234096"/>
                </a:lnTo>
                <a:lnTo>
                  <a:pt x="8716243" y="4205420"/>
                </a:lnTo>
                <a:lnTo>
                  <a:pt x="7732881" y="4205420"/>
                </a:lnTo>
                <a:close/>
                <a:moveTo>
                  <a:pt x="3307705" y="3234096"/>
                </a:moveTo>
                <a:lnTo>
                  <a:pt x="4291078" y="3234096"/>
                </a:lnTo>
                <a:lnTo>
                  <a:pt x="4291078" y="4205420"/>
                </a:lnTo>
                <a:lnTo>
                  <a:pt x="3307705" y="4205420"/>
                </a:lnTo>
                <a:close/>
                <a:moveTo>
                  <a:pt x="16538522" y="3234095"/>
                </a:moveTo>
                <a:lnTo>
                  <a:pt x="17510722" y="3234095"/>
                </a:lnTo>
                <a:lnTo>
                  <a:pt x="17510722" y="4205420"/>
                </a:lnTo>
                <a:lnTo>
                  <a:pt x="16538522" y="4205420"/>
                </a:lnTo>
                <a:close/>
                <a:moveTo>
                  <a:pt x="14314763" y="3234095"/>
                </a:moveTo>
                <a:lnTo>
                  <a:pt x="15298135" y="3234095"/>
                </a:lnTo>
                <a:lnTo>
                  <a:pt x="15298135" y="4205420"/>
                </a:lnTo>
                <a:lnTo>
                  <a:pt x="14314763" y="4205420"/>
                </a:lnTo>
                <a:close/>
                <a:moveTo>
                  <a:pt x="6604243" y="3234095"/>
                </a:moveTo>
                <a:lnTo>
                  <a:pt x="7576442" y="3234095"/>
                </a:lnTo>
                <a:lnTo>
                  <a:pt x="7576442" y="4205420"/>
                </a:lnTo>
                <a:lnTo>
                  <a:pt x="6604243" y="4205420"/>
                </a:lnTo>
                <a:close/>
                <a:moveTo>
                  <a:pt x="7732898" y="2163430"/>
                </a:moveTo>
                <a:lnTo>
                  <a:pt x="8716243" y="2163430"/>
                </a:lnTo>
                <a:lnTo>
                  <a:pt x="8716243" y="3123724"/>
                </a:lnTo>
                <a:lnTo>
                  <a:pt x="7732898" y="3123724"/>
                </a:lnTo>
                <a:close/>
                <a:moveTo>
                  <a:pt x="22364" y="2163430"/>
                </a:moveTo>
                <a:lnTo>
                  <a:pt x="994564" y="2163430"/>
                </a:lnTo>
                <a:lnTo>
                  <a:pt x="994564" y="3123724"/>
                </a:lnTo>
                <a:lnTo>
                  <a:pt x="22364" y="3123724"/>
                </a:lnTo>
                <a:close/>
                <a:moveTo>
                  <a:pt x="12124526" y="2163429"/>
                </a:moveTo>
                <a:lnTo>
                  <a:pt x="13107898" y="2163429"/>
                </a:lnTo>
                <a:lnTo>
                  <a:pt x="13107898" y="3123723"/>
                </a:lnTo>
                <a:lnTo>
                  <a:pt x="12124526" y="3123723"/>
                </a:lnTo>
                <a:close/>
                <a:moveTo>
                  <a:pt x="9934287" y="2163429"/>
                </a:moveTo>
                <a:lnTo>
                  <a:pt x="10906488" y="2163429"/>
                </a:lnTo>
                <a:lnTo>
                  <a:pt x="10906488" y="3123724"/>
                </a:lnTo>
                <a:lnTo>
                  <a:pt x="9934287" y="3123724"/>
                </a:lnTo>
                <a:close/>
                <a:moveTo>
                  <a:pt x="4402840" y="2163429"/>
                </a:moveTo>
                <a:lnTo>
                  <a:pt x="5386215" y="2163429"/>
                </a:lnTo>
                <a:lnTo>
                  <a:pt x="5386215" y="3123723"/>
                </a:lnTo>
                <a:lnTo>
                  <a:pt x="4402840" y="3123723"/>
                </a:lnTo>
                <a:close/>
                <a:moveTo>
                  <a:pt x="2212602" y="2163429"/>
                </a:moveTo>
                <a:lnTo>
                  <a:pt x="3195974" y="2163429"/>
                </a:lnTo>
                <a:lnTo>
                  <a:pt x="3195974" y="3123724"/>
                </a:lnTo>
                <a:lnTo>
                  <a:pt x="2212602" y="3123724"/>
                </a:lnTo>
                <a:close/>
                <a:moveTo>
                  <a:pt x="15432232" y="2163428"/>
                </a:moveTo>
                <a:lnTo>
                  <a:pt x="16415604" y="2163428"/>
                </a:lnTo>
                <a:lnTo>
                  <a:pt x="16415604" y="3123722"/>
                </a:lnTo>
                <a:lnTo>
                  <a:pt x="15432232" y="3123722"/>
                </a:lnTo>
                <a:close/>
                <a:moveTo>
                  <a:pt x="13219644" y="2163428"/>
                </a:moveTo>
                <a:lnTo>
                  <a:pt x="14203016" y="2163428"/>
                </a:lnTo>
                <a:lnTo>
                  <a:pt x="14203016" y="3123722"/>
                </a:lnTo>
                <a:lnTo>
                  <a:pt x="13219644" y="3123722"/>
                </a:lnTo>
                <a:close/>
                <a:moveTo>
                  <a:pt x="11029406" y="2163428"/>
                </a:moveTo>
                <a:lnTo>
                  <a:pt x="12012778" y="2163428"/>
                </a:lnTo>
                <a:lnTo>
                  <a:pt x="12012778" y="3123722"/>
                </a:lnTo>
                <a:lnTo>
                  <a:pt x="11029406" y="3123722"/>
                </a:lnTo>
                <a:close/>
                <a:moveTo>
                  <a:pt x="6604257" y="2163428"/>
                </a:moveTo>
                <a:lnTo>
                  <a:pt x="7576456" y="2163428"/>
                </a:lnTo>
                <a:lnTo>
                  <a:pt x="7576456" y="3123722"/>
                </a:lnTo>
                <a:lnTo>
                  <a:pt x="6604257" y="3123722"/>
                </a:lnTo>
                <a:close/>
                <a:moveTo>
                  <a:pt x="5509136" y="2163428"/>
                </a:moveTo>
                <a:lnTo>
                  <a:pt x="6481338" y="2163428"/>
                </a:lnTo>
                <a:lnTo>
                  <a:pt x="6481338" y="3123722"/>
                </a:lnTo>
                <a:lnTo>
                  <a:pt x="5509136" y="3123722"/>
                </a:lnTo>
                <a:close/>
                <a:moveTo>
                  <a:pt x="3307717" y="2163428"/>
                </a:moveTo>
                <a:lnTo>
                  <a:pt x="4291092" y="2163428"/>
                </a:lnTo>
                <a:lnTo>
                  <a:pt x="4291092" y="3123722"/>
                </a:lnTo>
                <a:lnTo>
                  <a:pt x="3307717" y="3123722"/>
                </a:lnTo>
                <a:close/>
                <a:moveTo>
                  <a:pt x="16538522" y="2163427"/>
                </a:moveTo>
                <a:lnTo>
                  <a:pt x="17510722" y="2163427"/>
                </a:lnTo>
                <a:lnTo>
                  <a:pt x="17510722" y="3123722"/>
                </a:lnTo>
                <a:lnTo>
                  <a:pt x="16538522" y="3123722"/>
                </a:lnTo>
                <a:close/>
                <a:moveTo>
                  <a:pt x="14314763" y="2163427"/>
                </a:moveTo>
                <a:lnTo>
                  <a:pt x="15298135" y="2163427"/>
                </a:lnTo>
                <a:lnTo>
                  <a:pt x="15298135" y="3123722"/>
                </a:lnTo>
                <a:lnTo>
                  <a:pt x="14314763" y="3123722"/>
                </a:lnTo>
                <a:close/>
                <a:moveTo>
                  <a:pt x="8827991" y="2163424"/>
                </a:moveTo>
                <a:lnTo>
                  <a:pt x="9811363" y="2163424"/>
                </a:lnTo>
                <a:lnTo>
                  <a:pt x="9811363" y="3123719"/>
                </a:lnTo>
                <a:lnTo>
                  <a:pt x="8827991" y="3123719"/>
                </a:lnTo>
                <a:close/>
                <a:moveTo>
                  <a:pt x="1117470" y="2163424"/>
                </a:moveTo>
                <a:lnTo>
                  <a:pt x="2100843" y="2163424"/>
                </a:lnTo>
                <a:lnTo>
                  <a:pt x="2100843" y="3123720"/>
                </a:lnTo>
                <a:lnTo>
                  <a:pt x="1117470" y="3123720"/>
                </a:lnTo>
                <a:close/>
                <a:moveTo>
                  <a:pt x="8827991" y="1081717"/>
                </a:moveTo>
                <a:lnTo>
                  <a:pt x="9811363" y="1081717"/>
                </a:lnTo>
                <a:lnTo>
                  <a:pt x="9811363" y="2042017"/>
                </a:lnTo>
                <a:lnTo>
                  <a:pt x="8827991" y="2042017"/>
                </a:lnTo>
                <a:close/>
                <a:moveTo>
                  <a:pt x="1117480" y="1081717"/>
                </a:moveTo>
                <a:lnTo>
                  <a:pt x="2100854" y="1081717"/>
                </a:lnTo>
                <a:lnTo>
                  <a:pt x="2100854" y="2042017"/>
                </a:lnTo>
                <a:lnTo>
                  <a:pt x="1117480" y="2042017"/>
                </a:lnTo>
                <a:close/>
                <a:moveTo>
                  <a:pt x="14314763" y="1081715"/>
                </a:moveTo>
                <a:lnTo>
                  <a:pt x="15298135" y="1081715"/>
                </a:lnTo>
                <a:lnTo>
                  <a:pt x="15298135" y="2042015"/>
                </a:lnTo>
                <a:lnTo>
                  <a:pt x="14314763" y="2042015"/>
                </a:lnTo>
                <a:close/>
                <a:moveTo>
                  <a:pt x="6604256" y="1081715"/>
                </a:moveTo>
                <a:lnTo>
                  <a:pt x="7576454" y="1081715"/>
                </a:lnTo>
                <a:lnTo>
                  <a:pt x="7576454" y="2042015"/>
                </a:lnTo>
                <a:lnTo>
                  <a:pt x="6604256" y="2042015"/>
                </a:lnTo>
                <a:close/>
                <a:moveTo>
                  <a:pt x="16538522" y="1081714"/>
                </a:moveTo>
                <a:lnTo>
                  <a:pt x="17510722" y="1081714"/>
                </a:lnTo>
                <a:lnTo>
                  <a:pt x="17510722" y="2042015"/>
                </a:lnTo>
                <a:lnTo>
                  <a:pt x="16538522" y="2042015"/>
                </a:lnTo>
                <a:close/>
                <a:moveTo>
                  <a:pt x="5509135" y="1081714"/>
                </a:moveTo>
                <a:lnTo>
                  <a:pt x="6481334" y="1081714"/>
                </a:lnTo>
                <a:lnTo>
                  <a:pt x="6481334" y="2042015"/>
                </a:lnTo>
                <a:lnTo>
                  <a:pt x="5509135" y="2042015"/>
                </a:lnTo>
                <a:close/>
                <a:moveTo>
                  <a:pt x="15432232" y="1081714"/>
                </a:moveTo>
                <a:lnTo>
                  <a:pt x="16415604" y="1081714"/>
                </a:lnTo>
                <a:lnTo>
                  <a:pt x="16415604" y="2042015"/>
                </a:lnTo>
                <a:lnTo>
                  <a:pt x="15432232" y="2042015"/>
                </a:lnTo>
                <a:close/>
                <a:moveTo>
                  <a:pt x="13219644" y="1081714"/>
                </a:moveTo>
                <a:lnTo>
                  <a:pt x="14203016" y="1081714"/>
                </a:lnTo>
                <a:lnTo>
                  <a:pt x="14203016" y="2042015"/>
                </a:lnTo>
                <a:lnTo>
                  <a:pt x="13219644" y="2042015"/>
                </a:lnTo>
                <a:close/>
                <a:moveTo>
                  <a:pt x="12135697" y="1081714"/>
                </a:moveTo>
                <a:lnTo>
                  <a:pt x="13119069" y="1081714"/>
                </a:lnTo>
                <a:lnTo>
                  <a:pt x="13119069" y="2042014"/>
                </a:lnTo>
                <a:lnTo>
                  <a:pt x="12135697" y="2042014"/>
                </a:lnTo>
                <a:close/>
                <a:moveTo>
                  <a:pt x="11029406" y="1081714"/>
                </a:moveTo>
                <a:lnTo>
                  <a:pt x="12012778" y="1081714"/>
                </a:lnTo>
                <a:lnTo>
                  <a:pt x="12012778" y="2042014"/>
                </a:lnTo>
                <a:lnTo>
                  <a:pt x="11029406" y="2042014"/>
                </a:lnTo>
                <a:close/>
                <a:moveTo>
                  <a:pt x="4414012" y="1081714"/>
                </a:moveTo>
                <a:lnTo>
                  <a:pt x="5397385" y="1081714"/>
                </a:lnTo>
                <a:lnTo>
                  <a:pt x="5397385" y="2042014"/>
                </a:lnTo>
                <a:lnTo>
                  <a:pt x="4414012" y="2042014"/>
                </a:lnTo>
                <a:close/>
                <a:moveTo>
                  <a:pt x="3307713" y="1081714"/>
                </a:moveTo>
                <a:lnTo>
                  <a:pt x="4291088" y="1081714"/>
                </a:lnTo>
                <a:lnTo>
                  <a:pt x="4291088" y="2042014"/>
                </a:lnTo>
                <a:lnTo>
                  <a:pt x="3307713" y="2042014"/>
                </a:lnTo>
                <a:close/>
                <a:moveTo>
                  <a:pt x="9934287" y="1081711"/>
                </a:moveTo>
                <a:lnTo>
                  <a:pt x="10906488" y="1081711"/>
                </a:lnTo>
                <a:lnTo>
                  <a:pt x="10906488" y="2042012"/>
                </a:lnTo>
                <a:lnTo>
                  <a:pt x="9934287" y="2042012"/>
                </a:lnTo>
                <a:close/>
                <a:moveTo>
                  <a:pt x="2212590" y="1081711"/>
                </a:moveTo>
                <a:lnTo>
                  <a:pt x="3195962" y="1081711"/>
                </a:lnTo>
                <a:lnTo>
                  <a:pt x="3195962" y="2042012"/>
                </a:lnTo>
                <a:lnTo>
                  <a:pt x="2212590" y="2042012"/>
                </a:lnTo>
                <a:close/>
                <a:moveTo>
                  <a:pt x="7732898" y="1070681"/>
                </a:moveTo>
                <a:lnTo>
                  <a:pt x="8716243" y="1070681"/>
                </a:lnTo>
                <a:lnTo>
                  <a:pt x="8716243" y="2030981"/>
                </a:lnTo>
                <a:lnTo>
                  <a:pt x="7732898" y="2030981"/>
                </a:lnTo>
                <a:close/>
                <a:moveTo>
                  <a:pt x="22364" y="1070681"/>
                </a:moveTo>
                <a:lnTo>
                  <a:pt x="994563" y="1070681"/>
                </a:lnTo>
                <a:lnTo>
                  <a:pt x="994563" y="2030981"/>
                </a:lnTo>
                <a:lnTo>
                  <a:pt x="22364" y="2030981"/>
                </a:lnTo>
                <a:close/>
                <a:moveTo>
                  <a:pt x="3307713" y="4"/>
                </a:moveTo>
                <a:lnTo>
                  <a:pt x="4291086" y="4"/>
                </a:lnTo>
                <a:lnTo>
                  <a:pt x="4291086" y="960300"/>
                </a:lnTo>
                <a:lnTo>
                  <a:pt x="3307713" y="960300"/>
                </a:lnTo>
                <a:close/>
                <a:moveTo>
                  <a:pt x="11029406" y="4"/>
                </a:moveTo>
                <a:lnTo>
                  <a:pt x="12012778" y="4"/>
                </a:lnTo>
                <a:lnTo>
                  <a:pt x="12012778" y="960300"/>
                </a:lnTo>
                <a:lnTo>
                  <a:pt x="11029406" y="960300"/>
                </a:lnTo>
                <a:close/>
                <a:moveTo>
                  <a:pt x="4402834" y="4"/>
                </a:moveTo>
                <a:lnTo>
                  <a:pt x="5386206" y="4"/>
                </a:lnTo>
                <a:lnTo>
                  <a:pt x="5386206" y="960300"/>
                </a:lnTo>
                <a:lnTo>
                  <a:pt x="4402834" y="960300"/>
                </a:lnTo>
                <a:close/>
                <a:moveTo>
                  <a:pt x="12124526" y="4"/>
                </a:moveTo>
                <a:lnTo>
                  <a:pt x="13107898" y="4"/>
                </a:lnTo>
                <a:lnTo>
                  <a:pt x="13107898" y="960300"/>
                </a:lnTo>
                <a:lnTo>
                  <a:pt x="12124526" y="960300"/>
                </a:lnTo>
                <a:close/>
                <a:moveTo>
                  <a:pt x="5509132" y="4"/>
                </a:moveTo>
                <a:lnTo>
                  <a:pt x="6481332" y="4"/>
                </a:lnTo>
                <a:lnTo>
                  <a:pt x="6481332" y="960300"/>
                </a:lnTo>
                <a:lnTo>
                  <a:pt x="5509132" y="960300"/>
                </a:lnTo>
                <a:close/>
                <a:moveTo>
                  <a:pt x="13219644" y="3"/>
                </a:moveTo>
                <a:lnTo>
                  <a:pt x="14203016" y="3"/>
                </a:lnTo>
                <a:lnTo>
                  <a:pt x="14203016" y="960300"/>
                </a:lnTo>
                <a:lnTo>
                  <a:pt x="13219644" y="960300"/>
                </a:lnTo>
                <a:close/>
                <a:moveTo>
                  <a:pt x="15432232" y="3"/>
                </a:moveTo>
                <a:lnTo>
                  <a:pt x="16415604" y="3"/>
                </a:lnTo>
                <a:lnTo>
                  <a:pt x="16415604" y="960299"/>
                </a:lnTo>
                <a:lnTo>
                  <a:pt x="15432232" y="960299"/>
                </a:lnTo>
                <a:close/>
                <a:moveTo>
                  <a:pt x="6615422" y="3"/>
                </a:moveTo>
                <a:lnTo>
                  <a:pt x="7587621" y="3"/>
                </a:lnTo>
                <a:lnTo>
                  <a:pt x="7587621" y="960299"/>
                </a:lnTo>
                <a:lnTo>
                  <a:pt x="6615422" y="960299"/>
                </a:lnTo>
                <a:close/>
                <a:moveTo>
                  <a:pt x="14325934" y="3"/>
                </a:moveTo>
                <a:lnTo>
                  <a:pt x="15309306" y="3"/>
                </a:lnTo>
                <a:lnTo>
                  <a:pt x="15309306" y="960299"/>
                </a:lnTo>
                <a:lnTo>
                  <a:pt x="14325934" y="960299"/>
                </a:lnTo>
                <a:close/>
                <a:moveTo>
                  <a:pt x="16538522" y="3"/>
                </a:moveTo>
                <a:lnTo>
                  <a:pt x="17521894" y="3"/>
                </a:lnTo>
                <a:lnTo>
                  <a:pt x="17521894" y="960299"/>
                </a:lnTo>
                <a:lnTo>
                  <a:pt x="16538522" y="960299"/>
                </a:lnTo>
                <a:close/>
                <a:moveTo>
                  <a:pt x="2212590" y="1"/>
                </a:moveTo>
                <a:lnTo>
                  <a:pt x="3195962" y="1"/>
                </a:lnTo>
                <a:lnTo>
                  <a:pt x="3195962" y="960298"/>
                </a:lnTo>
                <a:lnTo>
                  <a:pt x="2212590" y="960298"/>
                </a:lnTo>
                <a:close/>
                <a:moveTo>
                  <a:pt x="9934287" y="1"/>
                </a:moveTo>
                <a:lnTo>
                  <a:pt x="10906488" y="1"/>
                </a:lnTo>
                <a:lnTo>
                  <a:pt x="10906488" y="960297"/>
                </a:lnTo>
                <a:lnTo>
                  <a:pt x="9934287" y="960297"/>
                </a:lnTo>
                <a:close/>
                <a:moveTo>
                  <a:pt x="1106297" y="1"/>
                </a:moveTo>
                <a:lnTo>
                  <a:pt x="2089670" y="1"/>
                </a:lnTo>
                <a:lnTo>
                  <a:pt x="2089670" y="960297"/>
                </a:lnTo>
                <a:lnTo>
                  <a:pt x="1106297" y="960297"/>
                </a:lnTo>
                <a:close/>
                <a:moveTo>
                  <a:pt x="8827991" y="1"/>
                </a:moveTo>
                <a:lnTo>
                  <a:pt x="9800192" y="1"/>
                </a:lnTo>
                <a:lnTo>
                  <a:pt x="9800192" y="960297"/>
                </a:lnTo>
                <a:lnTo>
                  <a:pt x="8827991" y="960297"/>
                </a:lnTo>
                <a:close/>
                <a:moveTo>
                  <a:pt x="0" y="1"/>
                </a:moveTo>
                <a:lnTo>
                  <a:pt x="983372" y="1"/>
                </a:lnTo>
                <a:lnTo>
                  <a:pt x="983372" y="960297"/>
                </a:lnTo>
                <a:lnTo>
                  <a:pt x="0" y="960297"/>
                </a:lnTo>
                <a:close/>
                <a:moveTo>
                  <a:pt x="7721711" y="0"/>
                </a:moveTo>
                <a:lnTo>
                  <a:pt x="8693901" y="0"/>
                </a:lnTo>
                <a:lnTo>
                  <a:pt x="8693901" y="960297"/>
                </a:lnTo>
                <a:lnTo>
                  <a:pt x="7721711" y="960297"/>
                </a:lnTo>
                <a:close/>
              </a:path>
            </a:pathLst>
          </a:cu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Tree>
    <p:extLst>
      <p:ext uri="{BB962C8B-B14F-4D97-AF65-F5344CB8AC3E}">
        <p14:creationId xmlns:p14="http://schemas.microsoft.com/office/powerpoint/2010/main" val="1963337029"/>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11">
    <p:spTree>
      <p:nvGrpSpPr>
        <p:cNvPr id="1" name=""/>
        <p:cNvGrpSpPr/>
        <p:nvPr/>
      </p:nvGrpSpPr>
      <p:grpSpPr>
        <a:xfrm>
          <a:off x="0" y="0"/>
          <a:ext cx="0" cy="0"/>
          <a:chOff x="0" y="0"/>
          <a:chExt cx="0" cy="0"/>
        </a:xfrm>
      </p:grpSpPr>
      <p:sp>
        <p:nvSpPr>
          <p:cNvPr id="3" name="Рисунок 2"/>
          <p:cNvSpPr>
            <a:spLocks noGrp="1"/>
          </p:cNvSpPr>
          <p:nvPr>
            <p:ph type="pic" sz="quarter" idx="10"/>
          </p:nvPr>
        </p:nvSpPr>
        <p:spPr>
          <a:xfrm>
            <a:off x="1935145" y="3120406"/>
            <a:ext cx="5715000" cy="5715000"/>
          </a:xfrm>
          <a:custGeom>
            <a:avLst/>
            <a:gdLst>
              <a:gd name="connsiteX0" fmla="*/ 2857500 w 5715000"/>
              <a:gd name="connsiteY0" fmla="*/ 1598631 h 5715000"/>
              <a:gd name="connsiteX1" fmla="*/ 4116369 w 5715000"/>
              <a:gd name="connsiteY1" fmla="*/ 2857500 h 5715000"/>
              <a:gd name="connsiteX2" fmla="*/ 2857500 w 5715000"/>
              <a:gd name="connsiteY2" fmla="*/ 4116369 h 5715000"/>
              <a:gd name="connsiteX3" fmla="*/ 1598631 w 5715000"/>
              <a:gd name="connsiteY3" fmla="*/ 2857500 h 5715000"/>
              <a:gd name="connsiteX4" fmla="*/ 2857500 w 5715000"/>
              <a:gd name="connsiteY4" fmla="*/ 1598631 h 5715000"/>
              <a:gd name="connsiteX5" fmla="*/ 2857500 w 5715000"/>
              <a:gd name="connsiteY5" fmla="*/ 1477944 h 5715000"/>
              <a:gd name="connsiteX6" fmla="*/ 1477944 w 5715000"/>
              <a:gd name="connsiteY6" fmla="*/ 2857500 h 5715000"/>
              <a:gd name="connsiteX7" fmla="*/ 2857500 w 5715000"/>
              <a:gd name="connsiteY7" fmla="*/ 4237056 h 5715000"/>
              <a:gd name="connsiteX8" fmla="*/ 4237056 w 5715000"/>
              <a:gd name="connsiteY8" fmla="*/ 2857500 h 5715000"/>
              <a:gd name="connsiteX9" fmla="*/ 2857500 w 5715000"/>
              <a:gd name="connsiteY9" fmla="*/ 1477944 h 5715000"/>
              <a:gd name="connsiteX10" fmla="*/ 2857500 w 5715000"/>
              <a:gd name="connsiteY10" fmla="*/ 0 h 5715000"/>
              <a:gd name="connsiteX11" fmla="*/ 5715000 w 5715000"/>
              <a:gd name="connsiteY11" fmla="*/ 2857500 h 5715000"/>
              <a:gd name="connsiteX12" fmla="*/ 2857500 w 5715000"/>
              <a:gd name="connsiteY12" fmla="*/ 5715000 h 5715000"/>
              <a:gd name="connsiteX13" fmla="*/ 0 w 5715000"/>
              <a:gd name="connsiteY13" fmla="*/ 2857500 h 5715000"/>
              <a:gd name="connsiteX14" fmla="*/ 2857500 w 5715000"/>
              <a:gd name="connsiteY14" fmla="*/ 0 h 5715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715000" h="5715000">
                <a:moveTo>
                  <a:pt x="2857500" y="1598631"/>
                </a:moveTo>
                <a:cubicBezTo>
                  <a:pt x="3552754" y="1598631"/>
                  <a:pt x="4116369" y="2162246"/>
                  <a:pt x="4116369" y="2857500"/>
                </a:cubicBezTo>
                <a:cubicBezTo>
                  <a:pt x="4116369" y="3552754"/>
                  <a:pt x="3552754" y="4116369"/>
                  <a:pt x="2857500" y="4116369"/>
                </a:cubicBezTo>
                <a:cubicBezTo>
                  <a:pt x="2162246" y="4116369"/>
                  <a:pt x="1598631" y="3552754"/>
                  <a:pt x="1598631" y="2857500"/>
                </a:cubicBezTo>
                <a:cubicBezTo>
                  <a:pt x="1598631" y="2162246"/>
                  <a:pt x="2162246" y="1598631"/>
                  <a:pt x="2857500" y="1598631"/>
                </a:cubicBezTo>
                <a:close/>
                <a:moveTo>
                  <a:pt x="2857500" y="1477944"/>
                </a:moveTo>
                <a:cubicBezTo>
                  <a:pt x="2095592" y="1477944"/>
                  <a:pt x="1477944" y="2095592"/>
                  <a:pt x="1477944" y="2857500"/>
                </a:cubicBezTo>
                <a:cubicBezTo>
                  <a:pt x="1477944" y="3619408"/>
                  <a:pt x="2095592" y="4237056"/>
                  <a:pt x="2857500" y="4237056"/>
                </a:cubicBezTo>
                <a:cubicBezTo>
                  <a:pt x="3619408" y="4237056"/>
                  <a:pt x="4237056" y="3619408"/>
                  <a:pt x="4237056" y="2857500"/>
                </a:cubicBezTo>
                <a:cubicBezTo>
                  <a:pt x="4237056" y="2095592"/>
                  <a:pt x="3619408" y="1477944"/>
                  <a:pt x="2857500" y="1477944"/>
                </a:cubicBezTo>
                <a:close/>
                <a:moveTo>
                  <a:pt x="2857500" y="0"/>
                </a:moveTo>
                <a:cubicBezTo>
                  <a:pt x="4435654" y="0"/>
                  <a:pt x="5715000" y="1279346"/>
                  <a:pt x="5715000" y="2857500"/>
                </a:cubicBezTo>
                <a:cubicBezTo>
                  <a:pt x="5715000" y="4435654"/>
                  <a:pt x="4435654" y="5715000"/>
                  <a:pt x="2857500" y="5715000"/>
                </a:cubicBezTo>
                <a:cubicBezTo>
                  <a:pt x="1279346" y="5715000"/>
                  <a:pt x="0" y="4435654"/>
                  <a:pt x="0" y="2857500"/>
                </a:cubicBezTo>
                <a:cubicBezTo>
                  <a:pt x="0" y="1279346"/>
                  <a:pt x="1279346" y="0"/>
                  <a:pt x="2857500" y="0"/>
                </a:cubicBezTo>
                <a:close/>
              </a:path>
            </a:pathLst>
          </a:cu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solidFill>
                  <a:schemeClr val="tx1"/>
                </a:solidFill>
              </a:defRPr>
            </a:lvl1pPr>
          </a:lstStyle>
          <a:p>
            <a:pPr lvl="0"/>
            <a:endParaRPr lang="en-US"/>
          </a:p>
        </p:txBody>
      </p:sp>
      <p:sp>
        <p:nvSpPr>
          <p:cNvPr id="5" name="TextBox 4">
            <a:extLst>
              <a:ext uri="{FF2B5EF4-FFF2-40B4-BE49-F238E27FC236}">
                <a16:creationId xmlns:a16="http://schemas.microsoft.com/office/drawing/2014/main" id="{0A3DA177-AAA6-C747-A532-94EF5F523837}"/>
              </a:ext>
            </a:extLst>
          </p:cNvPr>
          <p:cNvSpPr txBox="1"/>
          <p:nvPr userDrawn="1"/>
        </p:nvSpPr>
        <p:spPr>
          <a:xfrm>
            <a:off x="16859165" y="9198396"/>
            <a:ext cx="660400" cy="338554"/>
          </a:xfrm>
          <a:prstGeom prst="rect">
            <a:avLst/>
          </a:prstGeom>
          <a:noFill/>
        </p:spPr>
        <p:txBody>
          <a:bodyPr wrap="square" rtlCol="0">
            <a:spAutoFit/>
          </a:bodyPr>
          <a:lstStyle/>
          <a:p>
            <a:pPr algn="r"/>
            <a:fld id="{293ABEDF-2FD4-CE41-BE6E-C03412F0A819}" type="slidenum">
              <a:rPr lang="en-US" sz="1600" b="0" i="0" smtClean="0">
                <a:latin typeface="Open Sans" panose="020B0606030504020204" pitchFamily="34" charset="0"/>
                <a:ea typeface="Open Sans" panose="020B0606030504020204" pitchFamily="34" charset="0"/>
                <a:cs typeface="Open Sans" panose="020B0606030504020204" pitchFamily="34" charset="0"/>
              </a:rPr>
              <a:pPr algn="r"/>
              <a:t>‹#›</a:t>
            </a:fld>
            <a:endParaRPr lang="en-US" sz="1600" b="0" i="0" dirty="0">
              <a:latin typeface="Open Sans" panose="020B0606030504020204" pitchFamily="34" charset="0"/>
              <a:ea typeface="Open Sans" panose="020B0606030504020204" pitchFamily="34" charset="0"/>
              <a:cs typeface="Arial" panose="020B0606030504020204" pitchFamily="34" charset="0"/>
            </a:endParaRPr>
          </a:p>
        </p:txBody>
      </p:sp>
      <p:cxnSp>
        <p:nvCxnSpPr>
          <p:cNvPr id="6" name="Straight Connector 5">
            <a:extLst>
              <a:ext uri="{FF2B5EF4-FFF2-40B4-BE49-F238E27FC236}">
                <a16:creationId xmlns:a16="http://schemas.microsoft.com/office/drawing/2014/main" id="{80DA256F-1B39-D84D-ADC2-E026A1B4146A}"/>
              </a:ext>
            </a:extLst>
          </p:cNvPr>
          <p:cNvCxnSpPr>
            <a:cxnSpLocks/>
          </p:cNvCxnSpPr>
          <p:nvPr userDrawn="1"/>
        </p:nvCxnSpPr>
        <p:spPr>
          <a:xfrm flipV="1">
            <a:off x="17568333" y="9352284"/>
            <a:ext cx="719667" cy="15389"/>
          </a:xfrm>
          <a:prstGeom prst="line">
            <a:avLst/>
          </a:prstGeom>
          <a:ln w="15875"/>
        </p:spPr>
        <p:style>
          <a:lnRef idx="1">
            <a:schemeClr val="accent1"/>
          </a:lnRef>
          <a:fillRef idx="0">
            <a:schemeClr val="accent1"/>
          </a:fillRef>
          <a:effectRef idx="0">
            <a:schemeClr val="accent1"/>
          </a:effectRef>
          <a:fontRef idx="minor">
            <a:schemeClr val="tx1"/>
          </a:fontRef>
        </p:style>
      </p:cxnSp>
      <p:pic>
        <p:nvPicPr>
          <p:cNvPr id="8" name="Picture 7">
            <a:extLst>
              <a:ext uri="{FF2B5EF4-FFF2-40B4-BE49-F238E27FC236}">
                <a16:creationId xmlns:a16="http://schemas.microsoft.com/office/drawing/2014/main" id="{2279F553-21CE-294B-AEC6-45ABDBAE9CBF}"/>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3843130" cy="1881626"/>
          </a:xfrm>
          <a:prstGeom prst="rect">
            <a:avLst/>
          </a:prstGeom>
        </p:spPr>
      </p:pic>
    </p:spTree>
    <p:extLst>
      <p:ext uri="{BB962C8B-B14F-4D97-AF65-F5344CB8AC3E}">
        <p14:creationId xmlns:p14="http://schemas.microsoft.com/office/powerpoint/2010/main" val="1204270653"/>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12">
    <p:spTree>
      <p:nvGrpSpPr>
        <p:cNvPr id="1" name=""/>
        <p:cNvGrpSpPr/>
        <p:nvPr/>
      </p:nvGrpSpPr>
      <p:grpSpPr>
        <a:xfrm>
          <a:off x="0" y="0"/>
          <a:ext cx="0" cy="0"/>
          <a:chOff x="0" y="0"/>
          <a:chExt cx="0" cy="0"/>
        </a:xfrm>
      </p:grpSpPr>
      <p:sp>
        <p:nvSpPr>
          <p:cNvPr id="3" name="Freeform 9"/>
          <p:cNvSpPr>
            <a:spLocks noGrp="1" noEditPoints="1"/>
          </p:cNvSpPr>
          <p:nvPr>
            <p:ph type="pic" sz="quarter" idx="10"/>
          </p:nvPr>
        </p:nvSpPr>
        <p:spPr bwMode="auto">
          <a:xfrm>
            <a:off x="1610782" y="2576586"/>
            <a:ext cx="6363725" cy="6363727"/>
          </a:xfrm>
          <a:custGeom>
            <a:avLst/>
            <a:gdLst>
              <a:gd name="T0" fmla="*/ 1402 w 2805"/>
              <a:gd name="T1" fmla="*/ 0 h 2803"/>
              <a:gd name="T2" fmla="*/ 2805 w 2805"/>
              <a:gd name="T3" fmla="*/ 1401 h 2803"/>
              <a:gd name="T4" fmla="*/ 1402 w 2805"/>
              <a:gd name="T5" fmla="*/ 2803 h 2803"/>
              <a:gd name="T6" fmla="*/ 0 w 2805"/>
              <a:gd name="T7" fmla="*/ 1401 h 2803"/>
              <a:gd name="T8" fmla="*/ 1402 w 2805"/>
              <a:gd name="T9" fmla="*/ 0 h 2803"/>
              <a:gd name="T10" fmla="*/ 1402 w 2805"/>
              <a:gd name="T11" fmla="*/ 740 h 2803"/>
              <a:gd name="T12" fmla="*/ 2065 w 2805"/>
              <a:gd name="T13" fmla="*/ 1401 h 2803"/>
              <a:gd name="T14" fmla="*/ 1402 w 2805"/>
              <a:gd name="T15" fmla="*/ 2063 h 2803"/>
              <a:gd name="T16" fmla="*/ 741 w 2805"/>
              <a:gd name="T17" fmla="*/ 1401 h 2803"/>
              <a:gd name="T18" fmla="*/ 1402 w 2805"/>
              <a:gd name="T19" fmla="*/ 740 h 2803"/>
              <a:gd name="T20" fmla="*/ 1402 w 2805"/>
              <a:gd name="T21" fmla="*/ 655 h 2803"/>
              <a:gd name="T22" fmla="*/ 2150 w 2805"/>
              <a:gd name="T23" fmla="*/ 1401 h 2803"/>
              <a:gd name="T24" fmla="*/ 1402 w 2805"/>
              <a:gd name="T25" fmla="*/ 2148 h 2803"/>
              <a:gd name="T26" fmla="*/ 655 w 2805"/>
              <a:gd name="T27" fmla="*/ 1401 h 2803"/>
              <a:gd name="T28" fmla="*/ 1402 w 2805"/>
              <a:gd name="T29" fmla="*/ 655 h 28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805" h="2803">
                <a:moveTo>
                  <a:pt x="1402" y="0"/>
                </a:moveTo>
                <a:lnTo>
                  <a:pt x="2805" y="1401"/>
                </a:lnTo>
                <a:lnTo>
                  <a:pt x="1402" y="2803"/>
                </a:lnTo>
                <a:lnTo>
                  <a:pt x="0" y="1401"/>
                </a:lnTo>
                <a:lnTo>
                  <a:pt x="1402" y="0"/>
                </a:lnTo>
                <a:close/>
                <a:moveTo>
                  <a:pt x="1402" y="740"/>
                </a:moveTo>
                <a:lnTo>
                  <a:pt x="2065" y="1401"/>
                </a:lnTo>
                <a:lnTo>
                  <a:pt x="1402" y="2063"/>
                </a:lnTo>
                <a:lnTo>
                  <a:pt x="741" y="1401"/>
                </a:lnTo>
                <a:lnTo>
                  <a:pt x="1402" y="740"/>
                </a:lnTo>
                <a:close/>
                <a:moveTo>
                  <a:pt x="1402" y="655"/>
                </a:moveTo>
                <a:lnTo>
                  <a:pt x="2150" y="1401"/>
                </a:lnTo>
                <a:lnTo>
                  <a:pt x="1402" y="2148"/>
                </a:lnTo>
                <a:lnTo>
                  <a:pt x="655" y="1401"/>
                </a:lnTo>
                <a:lnTo>
                  <a:pt x="1402" y="655"/>
                </a:lnTo>
                <a:close/>
              </a:path>
            </a:pathLst>
          </a:cu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5" name="TextBox 4">
            <a:extLst>
              <a:ext uri="{FF2B5EF4-FFF2-40B4-BE49-F238E27FC236}">
                <a16:creationId xmlns:a16="http://schemas.microsoft.com/office/drawing/2014/main" id="{50858493-6897-1548-907D-4D138968EF4C}"/>
              </a:ext>
            </a:extLst>
          </p:cNvPr>
          <p:cNvSpPr txBox="1"/>
          <p:nvPr userDrawn="1"/>
        </p:nvSpPr>
        <p:spPr>
          <a:xfrm>
            <a:off x="16859165" y="9198396"/>
            <a:ext cx="660400" cy="338554"/>
          </a:xfrm>
          <a:prstGeom prst="rect">
            <a:avLst/>
          </a:prstGeom>
          <a:noFill/>
        </p:spPr>
        <p:txBody>
          <a:bodyPr wrap="square" rtlCol="0">
            <a:spAutoFit/>
          </a:bodyPr>
          <a:lstStyle/>
          <a:p>
            <a:pPr algn="r"/>
            <a:fld id="{293ABEDF-2FD4-CE41-BE6E-C03412F0A819}" type="slidenum">
              <a:rPr lang="en-US" sz="1600" b="0" i="0" smtClean="0">
                <a:latin typeface="Open Sans" panose="020B0606030504020204" pitchFamily="34" charset="0"/>
                <a:ea typeface="Open Sans" panose="020B0606030504020204" pitchFamily="34" charset="0"/>
                <a:cs typeface="Open Sans" panose="020B0606030504020204" pitchFamily="34" charset="0"/>
              </a:rPr>
              <a:pPr algn="r"/>
              <a:t>‹#›</a:t>
            </a:fld>
            <a:endParaRPr lang="en-US" sz="1600" b="0" i="0" dirty="0">
              <a:latin typeface="Open Sans" panose="020B0606030504020204" pitchFamily="34" charset="0"/>
              <a:ea typeface="Open Sans" panose="020B0606030504020204" pitchFamily="34" charset="0"/>
              <a:cs typeface="Arial" panose="020B0606030504020204" pitchFamily="34" charset="0"/>
            </a:endParaRPr>
          </a:p>
        </p:txBody>
      </p:sp>
      <p:cxnSp>
        <p:nvCxnSpPr>
          <p:cNvPr id="6" name="Straight Connector 5">
            <a:extLst>
              <a:ext uri="{FF2B5EF4-FFF2-40B4-BE49-F238E27FC236}">
                <a16:creationId xmlns:a16="http://schemas.microsoft.com/office/drawing/2014/main" id="{6DAFBB9B-B0AC-454F-8BB0-5BE56A30B5C9}"/>
              </a:ext>
            </a:extLst>
          </p:cNvPr>
          <p:cNvCxnSpPr>
            <a:cxnSpLocks/>
          </p:cNvCxnSpPr>
          <p:nvPr userDrawn="1"/>
        </p:nvCxnSpPr>
        <p:spPr>
          <a:xfrm flipV="1">
            <a:off x="17568333" y="9352284"/>
            <a:ext cx="719667" cy="15389"/>
          </a:xfrm>
          <a:prstGeom prst="line">
            <a:avLst/>
          </a:prstGeom>
          <a:ln w="158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63203319"/>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13">
    <p:spTree>
      <p:nvGrpSpPr>
        <p:cNvPr id="1" name=""/>
        <p:cNvGrpSpPr/>
        <p:nvPr/>
      </p:nvGrpSpPr>
      <p:grpSpPr>
        <a:xfrm>
          <a:off x="0" y="0"/>
          <a:ext cx="0" cy="0"/>
          <a:chOff x="0" y="0"/>
          <a:chExt cx="0" cy="0"/>
        </a:xfrm>
      </p:grpSpPr>
      <p:sp>
        <p:nvSpPr>
          <p:cNvPr id="3" name="Freeform 10"/>
          <p:cNvSpPr>
            <a:spLocks noGrp="1" noChangeAspect="1" noEditPoints="1"/>
          </p:cNvSpPr>
          <p:nvPr>
            <p:ph type="pic" sz="quarter" idx="10"/>
          </p:nvPr>
        </p:nvSpPr>
        <p:spPr bwMode="auto">
          <a:xfrm flipH="1">
            <a:off x="-1" y="0"/>
            <a:ext cx="14712019" cy="4511040"/>
          </a:xfrm>
          <a:custGeom>
            <a:avLst/>
            <a:gdLst>
              <a:gd name="T0" fmla="*/ 6457 w 7550"/>
              <a:gd name="T1" fmla="*/ 903 h 2315"/>
              <a:gd name="T2" fmla="*/ 6417 w 7550"/>
              <a:gd name="T3" fmla="*/ 1027 h 2315"/>
              <a:gd name="T4" fmla="*/ 6432 w 7550"/>
              <a:gd name="T5" fmla="*/ 1156 h 2315"/>
              <a:gd name="T6" fmla="*/ 6503 w 7550"/>
              <a:gd name="T7" fmla="*/ 1270 h 2315"/>
              <a:gd name="T8" fmla="*/ 6617 w 7550"/>
              <a:gd name="T9" fmla="*/ 1341 h 2315"/>
              <a:gd name="T10" fmla="*/ 6746 w 7550"/>
              <a:gd name="T11" fmla="*/ 1356 h 2315"/>
              <a:gd name="T12" fmla="*/ 6871 w 7550"/>
              <a:gd name="T13" fmla="*/ 1316 h 2315"/>
              <a:gd name="T14" fmla="*/ 4907 w 7550"/>
              <a:gd name="T15" fmla="*/ 1501 h 2315"/>
              <a:gd name="T16" fmla="*/ 4836 w 7550"/>
              <a:gd name="T17" fmla="*/ 1615 h 2315"/>
              <a:gd name="T18" fmla="*/ 4821 w 7550"/>
              <a:gd name="T19" fmla="*/ 1745 h 2315"/>
              <a:gd name="T20" fmla="*/ 4861 w 7550"/>
              <a:gd name="T21" fmla="*/ 1870 h 2315"/>
              <a:gd name="T22" fmla="*/ 4955 w 7550"/>
              <a:gd name="T23" fmla="*/ 1968 h 2315"/>
              <a:gd name="T24" fmla="*/ 5078 w 7550"/>
              <a:gd name="T25" fmla="*/ 2014 h 2315"/>
              <a:gd name="T26" fmla="*/ 5207 w 7550"/>
              <a:gd name="T27" fmla="*/ 2004 h 2315"/>
              <a:gd name="T28" fmla="*/ 5324 w 7550"/>
              <a:gd name="T29" fmla="*/ 1940 h 2315"/>
              <a:gd name="T30" fmla="*/ 3635 w 7550"/>
              <a:gd name="T31" fmla="*/ 1847 h 2315"/>
              <a:gd name="T32" fmla="*/ 3588 w 7550"/>
              <a:gd name="T33" fmla="*/ 1970 h 2315"/>
              <a:gd name="T34" fmla="*/ 3597 w 7550"/>
              <a:gd name="T35" fmla="*/ 2100 h 2315"/>
              <a:gd name="T36" fmla="*/ 3663 w 7550"/>
              <a:gd name="T37" fmla="*/ 2216 h 2315"/>
              <a:gd name="T38" fmla="*/ 3773 w 7550"/>
              <a:gd name="T39" fmla="*/ 2293 h 2315"/>
              <a:gd name="T40" fmla="*/ 3901 w 7550"/>
              <a:gd name="T41" fmla="*/ 2315 h 2315"/>
              <a:gd name="T42" fmla="*/ 4028 w 7550"/>
              <a:gd name="T43" fmla="*/ 2281 h 2315"/>
              <a:gd name="T44" fmla="*/ 4538 w 7550"/>
              <a:gd name="T45" fmla="*/ 0 h 2315"/>
              <a:gd name="T46" fmla="*/ 3395 w 7550"/>
              <a:gd name="T47" fmla="*/ 1176 h 2315"/>
              <a:gd name="T48" fmla="*/ 3373 w 7550"/>
              <a:gd name="T49" fmla="*/ 1305 h 2315"/>
              <a:gd name="T50" fmla="*/ 3407 w 7550"/>
              <a:gd name="T51" fmla="*/ 1431 h 2315"/>
              <a:gd name="T52" fmla="*/ 3496 w 7550"/>
              <a:gd name="T53" fmla="*/ 1535 h 2315"/>
              <a:gd name="T54" fmla="*/ 3616 w 7550"/>
              <a:gd name="T55" fmla="*/ 1587 h 2315"/>
              <a:gd name="T56" fmla="*/ 3747 w 7550"/>
              <a:gd name="T57" fmla="*/ 1584 h 2315"/>
              <a:gd name="T58" fmla="*/ 3866 w 7550"/>
              <a:gd name="T59" fmla="*/ 1525 h 2315"/>
              <a:gd name="T60" fmla="*/ 2175 w 7550"/>
              <a:gd name="T61" fmla="*/ 1432 h 2315"/>
              <a:gd name="T62" fmla="*/ 2122 w 7550"/>
              <a:gd name="T63" fmla="*/ 1553 h 2315"/>
              <a:gd name="T64" fmla="*/ 2125 w 7550"/>
              <a:gd name="T65" fmla="*/ 1682 h 2315"/>
              <a:gd name="T66" fmla="*/ 2184 w 7550"/>
              <a:gd name="T67" fmla="*/ 1801 h 2315"/>
              <a:gd name="T68" fmla="*/ 2291 w 7550"/>
              <a:gd name="T69" fmla="*/ 1885 h 2315"/>
              <a:gd name="T70" fmla="*/ 2418 w 7550"/>
              <a:gd name="T71" fmla="*/ 1913 h 2315"/>
              <a:gd name="T72" fmla="*/ 2546 w 7550"/>
              <a:gd name="T73" fmla="*/ 1885 h 2315"/>
              <a:gd name="T74" fmla="*/ 3522 w 7550"/>
              <a:gd name="T75" fmla="*/ 0 h 2315"/>
              <a:gd name="T76" fmla="*/ 1012 w 7550"/>
              <a:gd name="T77" fmla="*/ 1680 h 2315"/>
              <a:gd name="T78" fmla="*/ 983 w 7550"/>
              <a:gd name="T79" fmla="*/ 1807 h 2315"/>
              <a:gd name="T80" fmla="*/ 1012 w 7550"/>
              <a:gd name="T81" fmla="*/ 1935 h 2315"/>
              <a:gd name="T82" fmla="*/ 1094 w 7550"/>
              <a:gd name="T83" fmla="*/ 2043 h 2315"/>
              <a:gd name="T84" fmla="*/ 1213 w 7550"/>
              <a:gd name="T85" fmla="*/ 2101 h 2315"/>
              <a:gd name="T86" fmla="*/ 1343 w 7550"/>
              <a:gd name="T87" fmla="*/ 2104 h 2315"/>
              <a:gd name="T88" fmla="*/ 1465 w 7550"/>
              <a:gd name="T89" fmla="*/ 2052 h 2315"/>
              <a:gd name="T90" fmla="*/ 67 w 7550"/>
              <a:gd name="T91" fmla="*/ 1664 h 2315"/>
              <a:gd name="T92" fmla="*/ 9 w 7550"/>
              <a:gd name="T93" fmla="*/ 1783 h 2315"/>
              <a:gd name="T94" fmla="*/ 6 w 7550"/>
              <a:gd name="T95" fmla="*/ 1913 h 2315"/>
              <a:gd name="T96" fmla="*/ 58 w 7550"/>
              <a:gd name="T97" fmla="*/ 2034 h 2315"/>
              <a:gd name="T98" fmla="*/ 161 w 7550"/>
              <a:gd name="T99" fmla="*/ 2122 h 2315"/>
              <a:gd name="T100" fmla="*/ 288 w 7550"/>
              <a:gd name="T101" fmla="*/ 2156 h 2315"/>
              <a:gd name="T102" fmla="*/ 417 w 7550"/>
              <a:gd name="T103" fmla="*/ 2135 h 2315"/>
              <a:gd name="T104" fmla="*/ 2585 w 7550"/>
              <a:gd name="T105" fmla="*/ 0 h 2315"/>
              <a:gd name="T106" fmla="*/ 100 w 7550"/>
              <a:gd name="T107" fmla="*/ 712 h 2315"/>
              <a:gd name="T108" fmla="*/ 66 w 7550"/>
              <a:gd name="T109" fmla="*/ 839 h 2315"/>
              <a:gd name="T110" fmla="*/ 88 w 7550"/>
              <a:gd name="T111" fmla="*/ 968 h 2315"/>
              <a:gd name="T112" fmla="*/ 166 w 7550"/>
              <a:gd name="T113" fmla="*/ 1078 h 2315"/>
              <a:gd name="T114" fmla="*/ 282 w 7550"/>
              <a:gd name="T115" fmla="*/ 1143 h 2315"/>
              <a:gd name="T116" fmla="*/ 412 w 7550"/>
              <a:gd name="T117" fmla="*/ 1152 h 2315"/>
              <a:gd name="T118" fmla="*/ 534 w 7550"/>
              <a:gd name="T119" fmla="*/ 1106 h 2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7550" h="2315">
                <a:moveTo>
                  <a:pt x="7550" y="651"/>
                </a:moveTo>
                <a:lnTo>
                  <a:pt x="7550" y="0"/>
                </a:lnTo>
                <a:lnTo>
                  <a:pt x="7346" y="0"/>
                </a:lnTo>
                <a:lnTo>
                  <a:pt x="6503" y="842"/>
                </a:lnTo>
                <a:lnTo>
                  <a:pt x="6492" y="853"/>
                </a:lnTo>
                <a:lnTo>
                  <a:pt x="6482" y="865"/>
                </a:lnTo>
                <a:lnTo>
                  <a:pt x="6473" y="877"/>
                </a:lnTo>
                <a:lnTo>
                  <a:pt x="6465" y="890"/>
                </a:lnTo>
                <a:lnTo>
                  <a:pt x="6457" y="903"/>
                </a:lnTo>
                <a:lnTo>
                  <a:pt x="6450" y="916"/>
                </a:lnTo>
                <a:lnTo>
                  <a:pt x="6443" y="929"/>
                </a:lnTo>
                <a:lnTo>
                  <a:pt x="6437" y="942"/>
                </a:lnTo>
                <a:lnTo>
                  <a:pt x="6432" y="956"/>
                </a:lnTo>
                <a:lnTo>
                  <a:pt x="6428" y="970"/>
                </a:lnTo>
                <a:lnTo>
                  <a:pt x="6424" y="984"/>
                </a:lnTo>
                <a:lnTo>
                  <a:pt x="6421" y="998"/>
                </a:lnTo>
                <a:lnTo>
                  <a:pt x="6418" y="1012"/>
                </a:lnTo>
                <a:lnTo>
                  <a:pt x="6417" y="1027"/>
                </a:lnTo>
                <a:lnTo>
                  <a:pt x="6416" y="1042"/>
                </a:lnTo>
                <a:lnTo>
                  <a:pt x="6415" y="1057"/>
                </a:lnTo>
                <a:lnTo>
                  <a:pt x="6416" y="1071"/>
                </a:lnTo>
                <a:lnTo>
                  <a:pt x="6417" y="1085"/>
                </a:lnTo>
                <a:lnTo>
                  <a:pt x="6418" y="1100"/>
                </a:lnTo>
                <a:lnTo>
                  <a:pt x="6421" y="1114"/>
                </a:lnTo>
                <a:lnTo>
                  <a:pt x="6424" y="1128"/>
                </a:lnTo>
                <a:lnTo>
                  <a:pt x="6428" y="1142"/>
                </a:lnTo>
                <a:lnTo>
                  <a:pt x="6432" y="1156"/>
                </a:lnTo>
                <a:lnTo>
                  <a:pt x="6437" y="1170"/>
                </a:lnTo>
                <a:lnTo>
                  <a:pt x="6443" y="1183"/>
                </a:lnTo>
                <a:lnTo>
                  <a:pt x="6450" y="1196"/>
                </a:lnTo>
                <a:lnTo>
                  <a:pt x="6457" y="1210"/>
                </a:lnTo>
                <a:lnTo>
                  <a:pt x="6465" y="1223"/>
                </a:lnTo>
                <a:lnTo>
                  <a:pt x="6473" y="1235"/>
                </a:lnTo>
                <a:lnTo>
                  <a:pt x="6482" y="1247"/>
                </a:lnTo>
                <a:lnTo>
                  <a:pt x="6492" y="1259"/>
                </a:lnTo>
                <a:lnTo>
                  <a:pt x="6503" y="1270"/>
                </a:lnTo>
                <a:lnTo>
                  <a:pt x="6514" y="1281"/>
                </a:lnTo>
                <a:lnTo>
                  <a:pt x="6526" y="1291"/>
                </a:lnTo>
                <a:lnTo>
                  <a:pt x="6538" y="1300"/>
                </a:lnTo>
                <a:lnTo>
                  <a:pt x="6550" y="1308"/>
                </a:lnTo>
                <a:lnTo>
                  <a:pt x="6564" y="1316"/>
                </a:lnTo>
                <a:lnTo>
                  <a:pt x="6577" y="1324"/>
                </a:lnTo>
                <a:lnTo>
                  <a:pt x="6590" y="1330"/>
                </a:lnTo>
                <a:lnTo>
                  <a:pt x="6603" y="1336"/>
                </a:lnTo>
                <a:lnTo>
                  <a:pt x="6617" y="1341"/>
                </a:lnTo>
                <a:lnTo>
                  <a:pt x="6631" y="1345"/>
                </a:lnTo>
                <a:lnTo>
                  <a:pt x="6645" y="1349"/>
                </a:lnTo>
                <a:lnTo>
                  <a:pt x="6659" y="1352"/>
                </a:lnTo>
                <a:lnTo>
                  <a:pt x="6673" y="1355"/>
                </a:lnTo>
                <a:lnTo>
                  <a:pt x="6688" y="1356"/>
                </a:lnTo>
                <a:lnTo>
                  <a:pt x="6702" y="1357"/>
                </a:lnTo>
                <a:lnTo>
                  <a:pt x="6717" y="1358"/>
                </a:lnTo>
                <a:lnTo>
                  <a:pt x="6732" y="1357"/>
                </a:lnTo>
                <a:lnTo>
                  <a:pt x="6746" y="1356"/>
                </a:lnTo>
                <a:lnTo>
                  <a:pt x="6761" y="1355"/>
                </a:lnTo>
                <a:lnTo>
                  <a:pt x="6775" y="1352"/>
                </a:lnTo>
                <a:lnTo>
                  <a:pt x="6789" y="1349"/>
                </a:lnTo>
                <a:lnTo>
                  <a:pt x="6803" y="1345"/>
                </a:lnTo>
                <a:lnTo>
                  <a:pt x="6817" y="1341"/>
                </a:lnTo>
                <a:lnTo>
                  <a:pt x="6831" y="1336"/>
                </a:lnTo>
                <a:lnTo>
                  <a:pt x="6844" y="1330"/>
                </a:lnTo>
                <a:lnTo>
                  <a:pt x="6858" y="1324"/>
                </a:lnTo>
                <a:lnTo>
                  <a:pt x="6871" y="1316"/>
                </a:lnTo>
                <a:lnTo>
                  <a:pt x="6884" y="1308"/>
                </a:lnTo>
                <a:lnTo>
                  <a:pt x="6896" y="1300"/>
                </a:lnTo>
                <a:lnTo>
                  <a:pt x="6908" y="1291"/>
                </a:lnTo>
                <a:lnTo>
                  <a:pt x="6920" y="1281"/>
                </a:lnTo>
                <a:lnTo>
                  <a:pt x="6931" y="1270"/>
                </a:lnTo>
                <a:lnTo>
                  <a:pt x="7550" y="651"/>
                </a:lnTo>
                <a:close/>
                <a:moveTo>
                  <a:pt x="7265" y="0"/>
                </a:moveTo>
                <a:lnTo>
                  <a:pt x="6409" y="0"/>
                </a:lnTo>
                <a:lnTo>
                  <a:pt x="4907" y="1501"/>
                </a:lnTo>
                <a:lnTo>
                  <a:pt x="4897" y="1512"/>
                </a:lnTo>
                <a:lnTo>
                  <a:pt x="4887" y="1524"/>
                </a:lnTo>
                <a:lnTo>
                  <a:pt x="4878" y="1537"/>
                </a:lnTo>
                <a:lnTo>
                  <a:pt x="4869" y="1549"/>
                </a:lnTo>
                <a:lnTo>
                  <a:pt x="4861" y="1562"/>
                </a:lnTo>
                <a:lnTo>
                  <a:pt x="4854" y="1575"/>
                </a:lnTo>
                <a:lnTo>
                  <a:pt x="4847" y="1588"/>
                </a:lnTo>
                <a:lnTo>
                  <a:pt x="4842" y="1601"/>
                </a:lnTo>
                <a:lnTo>
                  <a:pt x="4836" y="1615"/>
                </a:lnTo>
                <a:lnTo>
                  <a:pt x="4832" y="1629"/>
                </a:lnTo>
                <a:lnTo>
                  <a:pt x="4828" y="1643"/>
                </a:lnTo>
                <a:lnTo>
                  <a:pt x="4825" y="1657"/>
                </a:lnTo>
                <a:lnTo>
                  <a:pt x="4823" y="1671"/>
                </a:lnTo>
                <a:lnTo>
                  <a:pt x="4821" y="1686"/>
                </a:lnTo>
                <a:lnTo>
                  <a:pt x="4820" y="1701"/>
                </a:lnTo>
                <a:lnTo>
                  <a:pt x="4820" y="1716"/>
                </a:lnTo>
                <a:lnTo>
                  <a:pt x="4820" y="1730"/>
                </a:lnTo>
                <a:lnTo>
                  <a:pt x="4821" y="1745"/>
                </a:lnTo>
                <a:lnTo>
                  <a:pt x="4823" y="1759"/>
                </a:lnTo>
                <a:lnTo>
                  <a:pt x="4825" y="1773"/>
                </a:lnTo>
                <a:lnTo>
                  <a:pt x="4828" y="1787"/>
                </a:lnTo>
                <a:lnTo>
                  <a:pt x="4832" y="1801"/>
                </a:lnTo>
                <a:lnTo>
                  <a:pt x="4836" y="1815"/>
                </a:lnTo>
                <a:lnTo>
                  <a:pt x="4842" y="1829"/>
                </a:lnTo>
                <a:lnTo>
                  <a:pt x="4847" y="1842"/>
                </a:lnTo>
                <a:lnTo>
                  <a:pt x="4854" y="1857"/>
                </a:lnTo>
                <a:lnTo>
                  <a:pt x="4861" y="1870"/>
                </a:lnTo>
                <a:lnTo>
                  <a:pt x="4869" y="1882"/>
                </a:lnTo>
                <a:lnTo>
                  <a:pt x="4878" y="1894"/>
                </a:lnTo>
                <a:lnTo>
                  <a:pt x="4887" y="1906"/>
                </a:lnTo>
                <a:lnTo>
                  <a:pt x="4897" y="1918"/>
                </a:lnTo>
                <a:lnTo>
                  <a:pt x="4907" y="1929"/>
                </a:lnTo>
                <a:lnTo>
                  <a:pt x="4919" y="1940"/>
                </a:lnTo>
                <a:lnTo>
                  <a:pt x="4930" y="1950"/>
                </a:lnTo>
                <a:lnTo>
                  <a:pt x="4942" y="1959"/>
                </a:lnTo>
                <a:lnTo>
                  <a:pt x="4955" y="1968"/>
                </a:lnTo>
                <a:lnTo>
                  <a:pt x="4968" y="1975"/>
                </a:lnTo>
                <a:lnTo>
                  <a:pt x="4981" y="1983"/>
                </a:lnTo>
                <a:lnTo>
                  <a:pt x="4994" y="1989"/>
                </a:lnTo>
                <a:lnTo>
                  <a:pt x="5008" y="1995"/>
                </a:lnTo>
                <a:lnTo>
                  <a:pt x="5021" y="2000"/>
                </a:lnTo>
                <a:lnTo>
                  <a:pt x="5035" y="2004"/>
                </a:lnTo>
                <a:lnTo>
                  <a:pt x="5049" y="2008"/>
                </a:lnTo>
                <a:lnTo>
                  <a:pt x="5063" y="2011"/>
                </a:lnTo>
                <a:lnTo>
                  <a:pt x="5078" y="2014"/>
                </a:lnTo>
                <a:lnTo>
                  <a:pt x="5092" y="2015"/>
                </a:lnTo>
                <a:lnTo>
                  <a:pt x="5107" y="2016"/>
                </a:lnTo>
                <a:lnTo>
                  <a:pt x="5122" y="2018"/>
                </a:lnTo>
                <a:lnTo>
                  <a:pt x="5136" y="2016"/>
                </a:lnTo>
                <a:lnTo>
                  <a:pt x="5151" y="2015"/>
                </a:lnTo>
                <a:lnTo>
                  <a:pt x="5165" y="2014"/>
                </a:lnTo>
                <a:lnTo>
                  <a:pt x="5179" y="2011"/>
                </a:lnTo>
                <a:lnTo>
                  <a:pt x="5193" y="2008"/>
                </a:lnTo>
                <a:lnTo>
                  <a:pt x="5207" y="2004"/>
                </a:lnTo>
                <a:lnTo>
                  <a:pt x="5221" y="2000"/>
                </a:lnTo>
                <a:lnTo>
                  <a:pt x="5235" y="1995"/>
                </a:lnTo>
                <a:lnTo>
                  <a:pt x="5249" y="1989"/>
                </a:lnTo>
                <a:lnTo>
                  <a:pt x="5263" y="1983"/>
                </a:lnTo>
                <a:lnTo>
                  <a:pt x="5276" y="1975"/>
                </a:lnTo>
                <a:lnTo>
                  <a:pt x="5288" y="1968"/>
                </a:lnTo>
                <a:lnTo>
                  <a:pt x="5301" y="1959"/>
                </a:lnTo>
                <a:lnTo>
                  <a:pt x="5313" y="1950"/>
                </a:lnTo>
                <a:lnTo>
                  <a:pt x="5324" y="1940"/>
                </a:lnTo>
                <a:lnTo>
                  <a:pt x="5335" y="1929"/>
                </a:lnTo>
                <a:lnTo>
                  <a:pt x="7265" y="0"/>
                </a:lnTo>
                <a:close/>
                <a:moveTo>
                  <a:pt x="6330" y="0"/>
                </a:moveTo>
                <a:lnTo>
                  <a:pt x="5474" y="0"/>
                </a:lnTo>
                <a:lnTo>
                  <a:pt x="3673" y="1800"/>
                </a:lnTo>
                <a:lnTo>
                  <a:pt x="3663" y="1811"/>
                </a:lnTo>
                <a:lnTo>
                  <a:pt x="3653" y="1822"/>
                </a:lnTo>
                <a:lnTo>
                  <a:pt x="3644" y="1834"/>
                </a:lnTo>
                <a:lnTo>
                  <a:pt x="3635" y="1847"/>
                </a:lnTo>
                <a:lnTo>
                  <a:pt x="3626" y="1860"/>
                </a:lnTo>
                <a:lnTo>
                  <a:pt x="3619" y="1873"/>
                </a:lnTo>
                <a:lnTo>
                  <a:pt x="3613" y="1886"/>
                </a:lnTo>
                <a:lnTo>
                  <a:pt x="3607" y="1900"/>
                </a:lnTo>
                <a:lnTo>
                  <a:pt x="3602" y="1914"/>
                </a:lnTo>
                <a:lnTo>
                  <a:pt x="3597" y="1927"/>
                </a:lnTo>
                <a:lnTo>
                  <a:pt x="3593" y="1941"/>
                </a:lnTo>
                <a:lnTo>
                  <a:pt x="3590" y="1956"/>
                </a:lnTo>
                <a:lnTo>
                  <a:pt x="3588" y="1970"/>
                </a:lnTo>
                <a:lnTo>
                  <a:pt x="3586" y="1984"/>
                </a:lnTo>
                <a:lnTo>
                  <a:pt x="3585" y="1999"/>
                </a:lnTo>
                <a:lnTo>
                  <a:pt x="3585" y="2013"/>
                </a:lnTo>
                <a:lnTo>
                  <a:pt x="3585" y="2029"/>
                </a:lnTo>
                <a:lnTo>
                  <a:pt x="3586" y="2043"/>
                </a:lnTo>
                <a:lnTo>
                  <a:pt x="3588" y="2057"/>
                </a:lnTo>
                <a:lnTo>
                  <a:pt x="3590" y="2072"/>
                </a:lnTo>
                <a:lnTo>
                  <a:pt x="3593" y="2086"/>
                </a:lnTo>
                <a:lnTo>
                  <a:pt x="3597" y="2100"/>
                </a:lnTo>
                <a:lnTo>
                  <a:pt x="3602" y="2114"/>
                </a:lnTo>
                <a:lnTo>
                  <a:pt x="3607" y="2127"/>
                </a:lnTo>
                <a:lnTo>
                  <a:pt x="3613" y="2141"/>
                </a:lnTo>
                <a:lnTo>
                  <a:pt x="3619" y="2154"/>
                </a:lnTo>
                <a:lnTo>
                  <a:pt x="3626" y="2167"/>
                </a:lnTo>
                <a:lnTo>
                  <a:pt x="3635" y="2181"/>
                </a:lnTo>
                <a:lnTo>
                  <a:pt x="3644" y="2193"/>
                </a:lnTo>
                <a:lnTo>
                  <a:pt x="3653" y="2205"/>
                </a:lnTo>
                <a:lnTo>
                  <a:pt x="3663" y="2216"/>
                </a:lnTo>
                <a:lnTo>
                  <a:pt x="3673" y="2228"/>
                </a:lnTo>
                <a:lnTo>
                  <a:pt x="3685" y="2238"/>
                </a:lnTo>
                <a:lnTo>
                  <a:pt x="3696" y="2248"/>
                </a:lnTo>
                <a:lnTo>
                  <a:pt x="3708" y="2257"/>
                </a:lnTo>
                <a:lnTo>
                  <a:pt x="3720" y="2266"/>
                </a:lnTo>
                <a:lnTo>
                  <a:pt x="3733" y="2274"/>
                </a:lnTo>
                <a:lnTo>
                  <a:pt x="3746" y="2281"/>
                </a:lnTo>
                <a:lnTo>
                  <a:pt x="3759" y="2287"/>
                </a:lnTo>
                <a:lnTo>
                  <a:pt x="3773" y="2293"/>
                </a:lnTo>
                <a:lnTo>
                  <a:pt x="3787" y="2298"/>
                </a:lnTo>
                <a:lnTo>
                  <a:pt x="3801" y="2303"/>
                </a:lnTo>
                <a:lnTo>
                  <a:pt x="3815" y="2307"/>
                </a:lnTo>
                <a:lnTo>
                  <a:pt x="3829" y="2310"/>
                </a:lnTo>
                <a:lnTo>
                  <a:pt x="3844" y="2312"/>
                </a:lnTo>
                <a:lnTo>
                  <a:pt x="3858" y="2314"/>
                </a:lnTo>
                <a:lnTo>
                  <a:pt x="3872" y="2315"/>
                </a:lnTo>
                <a:lnTo>
                  <a:pt x="3887" y="2315"/>
                </a:lnTo>
                <a:lnTo>
                  <a:pt x="3901" y="2315"/>
                </a:lnTo>
                <a:lnTo>
                  <a:pt x="3916" y="2314"/>
                </a:lnTo>
                <a:lnTo>
                  <a:pt x="3931" y="2312"/>
                </a:lnTo>
                <a:lnTo>
                  <a:pt x="3945" y="2310"/>
                </a:lnTo>
                <a:lnTo>
                  <a:pt x="3960" y="2307"/>
                </a:lnTo>
                <a:lnTo>
                  <a:pt x="3974" y="2303"/>
                </a:lnTo>
                <a:lnTo>
                  <a:pt x="3987" y="2298"/>
                </a:lnTo>
                <a:lnTo>
                  <a:pt x="4001" y="2293"/>
                </a:lnTo>
                <a:lnTo>
                  <a:pt x="4015" y="2287"/>
                </a:lnTo>
                <a:lnTo>
                  <a:pt x="4028" y="2281"/>
                </a:lnTo>
                <a:lnTo>
                  <a:pt x="4041" y="2274"/>
                </a:lnTo>
                <a:lnTo>
                  <a:pt x="4053" y="2266"/>
                </a:lnTo>
                <a:lnTo>
                  <a:pt x="4066" y="2257"/>
                </a:lnTo>
                <a:lnTo>
                  <a:pt x="4079" y="2248"/>
                </a:lnTo>
                <a:lnTo>
                  <a:pt x="4090" y="2238"/>
                </a:lnTo>
                <a:lnTo>
                  <a:pt x="4101" y="2228"/>
                </a:lnTo>
                <a:lnTo>
                  <a:pt x="6330" y="0"/>
                </a:lnTo>
                <a:close/>
                <a:moveTo>
                  <a:pt x="5394" y="0"/>
                </a:moveTo>
                <a:lnTo>
                  <a:pt x="4538" y="0"/>
                </a:lnTo>
                <a:lnTo>
                  <a:pt x="3460" y="1077"/>
                </a:lnTo>
                <a:lnTo>
                  <a:pt x="3450" y="1088"/>
                </a:lnTo>
                <a:lnTo>
                  <a:pt x="3440" y="1100"/>
                </a:lnTo>
                <a:lnTo>
                  <a:pt x="3431" y="1112"/>
                </a:lnTo>
                <a:lnTo>
                  <a:pt x="3422" y="1124"/>
                </a:lnTo>
                <a:lnTo>
                  <a:pt x="3414" y="1137"/>
                </a:lnTo>
                <a:lnTo>
                  <a:pt x="3407" y="1150"/>
                </a:lnTo>
                <a:lnTo>
                  <a:pt x="3400" y="1163"/>
                </a:lnTo>
                <a:lnTo>
                  <a:pt x="3395" y="1176"/>
                </a:lnTo>
                <a:lnTo>
                  <a:pt x="3390" y="1190"/>
                </a:lnTo>
                <a:lnTo>
                  <a:pt x="3385" y="1205"/>
                </a:lnTo>
                <a:lnTo>
                  <a:pt x="3381" y="1219"/>
                </a:lnTo>
                <a:lnTo>
                  <a:pt x="3378" y="1233"/>
                </a:lnTo>
                <a:lnTo>
                  <a:pt x="3376" y="1247"/>
                </a:lnTo>
                <a:lnTo>
                  <a:pt x="3374" y="1262"/>
                </a:lnTo>
                <a:lnTo>
                  <a:pt x="3373" y="1276"/>
                </a:lnTo>
                <a:lnTo>
                  <a:pt x="3373" y="1291"/>
                </a:lnTo>
                <a:lnTo>
                  <a:pt x="3373" y="1305"/>
                </a:lnTo>
                <a:lnTo>
                  <a:pt x="3374" y="1319"/>
                </a:lnTo>
                <a:lnTo>
                  <a:pt x="3376" y="1334"/>
                </a:lnTo>
                <a:lnTo>
                  <a:pt x="3378" y="1348"/>
                </a:lnTo>
                <a:lnTo>
                  <a:pt x="3381" y="1362"/>
                </a:lnTo>
                <a:lnTo>
                  <a:pt x="3385" y="1377"/>
                </a:lnTo>
                <a:lnTo>
                  <a:pt x="3390" y="1391"/>
                </a:lnTo>
                <a:lnTo>
                  <a:pt x="3395" y="1405"/>
                </a:lnTo>
                <a:lnTo>
                  <a:pt x="3400" y="1418"/>
                </a:lnTo>
                <a:lnTo>
                  <a:pt x="3407" y="1431"/>
                </a:lnTo>
                <a:lnTo>
                  <a:pt x="3414" y="1444"/>
                </a:lnTo>
                <a:lnTo>
                  <a:pt x="3422" y="1457"/>
                </a:lnTo>
                <a:lnTo>
                  <a:pt x="3431" y="1469"/>
                </a:lnTo>
                <a:lnTo>
                  <a:pt x="3440" y="1481"/>
                </a:lnTo>
                <a:lnTo>
                  <a:pt x="3450" y="1493"/>
                </a:lnTo>
                <a:lnTo>
                  <a:pt x="3460" y="1504"/>
                </a:lnTo>
                <a:lnTo>
                  <a:pt x="3472" y="1515"/>
                </a:lnTo>
                <a:lnTo>
                  <a:pt x="3483" y="1525"/>
                </a:lnTo>
                <a:lnTo>
                  <a:pt x="3496" y="1535"/>
                </a:lnTo>
                <a:lnTo>
                  <a:pt x="3508" y="1543"/>
                </a:lnTo>
                <a:lnTo>
                  <a:pt x="3521" y="1551"/>
                </a:lnTo>
                <a:lnTo>
                  <a:pt x="3534" y="1558"/>
                </a:lnTo>
                <a:lnTo>
                  <a:pt x="3547" y="1565"/>
                </a:lnTo>
                <a:lnTo>
                  <a:pt x="3561" y="1571"/>
                </a:lnTo>
                <a:lnTo>
                  <a:pt x="3574" y="1576"/>
                </a:lnTo>
                <a:lnTo>
                  <a:pt x="3588" y="1580"/>
                </a:lnTo>
                <a:lnTo>
                  <a:pt x="3602" y="1584"/>
                </a:lnTo>
                <a:lnTo>
                  <a:pt x="3616" y="1587"/>
                </a:lnTo>
                <a:lnTo>
                  <a:pt x="3632" y="1590"/>
                </a:lnTo>
                <a:lnTo>
                  <a:pt x="3646" y="1591"/>
                </a:lnTo>
                <a:lnTo>
                  <a:pt x="3660" y="1592"/>
                </a:lnTo>
                <a:lnTo>
                  <a:pt x="3675" y="1593"/>
                </a:lnTo>
                <a:lnTo>
                  <a:pt x="3689" y="1592"/>
                </a:lnTo>
                <a:lnTo>
                  <a:pt x="3704" y="1591"/>
                </a:lnTo>
                <a:lnTo>
                  <a:pt x="3718" y="1590"/>
                </a:lnTo>
                <a:lnTo>
                  <a:pt x="3732" y="1587"/>
                </a:lnTo>
                <a:lnTo>
                  <a:pt x="3747" y="1584"/>
                </a:lnTo>
                <a:lnTo>
                  <a:pt x="3761" y="1580"/>
                </a:lnTo>
                <a:lnTo>
                  <a:pt x="3774" y="1576"/>
                </a:lnTo>
                <a:lnTo>
                  <a:pt x="3789" y="1571"/>
                </a:lnTo>
                <a:lnTo>
                  <a:pt x="3803" y="1565"/>
                </a:lnTo>
                <a:lnTo>
                  <a:pt x="3816" y="1558"/>
                </a:lnTo>
                <a:lnTo>
                  <a:pt x="3829" y="1551"/>
                </a:lnTo>
                <a:lnTo>
                  <a:pt x="3841" y="1543"/>
                </a:lnTo>
                <a:lnTo>
                  <a:pt x="3854" y="1535"/>
                </a:lnTo>
                <a:lnTo>
                  <a:pt x="3866" y="1525"/>
                </a:lnTo>
                <a:lnTo>
                  <a:pt x="3877" y="1515"/>
                </a:lnTo>
                <a:lnTo>
                  <a:pt x="3888" y="1504"/>
                </a:lnTo>
                <a:lnTo>
                  <a:pt x="5394" y="0"/>
                </a:lnTo>
                <a:close/>
                <a:moveTo>
                  <a:pt x="4457" y="0"/>
                </a:moveTo>
                <a:lnTo>
                  <a:pt x="3602" y="0"/>
                </a:lnTo>
                <a:lnTo>
                  <a:pt x="2205" y="1397"/>
                </a:lnTo>
                <a:lnTo>
                  <a:pt x="2194" y="1408"/>
                </a:lnTo>
                <a:lnTo>
                  <a:pt x="2184" y="1420"/>
                </a:lnTo>
                <a:lnTo>
                  <a:pt x="2175" y="1432"/>
                </a:lnTo>
                <a:lnTo>
                  <a:pt x="2165" y="1444"/>
                </a:lnTo>
                <a:lnTo>
                  <a:pt x="2157" y="1457"/>
                </a:lnTo>
                <a:lnTo>
                  <a:pt x="2150" y="1470"/>
                </a:lnTo>
                <a:lnTo>
                  <a:pt x="2144" y="1483"/>
                </a:lnTo>
                <a:lnTo>
                  <a:pt x="2138" y="1497"/>
                </a:lnTo>
                <a:lnTo>
                  <a:pt x="2133" y="1510"/>
                </a:lnTo>
                <a:lnTo>
                  <a:pt x="2128" y="1524"/>
                </a:lnTo>
                <a:lnTo>
                  <a:pt x="2125" y="1539"/>
                </a:lnTo>
                <a:lnTo>
                  <a:pt x="2122" y="1553"/>
                </a:lnTo>
                <a:lnTo>
                  <a:pt x="2119" y="1568"/>
                </a:lnTo>
                <a:lnTo>
                  <a:pt x="2117" y="1582"/>
                </a:lnTo>
                <a:lnTo>
                  <a:pt x="2116" y="1596"/>
                </a:lnTo>
                <a:lnTo>
                  <a:pt x="2116" y="1611"/>
                </a:lnTo>
                <a:lnTo>
                  <a:pt x="2116" y="1625"/>
                </a:lnTo>
                <a:lnTo>
                  <a:pt x="2117" y="1640"/>
                </a:lnTo>
                <a:lnTo>
                  <a:pt x="2119" y="1654"/>
                </a:lnTo>
                <a:lnTo>
                  <a:pt x="2122" y="1668"/>
                </a:lnTo>
                <a:lnTo>
                  <a:pt x="2125" y="1682"/>
                </a:lnTo>
                <a:lnTo>
                  <a:pt x="2128" y="1697"/>
                </a:lnTo>
                <a:lnTo>
                  <a:pt x="2133" y="1711"/>
                </a:lnTo>
                <a:lnTo>
                  <a:pt x="2138" y="1725"/>
                </a:lnTo>
                <a:lnTo>
                  <a:pt x="2144" y="1738"/>
                </a:lnTo>
                <a:lnTo>
                  <a:pt x="2150" y="1752"/>
                </a:lnTo>
                <a:lnTo>
                  <a:pt x="2157" y="1765"/>
                </a:lnTo>
                <a:lnTo>
                  <a:pt x="2165" y="1777"/>
                </a:lnTo>
                <a:lnTo>
                  <a:pt x="2175" y="1789"/>
                </a:lnTo>
                <a:lnTo>
                  <a:pt x="2184" y="1801"/>
                </a:lnTo>
                <a:lnTo>
                  <a:pt x="2194" y="1813"/>
                </a:lnTo>
                <a:lnTo>
                  <a:pt x="2205" y="1824"/>
                </a:lnTo>
                <a:lnTo>
                  <a:pt x="2216" y="1835"/>
                </a:lnTo>
                <a:lnTo>
                  <a:pt x="2227" y="1845"/>
                </a:lnTo>
                <a:lnTo>
                  <a:pt x="2239" y="1855"/>
                </a:lnTo>
                <a:lnTo>
                  <a:pt x="2252" y="1864"/>
                </a:lnTo>
                <a:lnTo>
                  <a:pt x="2264" y="1871"/>
                </a:lnTo>
                <a:lnTo>
                  <a:pt x="2277" y="1879"/>
                </a:lnTo>
                <a:lnTo>
                  <a:pt x="2291" y="1885"/>
                </a:lnTo>
                <a:lnTo>
                  <a:pt x="2304" y="1891"/>
                </a:lnTo>
                <a:lnTo>
                  <a:pt x="2319" y="1896"/>
                </a:lnTo>
                <a:lnTo>
                  <a:pt x="2333" y="1901"/>
                </a:lnTo>
                <a:lnTo>
                  <a:pt x="2347" y="1904"/>
                </a:lnTo>
                <a:lnTo>
                  <a:pt x="2361" y="1907"/>
                </a:lnTo>
                <a:lnTo>
                  <a:pt x="2375" y="1910"/>
                </a:lnTo>
                <a:lnTo>
                  <a:pt x="2389" y="1911"/>
                </a:lnTo>
                <a:lnTo>
                  <a:pt x="2404" y="1913"/>
                </a:lnTo>
                <a:lnTo>
                  <a:pt x="2418" y="1913"/>
                </a:lnTo>
                <a:lnTo>
                  <a:pt x="2433" y="1913"/>
                </a:lnTo>
                <a:lnTo>
                  <a:pt x="2447" y="1911"/>
                </a:lnTo>
                <a:lnTo>
                  <a:pt x="2462" y="1910"/>
                </a:lnTo>
                <a:lnTo>
                  <a:pt x="2477" y="1907"/>
                </a:lnTo>
                <a:lnTo>
                  <a:pt x="2491" y="1904"/>
                </a:lnTo>
                <a:lnTo>
                  <a:pt x="2505" y="1901"/>
                </a:lnTo>
                <a:lnTo>
                  <a:pt x="2519" y="1896"/>
                </a:lnTo>
                <a:lnTo>
                  <a:pt x="2532" y="1891"/>
                </a:lnTo>
                <a:lnTo>
                  <a:pt x="2546" y="1885"/>
                </a:lnTo>
                <a:lnTo>
                  <a:pt x="2559" y="1879"/>
                </a:lnTo>
                <a:lnTo>
                  <a:pt x="2572" y="1871"/>
                </a:lnTo>
                <a:lnTo>
                  <a:pt x="2585" y="1864"/>
                </a:lnTo>
                <a:lnTo>
                  <a:pt x="2597" y="1855"/>
                </a:lnTo>
                <a:lnTo>
                  <a:pt x="2610" y="1845"/>
                </a:lnTo>
                <a:lnTo>
                  <a:pt x="2621" y="1835"/>
                </a:lnTo>
                <a:lnTo>
                  <a:pt x="2633" y="1824"/>
                </a:lnTo>
                <a:lnTo>
                  <a:pt x="4457" y="0"/>
                </a:lnTo>
                <a:close/>
                <a:moveTo>
                  <a:pt x="3522" y="0"/>
                </a:moveTo>
                <a:lnTo>
                  <a:pt x="2666" y="0"/>
                </a:lnTo>
                <a:lnTo>
                  <a:pt x="1071" y="1594"/>
                </a:lnTo>
                <a:lnTo>
                  <a:pt x="1061" y="1605"/>
                </a:lnTo>
                <a:lnTo>
                  <a:pt x="1051" y="1617"/>
                </a:lnTo>
                <a:lnTo>
                  <a:pt x="1042" y="1629"/>
                </a:lnTo>
                <a:lnTo>
                  <a:pt x="1033" y="1641"/>
                </a:lnTo>
                <a:lnTo>
                  <a:pt x="1025" y="1654"/>
                </a:lnTo>
                <a:lnTo>
                  <a:pt x="1018" y="1667"/>
                </a:lnTo>
                <a:lnTo>
                  <a:pt x="1012" y="1680"/>
                </a:lnTo>
                <a:lnTo>
                  <a:pt x="1006" y="1694"/>
                </a:lnTo>
                <a:lnTo>
                  <a:pt x="1001" y="1708"/>
                </a:lnTo>
                <a:lnTo>
                  <a:pt x="996" y="1722"/>
                </a:lnTo>
                <a:lnTo>
                  <a:pt x="991" y="1736"/>
                </a:lnTo>
                <a:lnTo>
                  <a:pt x="988" y="1750"/>
                </a:lnTo>
                <a:lnTo>
                  <a:pt x="986" y="1764"/>
                </a:lnTo>
                <a:lnTo>
                  <a:pt x="984" y="1779"/>
                </a:lnTo>
                <a:lnTo>
                  <a:pt x="983" y="1793"/>
                </a:lnTo>
                <a:lnTo>
                  <a:pt x="983" y="1807"/>
                </a:lnTo>
                <a:lnTo>
                  <a:pt x="983" y="1822"/>
                </a:lnTo>
                <a:lnTo>
                  <a:pt x="984" y="1836"/>
                </a:lnTo>
                <a:lnTo>
                  <a:pt x="986" y="1851"/>
                </a:lnTo>
                <a:lnTo>
                  <a:pt x="988" y="1866"/>
                </a:lnTo>
                <a:lnTo>
                  <a:pt x="991" y="1880"/>
                </a:lnTo>
                <a:lnTo>
                  <a:pt x="996" y="1894"/>
                </a:lnTo>
                <a:lnTo>
                  <a:pt x="1001" y="1908"/>
                </a:lnTo>
                <a:lnTo>
                  <a:pt x="1006" y="1922"/>
                </a:lnTo>
                <a:lnTo>
                  <a:pt x="1012" y="1935"/>
                </a:lnTo>
                <a:lnTo>
                  <a:pt x="1018" y="1948"/>
                </a:lnTo>
                <a:lnTo>
                  <a:pt x="1025" y="1961"/>
                </a:lnTo>
                <a:lnTo>
                  <a:pt x="1033" y="1974"/>
                </a:lnTo>
                <a:lnTo>
                  <a:pt x="1042" y="1986"/>
                </a:lnTo>
                <a:lnTo>
                  <a:pt x="1051" y="1998"/>
                </a:lnTo>
                <a:lnTo>
                  <a:pt x="1061" y="2010"/>
                </a:lnTo>
                <a:lnTo>
                  <a:pt x="1071" y="2022"/>
                </a:lnTo>
                <a:lnTo>
                  <a:pt x="1083" y="2033"/>
                </a:lnTo>
                <a:lnTo>
                  <a:pt x="1094" y="2043"/>
                </a:lnTo>
                <a:lnTo>
                  <a:pt x="1106" y="2052"/>
                </a:lnTo>
                <a:lnTo>
                  <a:pt x="1118" y="2060"/>
                </a:lnTo>
                <a:lnTo>
                  <a:pt x="1131" y="2068"/>
                </a:lnTo>
                <a:lnTo>
                  <a:pt x="1145" y="2075"/>
                </a:lnTo>
                <a:lnTo>
                  <a:pt x="1158" y="2082"/>
                </a:lnTo>
                <a:lnTo>
                  <a:pt x="1172" y="2088"/>
                </a:lnTo>
                <a:lnTo>
                  <a:pt x="1185" y="2093"/>
                </a:lnTo>
                <a:lnTo>
                  <a:pt x="1199" y="2097"/>
                </a:lnTo>
                <a:lnTo>
                  <a:pt x="1213" y="2101"/>
                </a:lnTo>
                <a:lnTo>
                  <a:pt x="1227" y="2104"/>
                </a:lnTo>
                <a:lnTo>
                  <a:pt x="1242" y="2107"/>
                </a:lnTo>
                <a:lnTo>
                  <a:pt x="1256" y="2108"/>
                </a:lnTo>
                <a:lnTo>
                  <a:pt x="1270" y="2109"/>
                </a:lnTo>
                <a:lnTo>
                  <a:pt x="1285" y="2110"/>
                </a:lnTo>
                <a:lnTo>
                  <a:pt x="1300" y="2109"/>
                </a:lnTo>
                <a:lnTo>
                  <a:pt x="1315" y="2108"/>
                </a:lnTo>
                <a:lnTo>
                  <a:pt x="1329" y="2107"/>
                </a:lnTo>
                <a:lnTo>
                  <a:pt x="1343" y="2104"/>
                </a:lnTo>
                <a:lnTo>
                  <a:pt x="1358" y="2101"/>
                </a:lnTo>
                <a:lnTo>
                  <a:pt x="1372" y="2097"/>
                </a:lnTo>
                <a:lnTo>
                  <a:pt x="1385" y="2093"/>
                </a:lnTo>
                <a:lnTo>
                  <a:pt x="1399" y="2088"/>
                </a:lnTo>
                <a:lnTo>
                  <a:pt x="1413" y="2082"/>
                </a:lnTo>
                <a:lnTo>
                  <a:pt x="1426" y="2075"/>
                </a:lnTo>
                <a:lnTo>
                  <a:pt x="1440" y="2068"/>
                </a:lnTo>
                <a:lnTo>
                  <a:pt x="1452" y="2060"/>
                </a:lnTo>
                <a:lnTo>
                  <a:pt x="1465" y="2052"/>
                </a:lnTo>
                <a:lnTo>
                  <a:pt x="1477" y="2043"/>
                </a:lnTo>
                <a:lnTo>
                  <a:pt x="1488" y="2033"/>
                </a:lnTo>
                <a:lnTo>
                  <a:pt x="1499" y="2022"/>
                </a:lnTo>
                <a:lnTo>
                  <a:pt x="3522" y="0"/>
                </a:lnTo>
                <a:close/>
                <a:moveTo>
                  <a:pt x="2585" y="0"/>
                </a:moveTo>
                <a:lnTo>
                  <a:pt x="1731" y="0"/>
                </a:lnTo>
                <a:lnTo>
                  <a:pt x="88" y="1641"/>
                </a:lnTo>
                <a:lnTo>
                  <a:pt x="77" y="1652"/>
                </a:lnTo>
                <a:lnTo>
                  <a:pt x="67" y="1664"/>
                </a:lnTo>
                <a:lnTo>
                  <a:pt x="58" y="1676"/>
                </a:lnTo>
                <a:lnTo>
                  <a:pt x="50" y="1688"/>
                </a:lnTo>
                <a:lnTo>
                  <a:pt x="42" y="1702"/>
                </a:lnTo>
                <a:lnTo>
                  <a:pt x="34" y="1715"/>
                </a:lnTo>
                <a:lnTo>
                  <a:pt x="28" y="1728"/>
                </a:lnTo>
                <a:lnTo>
                  <a:pt x="22" y="1741"/>
                </a:lnTo>
                <a:lnTo>
                  <a:pt x="17" y="1755"/>
                </a:lnTo>
                <a:lnTo>
                  <a:pt x="13" y="1769"/>
                </a:lnTo>
                <a:lnTo>
                  <a:pt x="9" y="1783"/>
                </a:lnTo>
                <a:lnTo>
                  <a:pt x="6" y="1797"/>
                </a:lnTo>
                <a:lnTo>
                  <a:pt x="3" y="1811"/>
                </a:lnTo>
                <a:lnTo>
                  <a:pt x="2" y="1826"/>
                </a:lnTo>
                <a:lnTo>
                  <a:pt x="1" y="1840"/>
                </a:lnTo>
                <a:lnTo>
                  <a:pt x="0" y="1856"/>
                </a:lnTo>
                <a:lnTo>
                  <a:pt x="1" y="1870"/>
                </a:lnTo>
                <a:lnTo>
                  <a:pt x="2" y="1884"/>
                </a:lnTo>
                <a:lnTo>
                  <a:pt x="3" y="1899"/>
                </a:lnTo>
                <a:lnTo>
                  <a:pt x="6" y="1913"/>
                </a:lnTo>
                <a:lnTo>
                  <a:pt x="9" y="1927"/>
                </a:lnTo>
                <a:lnTo>
                  <a:pt x="13" y="1941"/>
                </a:lnTo>
                <a:lnTo>
                  <a:pt x="17" y="1955"/>
                </a:lnTo>
                <a:lnTo>
                  <a:pt x="22" y="1969"/>
                </a:lnTo>
                <a:lnTo>
                  <a:pt x="28" y="1982"/>
                </a:lnTo>
                <a:lnTo>
                  <a:pt x="34" y="1995"/>
                </a:lnTo>
                <a:lnTo>
                  <a:pt x="42" y="2008"/>
                </a:lnTo>
                <a:lnTo>
                  <a:pt x="50" y="2022"/>
                </a:lnTo>
                <a:lnTo>
                  <a:pt x="58" y="2034"/>
                </a:lnTo>
                <a:lnTo>
                  <a:pt x="67" y="2046"/>
                </a:lnTo>
                <a:lnTo>
                  <a:pt x="77" y="2058"/>
                </a:lnTo>
                <a:lnTo>
                  <a:pt x="88" y="2069"/>
                </a:lnTo>
                <a:lnTo>
                  <a:pt x="99" y="2080"/>
                </a:lnTo>
                <a:lnTo>
                  <a:pt x="111" y="2090"/>
                </a:lnTo>
                <a:lnTo>
                  <a:pt x="124" y="2099"/>
                </a:lnTo>
                <a:lnTo>
                  <a:pt x="136" y="2107"/>
                </a:lnTo>
                <a:lnTo>
                  <a:pt x="149" y="2115"/>
                </a:lnTo>
                <a:lnTo>
                  <a:pt x="161" y="2122"/>
                </a:lnTo>
                <a:lnTo>
                  <a:pt x="175" y="2129"/>
                </a:lnTo>
                <a:lnTo>
                  <a:pt x="188" y="2135"/>
                </a:lnTo>
                <a:lnTo>
                  <a:pt x="202" y="2140"/>
                </a:lnTo>
                <a:lnTo>
                  <a:pt x="216" y="2144"/>
                </a:lnTo>
                <a:lnTo>
                  <a:pt x="230" y="2148"/>
                </a:lnTo>
                <a:lnTo>
                  <a:pt x="244" y="2151"/>
                </a:lnTo>
                <a:lnTo>
                  <a:pt x="258" y="2154"/>
                </a:lnTo>
                <a:lnTo>
                  <a:pt x="274" y="2155"/>
                </a:lnTo>
                <a:lnTo>
                  <a:pt x="288" y="2156"/>
                </a:lnTo>
                <a:lnTo>
                  <a:pt x="302" y="2157"/>
                </a:lnTo>
                <a:lnTo>
                  <a:pt x="317" y="2156"/>
                </a:lnTo>
                <a:lnTo>
                  <a:pt x="331" y="2155"/>
                </a:lnTo>
                <a:lnTo>
                  <a:pt x="346" y="2154"/>
                </a:lnTo>
                <a:lnTo>
                  <a:pt x="360" y="2151"/>
                </a:lnTo>
                <a:lnTo>
                  <a:pt x="374" y="2148"/>
                </a:lnTo>
                <a:lnTo>
                  <a:pt x="388" y="2144"/>
                </a:lnTo>
                <a:lnTo>
                  <a:pt x="402" y="2140"/>
                </a:lnTo>
                <a:lnTo>
                  <a:pt x="417" y="2135"/>
                </a:lnTo>
                <a:lnTo>
                  <a:pt x="430" y="2129"/>
                </a:lnTo>
                <a:lnTo>
                  <a:pt x="443" y="2122"/>
                </a:lnTo>
                <a:lnTo>
                  <a:pt x="456" y="2115"/>
                </a:lnTo>
                <a:lnTo>
                  <a:pt x="469" y="2107"/>
                </a:lnTo>
                <a:lnTo>
                  <a:pt x="481" y="2099"/>
                </a:lnTo>
                <a:lnTo>
                  <a:pt x="493" y="2090"/>
                </a:lnTo>
                <a:lnTo>
                  <a:pt x="505" y="2080"/>
                </a:lnTo>
                <a:lnTo>
                  <a:pt x="516" y="2069"/>
                </a:lnTo>
                <a:lnTo>
                  <a:pt x="2585" y="0"/>
                </a:lnTo>
                <a:close/>
                <a:moveTo>
                  <a:pt x="1650" y="0"/>
                </a:moveTo>
                <a:lnTo>
                  <a:pt x="794" y="0"/>
                </a:lnTo>
                <a:lnTo>
                  <a:pt x="154" y="640"/>
                </a:lnTo>
                <a:lnTo>
                  <a:pt x="144" y="651"/>
                </a:lnTo>
                <a:lnTo>
                  <a:pt x="134" y="663"/>
                </a:lnTo>
                <a:lnTo>
                  <a:pt x="125" y="675"/>
                </a:lnTo>
                <a:lnTo>
                  <a:pt x="115" y="687"/>
                </a:lnTo>
                <a:lnTo>
                  <a:pt x="107" y="700"/>
                </a:lnTo>
                <a:lnTo>
                  <a:pt x="100" y="712"/>
                </a:lnTo>
                <a:lnTo>
                  <a:pt x="94" y="727"/>
                </a:lnTo>
                <a:lnTo>
                  <a:pt x="88" y="740"/>
                </a:lnTo>
                <a:lnTo>
                  <a:pt x="83" y="754"/>
                </a:lnTo>
                <a:lnTo>
                  <a:pt x="78" y="768"/>
                </a:lnTo>
                <a:lnTo>
                  <a:pt x="74" y="782"/>
                </a:lnTo>
                <a:lnTo>
                  <a:pt x="71" y="796"/>
                </a:lnTo>
                <a:lnTo>
                  <a:pt x="69" y="810"/>
                </a:lnTo>
                <a:lnTo>
                  <a:pt x="67" y="825"/>
                </a:lnTo>
                <a:lnTo>
                  <a:pt x="66" y="839"/>
                </a:lnTo>
                <a:lnTo>
                  <a:pt x="66" y="853"/>
                </a:lnTo>
                <a:lnTo>
                  <a:pt x="66" y="868"/>
                </a:lnTo>
                <a:lnTo>
                  <a:pt x="67" y="883"/>
                </a:lnTo>
                <a:lnTo>
                  <a:pt x="69" y="898"/>
                </a:lnTo>
                <a:lnTo>
                  <a:pt x="71" y="912"/>
                </a:lnTo>
                <a:lnTo>
                  <a:pt x="74" y="926"/>
                </a:lnTo>
                <a:lnTo>
                  <a:pt x="78" y="940"/>
                </a:lnTo>
                <a:lnTo>
                  <a:pt x="83" y="954"/>
                </a:lnTo>
                <a:lnTo>
                  <a:pt x="88" y="968"/>
                </a:lnTo>
                <a:lnTo>
                  <a:pt x="94" y="981"/>
                </a:lnTo>
                <a:lnTo>
                  <a:pt x="100" y="994"/>
                </a:lnTo>
                <a:lnTo>
                  <a:pt x="107" y="1007"/>
                </a:lnTo>
                <a:lnTo>
                  <a:pt x="115" y="1020"/>
                </a:lnTo>
                <a:lnTo>
                  <a:pt x="125" y="1032"/>
                </a:lnTo>
                <a:lnTo>
                  <a:pt x="134" y="1045"/>
                </a:lnTo>
                <a:lnTo>
                  <a:pt x="144" y="1057"/>
                </a:lnTo>
                <a:lnTo>
                  <a:pt x="154" y="1068"/>
                </a:lnTo>
                <a:lnTo>
                  <a:pt x="166" y="1078"/>
                </a:lnTo>
                <a:lnTo>
                  <a:pt x="177" y="1088"/>
                </a:lnTo>
                <a:lnTo>
                  <a:pt x="189" y="1098"/>
                </a:lnTo>
                <a:lnTo>
                  <a:pt x="202" y="1106"/>
                </a:lnTo>
                <a:lnTo>
                  <a:pt x="214" y="1114"/>
                </a:lnTo>
                <a:lnTo>
                  <a:pt x="227" y="1121"/>
                </a:lnTo>
                <a:lnTo>
                  <a:pt x="240" y="1128"/>
                </a:lnTo>
                <a:lnTo>
                  <a:pt x="254" y="1134"/>
                </a:lnTo>
                <a:lnTo>
                  <a:pt x="268" y="1139"/>
                </a:lnTo>
                <a:lnTo>
                  <a:pt x="282" y="1143"/>
                </a:lnTo>
                <a:lnTo>
                  <a:pt x="296" y="1147"/>
                </a:lnTo>
                <a:lnTo>
                  <a:pt x="310" y="1150"/>
                </a:lnTo>
                <a:lnTo>
                  <a:pt x="325" y="1152"/>
                </a:lnTo>
                <a:lnTo>
                  <a:pt x="339" y="1154"/>
                </a:lnTo>
                <a:lnTo>
                  <a:pt x="354" y="1155"/>
                </a:lnTo>
                <a:lnTo>
                  <a:pt x="368" y="1155"/>
                </a:lnTo>
                <a:lnTo>
                  <a:pt x="382" y="1155"/>
                </a:lnTo>
                <a:lnTo>
                  <a:pt x="397" y="1154"/>
                </a:lnTo>
                <a:lnTo>
                  <a:pt x="412" y="1152"/>
                </a:lnTo>
                <a:lnTo>
                  <a:pt x="426" y="1150"/>
                </a:lnTo>
                <a:lnTo>
                  <a:pt x="441" y="1147"/>
                </a:lnTo>
                <a:lnTo>
                  <a:pt x="455" y="1143"/>
                </a:lnTo>
                <a:lnTo>
                  <a:pt x="468" y="1139"/>
                </a:lnTo>
                <a:lnTo>
                  <a:pt x="482" y="1134"/>
                </a:lnTo>
                <a:lnTo>
                  <a:pt x="496" y="1128"/>
                </a:lnTo>
                <a:lnTo>
                  <a:pt x="509" y="1121"/>
                </a:lnTo>
                <a:lnTo>
                  <a:pt x="522" y="1114"/>
                </a:lnTo>
                <a:lnTo>
                  <a:pt x="534" y="1106"/>
                </a:lnTo>
                <a:lnTo>
                  <a:pt x="547" y="1098"/>
                </a:lnTo>
                <a:lnTo>
                  <a:pt x="560" y="1088"/>
                </a:lnTo>
                <a:lnTo>
                  <a:pt x="571" y="1078"/>
                </a:lnTo>
                <a:lnTo>
                  <a:pt x="582" y="1068"/>
                </a:lnTo>
                <a:lnTo>
                  <a:pt x="1650" y="0"/>
                </a:lnTo>
                <a:close/>
              </a:path>
            </a:pathLst>
          </a:cu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5" name="TextBox 4">
            <a:extLst>
              <a:ext uri="{FF2B5EF4-FFF2-40B4-BE49-F238E27FC236}">
                <a16:creationId xmlns:a16="http://schemas.microsoft.com/office/drawing/2014/main" id="{4A74B507-86AC-2449-B6D1-1A93CA95FDAA}"/>
              </a:ext>
            </a:extLst>
          </p:cNvPr>
          <p:cNvSpPr txBox="1"/>
          <p:nvPr userDrawn="1"/>
        </p:nvSpPr>
        <p:spPr>
          <a:xfrm>
            <a:off x="16859165" y="9198396"/>
            <a:ext cx="660400" cy="338554"/>
          </a:xfrm>
          <a:prstGeom prst="rect">
            <a:avLst/>
          </a:prstGeom>
          <a:noFill/>
        </p:spPr>
        <p:txBody>
          <a:bodyPr wrap="square" rtlCol="0">
            <a:spAutoFit/>
          </a:bodyPr>
          <a:lstStyle/>
          <a:p>
            <a:pPr algn="r"/>
            <a:fld id="{293ABEDF-2FD4-CE41-BE6E-C03412F0A819}" type="slidenum">
              <a:rPr lang="en-US" sz="1600" b="0" i="0" smtClean="0">
                <a:latin typeface="Open Sans" panose="020B0606030504020204" pitchFamily="34" charset="0"/>
                <a:ea typeface="Open Sans" panose="020B0606030504020204" pitchFamily="34" charset="0"/>
                <a:cs typeface="Open Sans" panose="020B0606030504020204" pitchFamily="34" charset="0"/>
              </a:rPr>
              <a:pPr algn="r"/>
              <a:t>‹#›</a:t>
            </a:fld>
            <a:endParaRPr lang="en-US" sz="1600" b="0" i="0" dirty="0">
              <a:latin typeface="Open Sans" panose="020B0606030504020204" pitchFamily="34" charset="0"/>
              <a:ea typeface="Open Sans" panose="020B0606030504020204" pitchFamily="34" charset="0"/>
              <a:cs typeface="Arial" panose="020B0606030504020204" pitchFamily="34" charset="0"/>
            </a:endParaRPr>
          </a:p>
        </p:txBody>
      </p:sp>
      <p:cxnSp>
        <p:nvCxnSpPr>
          <p:cNvPr id="6" name="Straight Connector 5">
            <a:extLst>
              <a:ext uri="{FF2B5EF4-FFF2-40B4-BE49-F238E27FC236}">
                <a16:creationId xmlns:a16="http://schemas.microsoft.com/office/drawing/2014/main" id="{70F79F45-85DE-B949-9825-DB153F4DE558}"/>
              </a:ext>
            </a:extLst>
          </p:cNvPr>
          <p:cNvCxnSpPr>
            <a:cxnSpLocks/>
          </p:cNvCxnSpPr>
          <p:nvPr userDrawn="1"/>
        </p:nvCxnSpPr>
        <p:spPr>
          <a:xfrm flipV="1">
            <a:off x="17568333" y="9352284"/>
            <a:ext cx="719667" cy="15389"/>
          </a:xfrm>
          <a:prstGeom prst="line">
            <a:avLst/>
          </a:prstGeom>
          <a:ln w="15875"/>
        </p:spPr>
        <p:style>
          <a:lnRef idx="1">
            <a:schemeClr val="accent1"/>
          </a:lnRef>
          <a:fillRef idx="0">
            <a:schemeClr val="accent1"/>
          </a:fillRef>
          <a:effectRef idx="0">
            <a:schemeClr val="accent1"/>
          </a:effectRef>
          <a:fontRef idx="minor">
            <a:schemeClr val="tx1"/>
          </a:fontRef>
        </p:style>
      </p:cxnSp>
      <p:pic>
        <p:nvPicPr>
          <p:cNvPr id="8" name="Picture 7">
            <a:extLst>
              <a:ext uri="{FF2B5EF4-FFF2-40B4-BE49-F238E27FC236}">
                <a16:creationId xmlns:a16="http://schemas.microsoft.com/office/drawing/2014/main" id="{6D99FF32-6DA4-5B4B-BD5C-276325EBDDFC}"/>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4712018" y="1"/>
            <a:ext cx="3575982" cy="1750828"/>
          </a:xfrm>
          <a:prstGeom prst="rect">
            <a:avLst/>
          </a:prstGeom>
        </p:spPr>
      </p:pic>
    </p:spTree>
    <p:extLst>
      <p:ext uri="{BB962C8B-B14F-4D97-AF65-F5344CB8AC3E}">
        <p14:creationId xmlns:p14="http://schemas.microsoft.com/office/powerpoint/2010/main" val="228420432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27">
  <p:cSld name="27">
    <p:spTree>
      <p:nvGrpSpPr>
        <p:cNvPr id="1" name="Shape 33"/>
        <p:cNvGrpSpPr/>
        <p:nvPr/>
      </p:nvGrpSpPr>
      <p:grpSpPr>
        <a:xfrm>
          <a:off x="0" y="0"/>
          <a:ext cx="0" cy="0"/>
          <a:chOff x="0" y="0"/>
          <a:chExt cx="0" cy="0"/>
        </a:xfrm>
      </p:grpSpPr>
      <p:sp>
        <p:nvSpPr>
          <p:cNvPr id="34" name="Google Shape;34;p30"/>
          <p:cNvSpPr>
            <a:spLocks noGrp="1"/>
          </p:cNvSpPr>
          <p:nvPr>
            <p:ph type="pic" idx="2"/>
          </p:nvPr>
        </p:nvSpPr>
        <p:spPr>
          <a:xfrm>
            <a:off x="9570720" y="1700378"/>
            <a:ext cx="8717279" cy="8588210"/>
          </a:xfrm>
          <a:prstGeom prst="rect">
            <a:avLst/>
          </a:prstGeom>
          <a:solidFill>
            <a:srgbClr val="353535">
              <a:alpha val="11372"/>
            </a:srgbClr>
          </a:solidFill>
          <a:ln>
            <a:noFill/>
          </a:ln>
        </p:spPr>
      </p:sp>
      <p:sp>
        <p:nvSpPr>
          <p:cNvPr id="35" name="Google Shape;35;p30"/>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Arial"/>
              <a:sym typeface="Open Sans"/>
            </a:endParaRPr>
          </a:p>
        </p:txBody>
      </p:sp>
      <p:cxnSp>
        <p:nvCxnSpPr>
          <p:cNvPr id="36" name="Google Shape;36;p30"/>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2" name="Google Shape;97;p45" descr="A picture containing drawing&#10;&#10;Description automatically generated">
            <a:extLst>
              <a:ext uri="{FF2B5EF4-FFF2-40B4-BE49-F238E27FC236}">
                <a16:creationId xmlns:a16="http://schemas.microsoft.com/office/drawing/2014/main" id="{C40B0B4C-3C4D-8D89-0E44-184DB9179A34}"/>
              </a:ext>
            </a:extLst>
          </p:cNvPr>
          <p:cNvPicPr preferRelativeResize="0"/>
          <p:nvPr userDrawn="1"/>
        </p:nvPicPr>
        <p:blipFill rotWithShape="1">
          <a:blip r:embed="rId2" cstate="screen">
            <a:alphaModFix/>
            <a:extLst>
              <a:ext uri="{28A0092B-C50C-407E-A947-70E740481C1C}">
                <a14:useLocalDpi xmlns:a14="http://schemas.microsoft.com/office/drawing/2010/main"/>
              </a:ext>
            </a:extLst>
          </a:blip>
          <a:srcRect/>
          <a:stretch/>
        </p:blipFill>
        <p:spPr>
          <a:xfrm>
            <a:off x="0" y="0"/>
            <a:ext cx="2746587" cy="2683239"/>
          </a:xfrm>
          <a:prstGeom prst="rect">
            <a:avLst/>
          </a:prstGeom>
          <a:noFill/>
          <a:ln>
            <a:noFill/>
          </a:ln>
        </p:spPr>
      </p:pic>
    </p:spTree>
    <p:extLst>
      <p:ext uri="{BB962C8B-B14F-4D97-AF65-F5344CB8AC3E}">
        <p14:creationId xmlns:p14="http://schemas.microsoft.com/office/powerpoint/2010/main" val="2774435556"/>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14">
    <p:spTree>
      <p:nvGrpSpPr>
        <p:cNvPr id="1" name=""/>
        <p:cNvGrpSpPr/>
        <p:nvPr/>
      </p:nvGrpSpPr>
      <p:grpSpPr>
        <a:xfrm>
          <a:off x="0" y="0"/>
          <a:ext cx="0" cy="0"/>
          <a:chOff x="0" y="0"/>
          <a:chExt cx="0" cy="0"/>
        </a:xfrm>
      </p:grpSpPr>
      <p:sp>
        <p:nvSpPr>
          <p:cNvPr id="3" name="Freeform 12"/>
          <p:cNvSpPr>
            <a:spLocks noGrp="1" noEditPoints="1"/>
          </p:cNvSpPr>
          <p:nvPr>
            <p:ph type="pic" sz="quarter" idx="10"/>
          </p:nvPr>
        </p:nvSpPr>
        <p:spPr bwMode="auto">
          <a:xfrm>
            <a:off x="1553028" y="0"/>
            <a:ext cx="16734972" cy="5379495"/>
          </a:xfrm>
          <a:custGeom>
            <a:avLst/>
            <a:gdLst>
              <a:gd name="T0" fmla="*/ 1498 w 7574"/>
              <a:gd name="T1" fmla="*/ 0 h 2433"/>
              <a:gd name="T2" fmla="*/ 2354 w 7574"/>
              <a:gd name="T3" fmla="*/ 0 h 2433"/>
              <a:gd name="T4" fmla="*/ 1520 w 7574"/>
              <a:gd name="T5" fmla="*/ 834 h 2433"/>
              <a:gd name="T6" fmla="*/ 664 w 7574"/>
              <a:gd name="T7" fmla="*/ 834 h 2433"/>
              <a:gd name="T8" fmla="*/ 1498 w 7574"/>
              <a:gd name="T9" fmla="*/ 0 h 2433"/>
              <a:gd name="T10" fmla="*/ 2434 w 7574"/>
              <a:gd name="T11" fmla="*/ 0 h 2433"/>
              <a:gd name="T12" fmla="*/ 3290 w 7574"/>
              <a:gd name="T13" fmla="*/ 0 h 2433"/>
              <a:gd name="T14" fmla="*/ 855 w 7574"/>
              <a:gd name="T15" fmla="*/ 2433 h 2433"/>
              <a:gd name="T16" fmla="*/ 0 w 7574"/>
              <a:gd name="T17" fmla="*/ 2433 h 2433"/>
              <a:gd name="T18" fmla="*/ 2434 w 7574"/>
              <a:gd name="T19" fmla="*/ 0 h 2433"/>
              <a:gd name="T20" fmla="*/ 3370 w 7574"/>
              <a:gd name="T21" fmla="*/ 0 h 2433"/>
              <a:gd name="T22" fmla="*/ 4226 w 7574"/>
              <a:gd name="T23" fmla="*/ 0 h 2433"/>
              <a:gd name="T24" fmla="*/ 2661 w 7574"/>
              <a:gd name="T25" fmla="*/ 1564 h 2433"/>
              <a:gd name="T26" fmla="*/ 1806 w 7574"/>
              <a:gd name="T27" fmla="*/ 1564 h 2433"/>
              <a:gd name="T28" fmla="*/ 3370 w 7574"/>
              <a:gd name="T29" fmla="*/ 0 h 2433"/>
              <a:gd name="T30" fmla="*/ 4306 w 7574"/>
              <a:gd name="T31" fmla="*/ 0 h 2433"/>
              <a:gd name="T32" fmla="*/ 5162 w 7574"/>
              <a:gd name="T33" fmla="*/ 0 h 2433"/>
              <a:gd name="T34" fmla="*/ 3046 w 7574"/>
              <a:gd name="T35" fmla="*/ 2115 h 2433"/>
              <a:gd name="T36" fmla="*/ 2190 w 7574"/>
              <a:gd name="T37" fmla="*/ 2115 h 2433"/>
              <a:gd name="T38" fmla="*/ 4306 w 7574"/>
              <a:gd name="T39" fmla="*/ 0 h 2433"/>
              <a:gd name="T40" fmla="*/ 5242 w 7574"/>
              <a:gd name="T41" fmla="*/ 0 h 2433"/>
              <a:gd name="T42" fmla="*/ 6098 w 7574"/>
              <a:gd name="T43" fmla="*/ 0 h 2433"/>
              <a:gd name="T44" fmla="*/ 4896 w 7574"/>
              <a:gd name="T45" fmla="*/ 1201 h 2433"/>
              <a:gd name="T46" fmla="*/ 4040 w 7574"/>
              <a:gd name="T47" fmla="*/ 1201 h 2433"/>
              <a:gd name="T48" fmla="*/ 5242 w 7574"/>
              <a:gd name="T49" fmla="*/ 0 h 2433"/>
              <a:gd name="T50" fmla="*/ 6177 w 7574"/>
              <a:gd name="T51" fmla="*/ 0 h 2433"/>
              <a:gd name="T52" fmla="*/ 7033 w 7574"/>
              <a:gd name="T53" fmla="*/ 0 h 2433"/>
              <a:gd name="T54" fmla="*/ 5123 w 7574"/>
              <a:gd name="T55" fmla="*/ 1909 h 2433"/>
              <a:gd name="T56" fmla="*/ 4267 w 7574"/>
              <a:gd name="T57" fmla="*/ 1909 h 2433"/>
              <a:gd name="T58" fmla="*/ 6177 w 7574"/>
              <a:gd name="T59" fmla="*/ 0 h 2433"/>
              <a:gd name="T60" fmla="*/ 7114 w 7574"/>
              <a:gd name="T61" fmla="*/ 0 h 2433"/>
              <a:gd name="T62" fmla="*/ 7574 w 7574"/>
              <a:gd name="T63" fmla="*/ 0 h 2433"/>
              <a:gd name="T64" fmla="*/ 7574 w 7574"/>
              <a:gd name="T65" fmla="*/ 395 h 2433"/>
              <a:gd name="T66" fmla="*/ 6453 w 7574"/>
              <a:gd name="T67" fmla="*/ 1515 h 2433"/>
              <a:gd name="T68" fmla="*/ 5597 w 7574"/>
              <a:gd name="T69" fmla="*/ 1515 h 2433"/>
              <a:gd name="T70" fmla="*/ 7114 w 7574"/>
              <a:gd name="T71" fmla="*/ 0 h 24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574" h="2433">
                <a:moveTo>
                  <a:pt x="1498" y="0"/>
                </a:moveTo>
                <a:lnTo>
                  <a:pt x="2354" y="0"/>
                </a:lnTo>
                <a:lnTo>
                  <a:pt x="1520" y="834"/>
                </a:lnTo>
                <a:lnTo>
                  <a:pt x="664" y="834"/>
                </a:lnTo>
                <a:lnTo>
                  <a:pt x="1498" y="0"/>
                </a:lnTo>
                <a:close/>
                <a:moveTo>
                  <a:pt x="2434" y="0"/>
                </a:moveTo>
                <a:lnTo>
                  <a:pt x="3290" y="0"/>
                </a:lnTo>
                <a:lnTo>
                  <a:pt x="855" y="2433"/>
                </a:lnTo>
                <a:lnTo>
                  <a:pt x="0" y="2433"/>
                </a:lnTo>
                <a:lnTo>
                  <a:pt x="2434" y="0"/>
                </a:lnTo>
                <a:close/>
                <a:moveTo>
                  <a:pt x="3370" y="0"/>
                </a:moveTo>
                <a:lnTo>
                  <a:pt x="4226" y="0"/>
                </a:lnTo>
                <a:lnTo>
                  <a:pt x="2661" y="1564"/>
                </a:lnTo>
                <a:lnTo>
                  <a:pt x="1806" y="1564"/>
                </a:lnTo>
                <a:lnTo>
                  <a:pt x="3370" y="0"/>
                </a:lnTo>
                <a:close/>
                <a:moveTo>
                  <a:pt x="4306" y="0"/>
                </a:moveTo>
                <a:lnTo>
                  <a:pt x="5162" y="0"/>
                </a:lnTo>
                <a:lnTo>
                  <a:pt x="3046" y="2115"/>
                </a:lnTo>
                <a:lnTo>
                  <a:pt x="2190" y="2115"/>
                </a:lnTo>
                <a:lnTo>
                  <a:pt x="4306" y="0"/>
                </a:lnTo>
                <a:close/>
                <a:moveTo>
                  <a:pt x="5242" y="0"/>
                </a:moveTo>
                <a:lnTo>
                  <a:pt x="6098" y="0"/>
                </a:lnTo>
                <a:lnTo>
                  <a:pt x="4896" y="1201"/>
                </a:lnTo>
                <a:lnTo>
                  <a:pt x="4040" y="1201"/>
                </a:lnTo>
                <a:lnTo>
                  <a:pt x="5242" y="0"/>
                </a:lnTo>
                <a:close/>
                <a:moveTo>
                  <a:pt x="6177" y="0"/>
                </a:moveTo>
                <a:lnTo>
                  <a:pt x="7033" y="0"/>
                </a:lnTo>
                <a:lnTo>
                  <a:pt x="5123" y="1909"/>
                </a:lnTo>
                <a:lnTo>
                  <a:pt x="4267" y="1909"/>
                </a:lnTo>
                <a:lnTo>
                  <a:pt x="6177" y="0"/>
                </a:lnTo>
                <a:close/>
                <a:moveTo>
                  <a:pt x="7114" y="0"/>
                </a:moveTo>
                <a:lnTo>
                  <a:pt x="7574" y="0"/>
                </a:lnTo>
                <a:lnTo>
                  <a:pt x="7574" y="395"/>
                </a:lnTo>
                <a:lnTo>
                  <a:pt x="6453" y="1515"/>
                </a:lnTo>
                <a:lnTo>
                  <a:pt x="5597" y="1515"/>
                </a:lnTo>
                <a:lnTo>
                  <a:pt x="7114" y="0"/>
                </a:lnTo>
                <a:close/>
              </a:path>
            </a:pathLst>
          </a:cu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5" name="TextBox 4">
            <a:extLst>
              <a:ext uri="{FF2B5EF4-FFF2-40B4-BE49-F238E27FC236}">
                <a16:creationId xmlns:a16="http://schemas.microsoft.com/office/drawing/2014/main" id="{7E608DFC-52BD-9F47-A5DC-38DC2D4C9AD6}"/>
              </a:ext>
            </a:extLst>
          </p:cNvPr>
          <p:cNvSpPr txBox="1"/>
          <p:nvPr userDrawn="1"/>
        </p:nvSpPr>
        <p:spPr>
          <a:xfrm>
            <a:off x="16859165" y="9198396"/>
            <a:ext cx="660400" cy="338554"/>
          </a:xfrm>
          <a:prstGeom prst="rect">
            <a:avLst/>
          </a:prstGeom>
          <a:noFill/>
        </p:spPr>
        <p:txBody>
          <a:bodyPr wrap="square" rtlCol="0">
            <a:spAutoFit/>
          </a:bodyPr>
          <a:lstStyle/>
          <a:p>
            <a:pPr algn="r"/>
            <a:fld id="{293ABEDF-2FD4-CE41-BE6E-C03412F0A819}" type="slidenum">
              <a:rPr lang="en-US" sz="1600" b="0" i="0" smtClean="0">
                <a:latin typeface="Open Sans" panose="020B0606030504020204" pitchFamily="34" charset="0"/>
                <a:ea typeface="Open Sans" panose="020B0606030504020204" pitchFamily="34" charset="0"/>
                <a:cs typeface="Open Sans" panose="020B0606030504020204" pitchFamily="34" charset="0"/>
              </a:rPr>
              <a:pPr algn="r"/>
              <a:t>‹#›</a:t>
            </a:fld>
            <a:endParaRPr lang="en-US" sz="1600" b="0" i="0" dirty="0">
              <a:latin typeface="Open Sans" panose="020B0606030504020204" pitchFamily="34" charset="0"/>
              <a:ea typeface="Open Sans" panose="020B0606030504020204" pitchFamily="34" charset="0"/>
              <a:cs typeface="Arial" panose="020B0606030504020204" pitchFamily="34" charset="0"/>
            </a:endParaRPr>
          </a:p>
        </p:txBody>
      </p:sp>
      <p:cxnSp>
        <p:nvCxnSpPr>
          <p:cNvPr id="6" name="Straight Connector 5">
            <a:extLst>
              <a:ext uri="{FF2B5EF4-FFF2-40B4-BE49-F238E27FC236}">
                <a16:creationId xmlns:a16="http://schemas.microsoft.com/office/drawing/2014/main" id="{024B3656-C6B1-1548-9E0B-A58277B20362}"/>
              </a:ext>
            </a:extLst>
          </p:cNvPr>
          <p:cNvCxnSpPr>
            <a:cxnSpLocks/>
          </p:cNvCxnSpPr>
          <p:nvPr userDrawn="1"/>
        </p:nvCxnSpPr>
        <p:spPr>
          <a:xfrm flipV="1">
            <a:off x="17568333" y="9352284"/>
            <a:ext cx="719667" cy="15389"/>
          </a:xfrm>
          <a:prstGeom prst="line">
            <a:avLst/>
          </a:prstGeom>
          <a:ln w="15875"/>
        </p:spPr>
        <p:style>
          <a:lnRef idx="1">
            <a:schemeClr val="accent1"/>
          </a:lnRef>
          <a:fillRef idx="0">
            <a:schemeClr val="accent1"/>
          </a:fillRef>
          <a:effectRef idx="0">
            <a:schemeClr val="accent1"/>
          </a:effectRef>
          <a:fontRef idx="minor">
            <a:schemeClr val="tx1"/>
          </a:fontRef>
        </p:style>
      </p:cxnSp>
      <p:pic>
        <p:nvPicPr>
          <p:cNvPr id="8" name="Picture 7">
            <a:extLst>
              <a:ext uri="{FF2B5EF4-FFF2-40B4-BE49-F238E27FC236}">
                <a16:creationId xmlns:a16="http://schemas.microsoft.com/office/drawing/2014/main" id="{6D8E2BF9-8240-DB47-AA17-0A624C8707A8}"/>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3265714" cy="1598919"/>
          </a:xfrm>
          <a:prstGeom prst="rect">
            <a:avLst/>
          </a:prstGeom>
        </p:spPr>
      </p:pic>
    </p:spTree>
    <p:extLst>
      <p:ext uri="{BB962C8B-B14F-4D97-AF65-F5344CB8AC3E}">
        <p14:creationId xmlns:p14="http://schemas.microsoft.com/office/powerpoint/2010/main" val="4228087004"/>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15">
    <p:spTree>
      <p:nvGrpSpPr>
        <p:cNvPr id="1" name=""/>
        <p:cNvGrpSpPr/>
        <p:nvPr/>
      </p:nvGrpSpPr>
      <p:grpSpPr>
        <a:xfrm>
          <a:off x="0" y="0"/>
          <a:ext cx="0" cy="0"/>
          <a:chOff x="0" y="0"/>
          <a:chExt cx="0" cy="0"/>
        </a:xfrm>
      </p:grpSpPr>
      <p:sp>
        <p:nvSpPr>
          <p:cNvPr id="4" name="Picture Placeholder 2"/>
          <p:cNvSpPr>
            <a:spLocks noGrp="1"/>
          </p:cNvSpPr>
          <p:nvPr>
            <p:ph type="pic" sz="quarter" idx="10"/>
          </p:nvPr>
        </p:nvSpPr>
        <p:spPr>
          <a:xfrm>
            <a:off x="0" y="0"/>
            <a:ext cx="9601200" cy="10288588"/>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5" name="TextBox 4">
            <a:extLst>
              <a:ext uri="{FF2B5EF4-FFF2-40B4-BE49-F238E27FC236}">
                <a16:creationId xmlns:a16="http://schemas.microsoft.com/office/drawing/2014/main" id="{3918076C-60FD-2C4E-BDB4-DB8EB5CB5E34}"/>
              </a:ext>
            </a:extLst>
          </p:cNvPr>
          <p:cNvSpPr txBox="1"/>
          <p:nvPr userDrawn="1"/>
        </p:nvSpPr>
        <p:spPr>
          <a:xfrm>
            <a:off x="16859165" y="9198396"/>
            <a:ext cx="660400" cy="338554"/>
          </a:xfrm>
          <a:prstGeom prst="rect">
            <a:avLst/>
          </a:prstGeom>
          <a:noFill/>
        </p:spPr>
        <p:txBody>
          <a:bodyPr wrap="square" rtlCol="0">
            <a:spAutoFit/>
          </a:bodyPr>
          <a:lstStyle/>
          <a:p>
            <a:pPr algn="r"/>
            <a:fld id="{293ABEDF-2FD4-CE41-BE6E-C03412F0A819}" type="slidenum">
              <a:rPr lang="en-US" sz="1600" b="0" i="0" smtClean="0">
                <a:latin typeface="Open Sans" panose="020B0606030504020204" pitchFamily="34" charset="0"/>
                <a:ea typeface="Open Sans" panose="020B0606030504020204" pitchFamily="34" charset="0"/>
                <a:cs typeface="Open Sans" panose="020B0606030504020204" pitchFamily="34" charset="0"/>
              </a:rPr>
              <a:pPr algn="r"/>
              <a:t>‹#›</a:t>
            </a:fld>
            <a:endParaRPr lang="en-US" sz="1600" b="0" i="0" dirty="0">
              <a:latin typeface="Open Sans" panose="020B0606030504020204" pitchFamily="34" charset="0"/>
              <a:ea typeface="Open Sans" panose="020B0606030504020204" pitchFamily="34" charset="0"/>
              <a:cs typeface="Arial" panose="020B0606030504020204" pitchFamily="34" charset="0"/>
            </a:endParaRPr>
          </a:p>
        </p:txBody>
      </p:sp>
      <p:cxnSp>
        <p:nvCxnSpPr>
          <p:cNvPr id="6" name="Straight Connector 5">
            <a:extLst>
              <a:ext uri="{FF2B5EF4-FFF2-40B4-BE49-F238E27FC236}">
                <a16:creationId xmlns:a16="http://schemas.microsoft.com/office/drawing/2014/main" id="{325833C6-1312-2040-BCA6-DD8083B17E9C}"/>
              </a:ext>
            </a:extLst>
          </p:cNvPr>
          <p:cNvCxnSpPr>
            <a:cxnSpLocks/>
          </p:cNvCxnSpPr>
          <p:nvPr userDrawn="1"/>
        </p:nvCxnSpPr>
        <p:spPr>
          <a:xfrm flipV="1">
            <a:off x="17568333" y="9352284"/>
            <a:ext cx="719667" cy="15389"/>
          </a:xfrm>
          <a:prstGeom prst="line">
            <a:avLst/>
          </a:prstGeom>
          <a:ln w="158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24129025"/>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16">
    <p:spTree>
      <p:nvGrpSpPr>
        <p:cNvPr id="1" name=""/>
        <p:cNvGrpSpPr/>
        <p:nvPr/>
      </p:nvGrpSpPr>
      <p:grpSpPr>
        <a:xfrm>
          <a:off x="0" y="0"/>
          <a:ext cx="0" cy="0"/>
          <a:chOff x="0" y="0"/>
          <a:chExt cx="0" cy="0"/>
        </a:xfrm>
      </p:grpSpPr>
      <p:sp>
        <p:nvSpPr>
          <p:cNvPr id="5" name="Picture Placeholder 2"/>
          <p:cNvSpPr>
            <a:spLocks noGrp="1"/>
          </p:cNvSpPr>
          <p:nvPr>
            <p:ph type="pic" sz="quarter" idx="10"/>
          </p:nvPr>
        </p:nvSpPr>
        <p:spPr>
          <a:xfrm>
            <a:off x="0" y="0"/>
            <a:ext cx="6698918" cy="6698919"/>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6" name="Picture Placeholder 2"/>
          <p:cNvSpPr>
            <a:spLocks noGrp="1"/>
          </p:cNvSpPr>
          <p:nvPr>
            <p:ph type="pic" sz="quarter" idx="11"/>
          </p:nvPr>
        </p:nvSpPr>
        <p:spPr>
          <a:xfrm>
            <a:off x="4279192" y="4287009"/>
            <a:ext cx="4798110" cy="4798111"/>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7" name="TextBox 6">
            <a:extLst>
              <a:ext uri="{FF2B5EF4-FFF2-40B4-BE49-F238E27FC236}">
                <a16:creationId xmlns:a16="http://schemas.microsoft.com/office/drawing/2014/main" id="{4F9EB295-2A0F-3941-99C9-510F081C66F0}"/>
              </a:ext>
            </a:extLst>
          </p:cNvPr>
          <p:cNvSpPr txBox="1"/>
          <p:nvPr userDrawn="1"/>
        </p:nvSpPr>
        <p:spPr>
          <a:xfrm>
            <a:off x="16859165" y="9198396"/>
            <a:ext cx="660400" cy="338554"/>
          </a:xfrm>
          <a:prstGeom prst="rect">
            <a:avLst/>
          </a:prstGeom>
          <a:noFill/>
        </p:spPr>
        <p:txBody>
          <a:bodyPr wrap="square" rtlCol="0">
            <a:spAutoFit/>
          </a:bodyPr>
          <a:lstStyle/>
          <a:p>
            <a:pPr algn="r"/>
            <a:fld id="{293ABEDF-2FD4-CE41-BE6E-C03412F0A819}" type="slidenum">
              <a:rPr lang="en-US" sz="1600" b="0" i="0" smtClean="0">
                <a:latin typeface="Open Sans" panose="020B0606030504020204" pitchFamily="34" charset="0"/>
                <a:ea typeface="Open Sans" panose="020B0606030504020204" pitchFamily="34" charset="0"/>
                <a:cs typeface="Open Sans" panose="020B0606030504020204" pitchFamily="34" charset="0"/>
              </a:rPr>
              <a:pPr algn="r"/>
              <a:t>‹#›</a:t>
            </a:fld>
            <a:endParaRPr lang="en-US" sz="1600" b="0" i="0" dirty="0">
              <a:latin typeface="Open Sans" panose="020B0606030504020204" pitchFamily="34" charset="0"/>
              <a:ea typeface="Open Sans" panose="020B0606030504020204" pitchFamily="34" charset="0"/>
              <a:cs typeface="Arial" panose="020B0606030504020204" pitchFamily="34" charset="0"/>
            </a:endParaRPr>
          </a:p>
        </p:txBody>
      </p:sp>
      <p:cxnSp>
        <p:nvCxnSpPr>
          <p:cNvPr id="8" name="Straight Connector 7">
            <a:extLst>
              <a:ext uri="{FF2B5EF4-FFF2-40B4-BE49-F238E27FC236}">
                <a16:creationId xmlns:a16="http://schemas.microsoft.com/office/drawing/2014/main" id="{D57794D3-DD4B-D14A-ADCC-B01C97479240}"/>
              </a:ext>
            </a:extLst>
          </p:cNvPr>
          <p:cNvCxnSpPr>
            <a:cxnSpLocks/>
          </p:cNvCxnSpPr>
          <p:nvPr userDrawn="1"/>
        </p:nvCxnSpPr>
        <p:spPr>
          <a:xfrm flipV="1">
            <a:off x="17568333" y="9352284"/>
            <a:ext cx="719667" cy="15389"/>
          </a:xfrm>
          <a:prstGeom prst="line">
            <a:avLst/>
          </a:prstGeom>
          <a:ln w="15875"/>
        </p:spPr>
        <p:style>
          <a:lnRef idx="1">
            <a:schemeClr val="accent1"/>
          </a:lnRef>
          <a:fillRef idx="0">
            <a:schemeClr val="accent1"/>
          </a:fillRef>
          <a:effectRef idx="0">
            <a:schemeClr val="accent1"/>
          </a:effectRef>
          <a:fontRef idx="minor">
            <a:schemeClr val="tx1"/>
          </a:fontRef>
        </p:style>
      </p:cxnSp>
      <p:pic>
        <p:nvPicPr>
          <p:cNvPr id="9" name="Picture 8" descr="A picture containing drawing&#10;&#10;Description automatically generated">
            <a:extLst>
              <a:ext uri="{FF2B5EF4-FFF2-40B4-BE49-F238E27FC236}">
                <a16:creationId xmlns:a16="http://schemas.microsoft.com/office/drawing/2014/main" id="{9F4A7357-0AC7-3B4C-9CBF-0892F639DE65}"/>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5541413" y="0"/>
            <a:ext cx="2746587" cy="2683239"/>
          </a:xfrm>
          <a:prstGeom prst="rect">
            <a:avLst/>
          </a:prstGeom>
        </p:spPr>
      </p:pic>
    </p:spTree>
    <p:extLst>
      <p:ext uri="{BB962C8B-B14F-4D97-AF65-F5344CB8AC3E}">
        <p14:creationId xmlns:p14="http://schemas.microsoft.com/office/powerpoint/2010/main" val="75421388"/>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17">
    <p:spTree>
      <p:nvGrpSpPr>
        <p:cNvPr id="1" name=""/>
        <p:cNvGrpSpPr/>
        <p:nvPr/>
      </p:nvGrpSpPr>
      <p:grpSpPr>
        <a:xfrm>
          <a:off x="0" y="0"/>
          <a:ext cx="0" cy="0"/>
          <a:chOff x="0" y="0"/>
          <a:chExt cx="0" cy="0"/>
        </a:xfrm>
      </p:grpSpPr>
      <p:sp>
        <p:nvSpPr>
          <p:cNvPr id="10" name="Picture Placeholder 2"/>
          <p:cNvSpPr>
            <a:spLocks noGrp="1"/>
          </p:cNvSpPr>
          <p:nvPr>
            <p:ph type="pic" sz="quarter" idx="12"/>
          </p:nvPr>
        </p:nvSpPr>
        <p:spPr>
          <a:xfrm>
            <a:off x="6907700" y="3429529"/>
            <a:ext cx="3466042" cy="3429529"/>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9" name="Picture Placeholder 2"/>
          <p:cNvSpPr>
            <a:spLocks noGrp="1"/>
          </p:cNvSpPr>
          <p:nvPr>
            <p:ph type="pic" sz="quarter" idx="11"/>
          </p:nvPr>
        </p:nvSpPr>
        <p:spPr>
          <a:xfrm>
            <a:off x="-24384" y="0"/>
            <a:ext cx="3466042" cy="3429529"/>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14" name="Picture Placeholder 2"/>
          <p:cNvSpPr>
            <a:spLocks noGrp="1"/>
          </p:cNvSpPr>
          <p:nvPr>
            <p:ph type="pic" sz="quarter" idx="13"/>
          </p:nvPr>
        </p:nvSpPr>
        <p:spPr>
          <a:xfrm>
            <a:off x="3441658" y="3429529"/>
            <a:ext cx="3466042" cy="3429529"/>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15" name="Picture Placeholder 2"/>
          <p:cNvSpPr>
            <a:spLocks noGrp="1"/>
          </p:cNvSpPr>
          <p:nvPr>
            <p:ph type="pic" sz="quarter" idx="14"/>
          </p:nvPr>
        </p:nvSpPr>
        <p:spPr>
          <a:xfrm>
            <a:off x="-24384" y="3429529"/>
            <a:ext cx="3466042" cy="3429529"/>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16" name="Picture Placeholder 2"/>
          <p:cNvSpPr>
            <a:spLocks noGrp="1"/>
          </p:cNvSpPr>
          <p:nvPr>
            <p:ph type="pic" sz="quarter" idx="15"/>
          </p:nvPr>
        </p:nvSpPr>
        <p:spPr>
          <a:xfrm>
            <a:off x="3441658" y="6859059"/>
            <a:ext cx="3466042" cy="3429529"/>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17" name="Picture Placeholder 2"/>
          <p:cNvSpPr>
            <a:spLocks noGrp="1"/>
          </p:cNvSpPr>
          <p:nvPr>
            <p:ph type="pic" sz="quarter" idx="16"/>
          </p:nvPr>
        </p:nvSpPr>
        <p:spPr>
          <a:xfrm>
            <a:off x="-24384" y="6859059"/>
            <a:ext cx="3466042" cy="3429529"/>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11" name="TextBox 10">
            <a:extLst>
              <a:ext uri="{FF2B5EF4-FFF2-40B4-BE49-F238E27FC236}">
                <a16:creationId xmlns:a16="http://schemas.microsoft.com/office/drawing/2014/main" id="{616511E6-E95E-054F-8A9F-48D0C3E4F56A}"/>
              </a:ext>
            </a:extLst>
          </p:cNvPr>
          <p:cNvSpPr txBox="1"/>
          <p:nvPr userDrawn="1"/>
        </p:nvSpPr>
        <p:spPr>
          <a:xfrm>
            <a:off x="16859165" y="9198396"/>
            <a:ext cx="660400" cy="338554"/>
          </a:xfrm>
          <a:prstGeom prst="rect">
            <a:avLst/>
          </a:prstGeom>
          <a:noFill/>
        </p:spPr>
        <p:txBody>
          <a:bodyPr wrap="square" rtlCol="0">
            <a:spAutoFit/>
          </a:bodyPr>
          <a:lstStyle/>
          <a:p>
            <a:pPr algn="r"/>
            <a:fld id="{293ABEDF-2FD4-CE41-BE6E-C03412F0A819}" type="slidenum">
              <a:rPr lang="en-US" sz="1600" b="0" i="0" smtClean="0">
                <a:latin typeface="Open Sans" panose="020B0606030504020204" pitchFamily="34" charset="0"/>
                <a:ea typeface="Open Sans" panose="020B0606030504020204" pitchFamily="34" charset="0"/>
                <a:cs typeface="Open Sans" panose="020B0606030504020204" pitchFamily="34" charset="0"/>
              </a:rPr>
              <a:pPr algn="r"/>
              <a:t>‹#›</a:t>
            </a:fld>
            <a:endParaRPr lang="en-US" sz="1600" b="0" i="0" dirty="0">
              <a:latin typeface="Open Sans" panose="020B0606030504020204" pitchFamily="34" charset="0"/>
              <a:ea typeface="Open Sans" panose="020B0606030504020204" pitchFamily="34" charset="0"/>
              <a:cs typeface="Arial" panose="020B0606030504020204" pitchFamily="34" charset="0"/>
            </a:endParaRPr>
          </a:p>
        </p:txBody>
      </p:sp>
      <p:cxnSp>
        <p:nvCxnSpPr>
          <p:cNvPr id="12" name="Straight Connector 11">
            <a:extLst>
              <a:ext uri="{FF2B5EF4-FFF2-40B4-BE49-F238E27FC236}">
                <a16:creationId xmlns:a16="http://schemas.microsoft.com/office/drawing/2014/main" id="{DDC1C82D-8973-9644-AF17-B4738DA87243}"/>
              </a:ext>
            </a:extLst>
          </p:cNvPr>
          <p:cNvCxnSpPr>
            <a:cxnSpLocks/>
          </p:cNvCxnSpPr>
          <p:nvPr userDrawn="1"/>
        </p:nvCxnSpPr>
        <p:spPr>
          <a:xfrm flipV="1">
            <a:off x="17568333" y="9352284"/>
            <a:ext cx="719667" cy="15389"/>
          </a:xfrm>
          <a:prstGeom prst="line">
            <a:avLst/>
          </a:prstGeom>
          <a:ln w="15875"/>
        </p:spPr>
        <p:style>
          <a:lnRef idx="1">
            <a:schemeClr val="accent1"/>
          </a:lnRef>
          <a:fillRef idx="0">
            <a:schemeClr val="accent1"/>
          </a:fillRef>
          <a:effectRef idx="0">
            <a:schemeClr val="accent1"/>
          </a:effectRef>
          <a:fontRef idx="minor">
            <a:schemeClr val="tx1"/>
          </a:fontRef>
        </p:style>
      </p:cxnSp>
      <p:pic>
        <p:nvPicPr>
          <p:cNvPr id="13" name="Picture 12" descr="A picture containing drawing&#10;&#10;Description automatically generated">
            <a:extLst>
              <a:ext uri="{FF2B5EF4-FFF2-40B4-BE49-F238E27FC236}">
                <a16:creationId xmlns:a16="http://schemas.microsoft.com/office/drawing/2014/main" id="{C33694B4-A4D0-8B4E-8BFF-C4E1792BAC60}"/>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5541413" y="0"/>
            <a:ext cx="2746587" cy="2683239"/>
          </a:xfrm>
          <a:prstGeom prst="rect">
            <a:avLst/>
          </a:prstGeom>
        </p:spPr>
      </p:pic>
    </p:spTree>
    <p:extLst>
      <p:ext uri="{BB962C8B-B14F-4D97-AF65-F5344CB8AC3E}">
        <p14:creationId xmlns:p14="http://schemas.microsoft.com/office/powerpoint/2010/main" val="4207712186"/>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18">
    <p:spTree>
      <p:nvGrpSpPr>
        <p:cNvPr id="1" name=""/>
        <p:cNvGrpSpPr/>
        <p:nvPr/>
      </p:nvGrpSpPr>
      <p:grpSpPr>
        <a:xfrm>
          <a:off x="0" y="0"/>
          <a:ext cx="0" cy="0"/>
          <a:chOff x="0" y="0"/>
          <a:chExt cx="0" cy="0"/>
        </a:xfrm>
      </p:grpSpPr>
      <p:sp>
        <p:nvSpPr>
          <p:cNvPr id="22" name="Picture Placeholder 2"/>
          <p:cNvSpPr>
            <a:spLocks noGrp="1"/>
          </p:cNvSpPr>
          <p:nvPr>
            <p:ph type="pic" sz="quarter" idx="12"/>
          </p:nvPr>
        </p:nvSpPr>
        <p:spPr>
          <a:xfrm>
            <a:off x="11359170" y="0"/>
            <a:ext cx="2271834" cy="2247901"/>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23" name="Picture Placeholder 2"/>
          <p:cNvSpPr>
            <a:spLocks noGrp="1"/>
          </p:cNvSpPr>
          <p:nvPr>
            <p:ph type="pic" sz="quarter" idx="13"/>
          </p:nvPr>
        </p:nvSpPr>
        <p:spPr>
          <a:xfrm>
            <a:off x="9087336" y="0"/>
            <a:ext cx="2271834" cy="2247901"/>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24" name="Picture Placeholder 2"/>
          <p:cNvSpPr>
            <a:spLocks noGrp="1"/>
          </p:cNvSpPr>
          <p:nvPr>
            <p:ph type="pic" sz="quarter" idx="14"/>
          </p:nvPr>
        </p:nvSpPr>
        <p:spPr>
          <a:xfrm>
            <a:off x="6815502" y="0"/>
            <a:ext cx="2271834" cy="2247901"/>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25" name="Picture Placeholder 2"/>
          <p:cNvSpPr>
            <a:spLocks noGrp="1"/>
          </p:cNvSpPr>
          <p:nvPr>
            <p:ph type="pic" sz="quarter" idx="15"/>
          </p:nvPr>
        </p:nvSpPr>
        <p:spPr>
          <a:xfrm>
            <a:off x="4543668" y="0"/>
            <a:ext cx="2271834" cy="2247901"/>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26" name="Picture Placeholder 2"/>
          <p:cNvSpPr>
            <a:spLocks noGrp="1"/>
          </p:cNvSpPr>
          <p:nvPr>
            <p:ph type="pic" sz="quarter" idx="16"/>
          </p:nvPr>
        </p:nvSpPr>
        <p:spPr>
          <a:xfrm>
            <a:off x="2271834" y="0"/>
            <a:ext cx="2271834" cy="2247901"/>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27" name="Picture Placeholder 2"/>
          <p:cNvSpPr>
            <a:spLocks noGrp="1"/>
          </p:cNvSpPr>
          <p:nvPr>
            <p:ph type="pic" sz="quarter" idx="17"/>
          </p:nvPr>
        </p:nvSpPr>
        <p:spPr>
          <a:xfrm>
            <a:off x="0" y="0"/>
            <a:ext cx="2271834" cy="2247901"/>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40" name="Picture Placeholder 2"/>
          <p:cNvSpPr>
            <a:spLocks noGrp="1"/>
          </p:cNvSpPr>
          <p:nvPr>
            <p:ph type="pic" sz="quarter" idx="19"/>
          </p:nvPr>
        </p:nvSpPr>
        <p:spPr>
          <a:xfrm>
            <a:off x="9087336" y="2247901"/>
            <a:ext cx="2271834" cy="2247901"/>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41" name="Picture Placeholder 2"/>
          <p:cNvSpPr>
            <a:spLocks noGrp="1"/>
          </p:cNvSpPr>
          <p:nvPr>
            <p:ph type="pic" sz="quarter" idx="20"/>
          </p:nvPr>
        </p:nvSpPr>
        <p:spPr>
          <a:xfrm>
            <a:off x="6815502" y="2247901"/>
            <a:ext cx="2271834" cy="2247901"/>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42" name="Picture Placeholder 2"/>
          <p:cNvSpPr>
            <a:spLocks noGrp="1"/>
          </p:cNvSpPr>
          <p:nvPr>
            <p:ph type="pic" sz="quarter" idx="21"/>
          </p:nvPr>
        </p:nvSpPr>
        <p:spPr>
          <a:xfrm>
            <a:off x="4543668" y="2247901"/>
            <a:ext cx="2271834" cy="2247901"/>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43" name="Picture Placeholder 2"/>
          <p:cNvSpPr>
            <a:spLocks noGrp="1"/>
          </p:cNvSpPr>
          <p:nvPr>
            <p:ph type="pic" sz="quarter" idx="22"/>
          </p:nvPr>
        </p:nvSpPr>
        <p:spPr>
          <a:xfrm>
            <a:off x="2271834" y="2247901"/>
            <a:ext cx="2271834" cy="2247901"/>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44" name="Picture Placeholder 2"/>
          <p:cNvSpPr>
            <a:spLocks noGrp="1"/>
          </p:cNvSpPr>
          <p:nvPr>
            <p:ph type="pic" sz="quarter" idx="23"/>
          </p:nvPr>
        </p:nvSpPr>
        <p:spPr>
          <a:xfrm>
            <a:off x="0" y="2247901"/>
            <a:ext cx="2271834" cy="2247901"/>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57" name="Picture Placeholder 2"/>
          <p:cNvSpPr>
            <a:spLocks noGrp="1"/>
          </p:cNvSpPr>
          <p:nvPr>
            <p:ph type="pic" sz="quarter" idx="25"/>
          </p:nvPr>
        </p:nvSpPr>
        <p:spPr>
          <a:xfrm>
            <a:off x="4543668" y="4495802"/>
            <a:ext cx="2271834" cy="2247901"/>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58" name="Picture Placeholder 2"/>
          <p:cNvSpPr>
            <a:spLocks noGrp="1"/>
          </p:cNvSpPr>
          <p:nvPr>
            <p:ph type="pic" sz="quarter" idx="26"/>
          </p:nvPr>
        </p:nvSpPr>
        <p:spPr>
          <a:xfrm>
            <a:off x="2271834" y="4495802"/>
            <a:ext cx="2271834" cy="2247901"/>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59" name="Picture Placeholder 2"/>
          <p:cNvSpPr>
            <a:spLocks noGrp="1"/>
          </p:cNvSpPr>
          <p:nvPr>
            <p:ph type="pic" sz="quarter" idx="27"/>
          </p:nvPr>
        </p:nvSpPr>
        <p:spPr>
          <a:xfrm>
            <a:off x="0" y="4495802"/>
            <a:ext cx="2271834" cy="2247901"/>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60" name="Picture Placeholder 2"/>
          <p:cNvSpPr>
            <a:spLocks noGrp="1"/>
          </p:cNvSpPr>
          <p:nvPr>
            <p:ph type="pic" sz="quarter" idx="28"/>
          </p:nvPr>
        </p:nvSpPr>
        <p:spPr>
          <a:xfrm>
            <a:off x="0" y="6743703"/>
            <a:ext cx="2271834" cy="2247901"/>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28" name="TextBox 27">
            <a:extLst>
              <a:ext uri="{FF2B5EF4-FFF2-40B4-BE49-F238E27FC236}">
                <a16:creationId xmlns:a16="http://schemas.microsoft.com/office/drawing/2014/main" id="{08D5C075-AD06-2646-98DA-28A6E01A1E31}"/>
              </a:ext>
            </a:extLst>
          </p:cNvPr>
          <p:cNvSpPr txBox="1"/>
          <p:nvPr userDrawn="1"/>
        </p:nvSpPr>
        <p:spPr>
          <a:xfrm>
            <a:off x="16859165" y="9198396"/>
            <a:ext cx="660400" cy="338554"/>
          </a:xfrm>
          <a:prstGeom prst="rect">
            <a:avLst/>
          </a:prstGeom>
          <a:noFill/>
        </p:spPr>
        <p:txBody>
          <a:bodyPr wrap="square" rtlCol="0">
            <a:spAutoFit/>
          </a:bodyPr>
          <a:lstStyle/>
          <a:p>
            <a:pPr algn="r"/>
            <a:fld id="{293ABEDF-2FD4-CE41-BE6E-C03412F0A819}" type="slidenum">
              <a:rPr lang="en-US" sz="1600" b="0" i="0" smtClean="0">
                <a:latin typeface="Open Sans" panose="020B0606030504020204" pitchFamily="34" charset="0"/>
                <a:ea typeface="Open Sans" panose="020B0606030504020204" pitchFamily="34" charset="0"/>
                <a:cs typeface="Open Sans" panose="020B0606030504020204" pitchFamily="34" charset="0"/>
              </a:rPr>
              <a:pPr algn="r"/>
              <a:t>‹#›</a:t>
            </a:fld>
            <a:endParaRPr lang="en-US" sz="1600" b="0" i="0" dirty="0">
              <a:latin typeface="Open Sans" panose="020B0606030504020204" pitchFamily="34" charset="0"/>
              <a:ea typeface="Open Sans" panose="020B0606030504020204" pitchFamily="34" charset="0"/>
              <a:cs typeface="Arial" panose="020B0606030504020204" pitchFamily="34" charset="0"/>
            </a:endParaRPr>
          </a:p>
        </p:txBody>
      </p:sp>
      <p:cxnSp>
        <p:nvCxnSpPr>
          <p:cNvPr id="29" name="Straight Connector 28">
            <a:extLst>
              <a:ext uri="{FF2B5EF4-FFF2-40B4-BE49-F238E27FC236}">
                <a16:creationId xmlns:a16="http://schemas.microsoft.com/office/drawing/2014/main" id="{0BC4DAB1-732E-7643-B75F-30F62B6E1922}"/>
              </a:ext>
            </a:extLst>
          </p:cNvPr>
          <p:cNvCxnSpPr>
            <a:cxnSpLocks/>
          </p:cNvCxnSpPr>
          <p:nvPr userDrawn="1"/>
        </p:nvCxnSpPr>
        <p:spPr>
          <a:xfrm flipV="1">
            <a:off x="17568333" y="9352284"/>
            <a:ext cx="719667" cy="15389"/>
          </a:xfrm>
          <a:prstGeom prst="line">
            <a:avLst/>
          </a:prstGeom>
          <a:ln w="15875"/>
        </p:spPr>
        <p:style>
          <a:lnRef idx="1">
            <a:schemeClr val="accent1"/>
          </a:lnRef>
          <a:fillRef idx="0">
            <a:schemeClr val="accent1"/>
          </a:fillRef>
          <a:effectRef idx="0">
            <a:schemeClr val="accent1"/>
          </a:effectRef>
          <a:fontRef idx="minor">
            <a:schemeClr val="tx1"/>
          </a:fontRef>
        </p:style>
      </p:cxnSp>
      <p:pic>
        <p:nvPicPr>
          <p:cNvPr id="21" name="Picture 20" descr="A picture containing drawing&#10;&#10;Description automatically generated">
            <a:extLst>
              <a:ext uri="{FF2B5EF4-FFF2-40B4-BE49-F238E27FC236}">
                <a16:creationId xmlns:a16="http://schemas.microsoft.com/office/drawing/2014/main" id="{9280F20D-281D-BF4F-B5EC-F1AEBD0771FF}"/>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5541413" y="0"/>
            <a:ext cx="2746587" cy="2683239"/>
          </a:xfrm>
          <a:prstGeom prst="rect">
            <a:avLst/>
          </a:prstGeom>
        </p:spPr>
      </p:pic>
    </p:spTree>
    <p:extLst>
      <p:ext uri="{BB962C8B-B14F-4D97-AF65-F5344CB8AC3E}">
        <p14:creationId xmlns:p14="http://schemas.microsoft.com/office/powerpoint/2010/main" val="1813909486"/>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19">
    <p:spTree>
      <p:nvGrpSpPr>
        <p:cNvPr id="1" name=""/>
        <p:cNvGrpSpPr/>
        <p:nvPr/>
      </p:nvGrpSpPr>
      <p:grpSpPr>
        <a:xfrm>
          <a:off x="0" y="0"/>
          <a:ext cx="0" cy="0"/>
          <a:chOff x="0" y="0"/>
          <a:chExt cx="0" cy="0"/>
        </a:xfrm>
      </p:grpSpPr>
      <p:sp>
        <p:nvSpPr>
          <p:cNvPr id="5" name="Picture Placeholder 2"/>
          <p:cNvSpPr>
            <a:spLocks noGrp="1"/>
          </p:cNvSpPr>
          <p:nvPr>
            <p:ph type="pic" sz="quarter" idx="10"/>
          </p:nvPr>
        </p:nvSpPr>
        <p:spPr>
          <a:xfrm>
            <a:off x="2076448" y="0"/>
            <a:ext cx="3975907" cy="10288588"/>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6" name="Picture Placeholder 2"/>
          <p:cNvSpPr>
            <a:spLocks noGrp="1"/>
          </p:cNvSpPr>
          <p:nvPr>
            <p:ph type="pic" sz="quarter" idx="11"/>
          </p:nvPr>
        </p:nvSpPr>
        <p:spPr>
          <a:xfrm>
            <a:off x="6052354" y="0"/>
            <a:ext cx="3975907" cy="10288588"/>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7" name="TextBox 6">
            <a:extLst>
              <a:ext uri="{FF2B5EF4-FFF2-40B4-BE49-F238E27FC236}">
                <a16:creationId xmlns:a16="http://schemas.microsoft.com/office/drawing/2014/main" id="{E09A9054-01E6-4A43-AEF1-FF58D1366520}"/>
              </a:ext>
            </a:extLst>
          </p:cNvPr>
          <p:cNvSpPr txBox="1"/>
          <p:nvPr userDrawn="1"/>
        </p:nvSpPr>
        <p:spPr>
          <a:xfrm>
            <a:off x="16859165" y="9198396"/>
            <a:ext cx="660400" cy="338554"/>
          </a:xfrm>
          <a:prstGeom prst="rect">
            <a:avLst/>
          </a:prstGeom>
          <a:noFill/>
        </p:spPr>
        <p:txBody>
          <a:bodyPr wrap="square" rtlCol="0">
            <a:spAutoFit/>
          </a:bodyPr>
          <a:lstStyle/>
          <a:p>
            <a:pPr algn="r"/>
            <a:fld id="{293ABEDF-2FD4-CE41-BE6E-C03412F0A819}" type="slidenum">
              <a:rPr lang="en-US" sz="1600" b="0" i="0" smtClean="0">
                <a:latin typeface="Open Sans" panose="020B0606030504020204" pitchFamily="34" charset="0"/>
                <a:ea typeface="Open Sans" panose="020B0606030504020204" pitchFamily="34" charset="0"/>
                <a:cs typeface="Open Sans" panose="020B0606030504020204" pitchFamily="34" charset="0"/>
              </a:rPr>
              <a:pPr algn="r"/>
              <a:t>‹#›</a:t>
            </a:fld>
            <a:endParaRPr lang="en-US" sz="1600" b="0" i="0" dirty="0">
              <a:latin typeface="Open Sans" panose="020B0606030504020204" pitchFamily="34" charset="0"/>
              <a:ea typeface="Open Sans" panose="020B0606030504020204" pitchFamily="34" charset="0"/>
              <a:cs typeface="Arial" panose="020B0606030504020204" pitchFamily="34" charset="0"/>
            </a:endParaRPr>
          </a:p>
        </p:txBody>
      </p:sp>
      <p:cxnSp>
        <p:nvCxnSpPr>
          <p:cNvPr id="8" name="Straight Connector 7">
            <a:extLst>
              <a:ext uri="{FF2B5EF4-FFF2-40B4-BE49-F238E27FC236}">
                <a16:creationId xmlns:a16="http://schemas.microsoft.com/office/drawing/2014/main" id="{BDAB939A-8E24-2C48-BFD0-705C1C372796}"/>
              </a:ext>
            </a:extLst>
          </p:cNvPr>
          <p:cNvCxnSpPr>
            <a:cxnSpLocks/>
          </p:cNvCxnSpPr>
          <p:nvPr userDrawn="1"/>
        </p:nvCxnSpPr>
        <p:spPr>
          <a:xfrm flipV="1">
            <a:off x="17568333" y="9352284"/>
            <a:ext cx="719667" cy="15389"/>
          </a:xfrm>
          <a:prstGeom prst="line">
            <a:avLst/>
          </a:prstGeom>
          <a:ln w="15875"/>
        </p:spPr>
        <p:style>
          <a:lnRef idx="1">
            <a:schemeClr val="accent1"/>
          </a:lnRef>
          <a:fillRef idx="0">
            <a:schemeClr val="accent1"/>
          </a:fillRef>
          <a:effectRef idx="0">
            <a:schemeClr val="accent1"/>
          </a:effectRef>
          <a:fontRef idx="minor">
            <a:schemeClr val="tx1"/>
          </a:fontRef>
        </p:style>
      </p:cxnSp>
      <p:pic>
        <p:nvPicPr>
          <p:cNvPr id="9" name="Picture 8" descr="A picture containing drawing&#10;&#10;Description automatically generated">
            <a:extLst>
              <a:ext uri="{FF2B5EF4-FFF2-40B4-BE49-F238E27FC236}">
                <a16:creationId xmlns:a16="http://schemas.microsoft.com/office/drawing/2014/main" id="{46B66127-393D-1942-8DAA-86F31367DE5F}"/>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5541413" y="0"/>
            <a:ext cx="2746587" cy="2683239"/>
          </a:xfrm>
          <a:prstGeom prst="rect">
            <a:avLst/>
          </a:prstGeom>
        </p:spPr>
      </p:pic>
    </p:spTree>
    <p:extLst>
      <p:ext uri="{BB962C8B-B14F-4D97-AF65-F5344CB8AC3E}">
        <p14:creationId xmlns:p14="http://schemas.microsoft.com/office/powerpoint/2010/main" val="3385471698"/>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20">
    <p:spTree>
      <p:nvGrpSpPr>
        <p:cNvPr id="1" name=""/>
        <p:cNvGrpSpPr/>
        <p:nvPr/>
      </p:nvGrpSpPr>
      <p:grpSpPr>
        <a:xfrm>
          <a:off x="0" y="0"/>
          <a:ext cx="0" cy="0"/>
          <a:chOff x="0" y="0"/>
          <a:chExt cx="0" cy="0"/>
        </a:xfrm>
      </p:grpSpPr>
      <p:sp>
        <p:nvSpPr>
          <p:cNvPr id="5" name="Picture Placeholder 2"/>
          <p:cNvSpPr>
            <a:spLocks noGrp="1"/>
          </p:cNvSpPr>
          <p:nvPr>
            <p:ph type="pic" sz="quarter" idx="10"/>
          </p:nvPr>
        </p:nvSpPr>
        <p:spPr>
          <a:xfrm>
            <a:off x="2457449" y="0"/>
            <a:ext cx="5485374" cy="10288588"/>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6" name="Picture Placeholder 2"/>
          <p:cNvSpPr>
            <a:spLocks noGrp="1"/>
          </p:cNvSpPr>
          <p:nvPr>
            <p:ph type="pic" sz="quarter" idx="11"/>
          </p:nvPr>
        </p:nvSpPr>
        <p:spPr>
          <a:xfrm>
            <a:off x="0" y="0"/>
            <a:ext cx="2457448" cy="10288588"/>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7" name="TextBox 6">
            <a:extLst>
              <a:ext uri="{FF2B5EF4-FFF2-40B4-BE49-F238E27FC236}">
                <a16:creationId xmlns:a16="http://schemas.microsoft.com/office/drawing/2014/main" id="{5E0EF4E2-6FF3-AE41-A78D-F219CB2F2E59}"/>
              </a:ext>
            </a:extLst>
          </p:cNvPr>
          <p:cNvSpPr txBox="1"/>
          <p:nvPr userDrawn="1"/>
        </p:nvSpPr>
        <p:spPr>
          <a:xfrm>
            <a:off x="16859165" y="9198396"/>
            <a:ext cx="660400" cy="338554"/>
          </a:xfrm>
          <a:prstGeom prst="rect">
            <a:avLst/>
          </a:prstGeom>
          <a:noFill/>
        </p:spPr>
        <p:txBody>
          <a:bodyPr wrap="square" rtlCol="0">
            <a:spAutoFit/>
          </a:bodyPr>
          <a:lstStyle/>
          <a:p>
            <a:pPr algn="r"/>
            <a:fld id="{293ABEDF-2FD4-CE41-BE6E-C03412F0A819}" type="slidenum">
              <a:rPr lang="en-US" sz="1600" b="0" i="0" smtClean="0">
                <a:latin typeface="Open Sans" panose="020B0606030504020204" pitchFamily="34" charset="0"/>
                <a:ea typeface="Open Sans" panose="020B0606030504020204" pitchFamily="34" charset="0"/>
                <a:cs typeface="Open Sans" panose="020B0606030504020204" pitchFamily="34" charset="0"/>
              </a:rPr>
              <a:pPr algn="r"/>
              <a:t>‹#›</a:t>
            </a:fld>
            <a:endParaRPr lang="en-US" sz="1600" b="0" i="0" dirty="0">
              <a:latin typeface="Open Sans" panose="020B0606030504020204" pitchFamily="34" charset="0"/>
              <a:ea typeface="Open Sans" panose="020B0606030504020204" pitchFamily="34" charset="0"/>
              <a:cs typeface="Arial" panose="020B0606030504020204" pitchFamily="34" charset="0"/>
            </a:endParaRPr>
          </a:p>
        </p:txBody>
      </p:sp>
      <p:cxnSp>
        <p:nvCxnSpPr>
          <p:cNvPr id="8" name="Straight Connector 7">
            <a:extLst>
              <a:ext uri="{FF2B5EF4-FFF2-40B4-BE49-F238E27FC236}">
                <a16:creationId xmlns:a16="http://schemas.microsoft.com/office/drawing/2014/main" id="{2FBFF370-1B4B-AC4B-9E23-E0F35363C9EA}"/>
              </a:ext>
            </a:extLst>
          </p:cNvPr>
          <p:cNvCxnSpPr>
            <a:cxnSpLocks/>
          </p:cNvCxnSpPr>
          <p:nvPr userDrawn="1"/>
        </p:nvCxnSpPr>
        <p:spPr>
          <a:xfrm flipV="1">
            <a:off x="17568333" y="9352284"/>
            <a:ext cx="719667" cy="15389"/>
          </a:xfrm>
          <a:prstGeom prst="line">
            <a:avLst/>
          </a:prstGeom>
          <a:ln w="15875"/>
        </p:spPr>
        <p:style>
          <a:lnRef idx="1">
            <a:schemeClr val="accent1"/>
          </a:lnRef>
          <a:fillRef idx="0">
            <a:schemeClr val="accent1"/>
          </a:fillRef>
          <a:effectRef idx="0">
            <a:schemeClr val="accent1"/>
          </a:effectRef>
          <a:fontRef idx="minor">
            <a:schemeClr val="tx1"/>
          </a:fontRef>
        </p:style>
      </p:cxnSp>
      <p:pic>
        <p:nvPicPr>
          <p:cNvPr id="9" name="Picture 8" descr="A picture containing drawing&#10;&#10;Description automatically generated">
            <a:extLst>
              <a:ext uri="{FF2B5EF4-FFF2-40B4-BE49-F238E27FC236}">
                <a16:creationId xmlns:a16="http://schemas.microsoft.com/office/drawing/2014/main" id="{78F5A16D-2F07-DE49-ACA2-319BD0926955}"/>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5541413" y="0"/>
            <a:ext cx="2746587" cy="2683239"/>
          </a:xfrm>
          <a:prstGeom prst="rect">
            <a:avLst/>
          </a:prstGeom>
        </p:spPr>
      </p:pic>
    </p:spTree>
    <p:extLst>
      <p:ext uri="{BB962C8B-B14F-4D97-AF65-F5344CB8AC3E}">
        <p14:creationId xmlns:p14="http://schemas.microsoft.com/office/powerpoint/2010/main" val="1548257397"/>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21">
    <p:spTree>
      <p:nvGrpSpPr>
        <p:cNvPr id="1" name=""/>
        <p:cNvGrpSpPr/>
        <p:nvPr/>
      </p:nvGrpSpPr>
      <p:grpSpPr>
        <a:xfrm>
          <a:off x="0" y="0"/>
          <a:ext cx="0" cy="0"/>
          <a:chOff x="0" y="0"/>
          <a:chExt cx="0" cy="0"/>
        </a:xfrm>
      </p:grpSpPr>
      <p:sp>
        <p:nvSpPr>
          <p:cNvPr id="5" name="Picture Placeholder 2"/>
          <p:cNvSpPr>
            <a:spLocks noGrp="1"/>
          </p:cNvSpPr>
          <p:nvPr>
            <p:ph type="pic" sz="quarter" idx="10"/>
          </p:nvPr>
        </p:nvSpPr>
        <p:spPr>
          <a:xfrm>
            <a:off x="0" y="0"/>
            <a:ext cx="7942823" cy="10288588"/>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7" name="TextBox 6">
            <a:extLst>
              <a:ext uri="{FF2B5EF4-FFF2-40B4-BE49-F238E27FC236}">
                <a16:creationId xmlns:a16="http://schemas.microsoft.com/office/drawing/2014/main" id="{11E6BB1B-7FD3-5044-8E26-AB8C41868C07}"/>
              </a:ext>
            </a:extLst>
          </p:cNvPr>
          <p:cNvSpPr txBox="1"/>
          <p:nvPr userDrawn="1"/>
        </p:nvSpPr>
        <p:spPr>
          <a:xfrm>
            <a:off x="16859165" y="9198396"/>
            <a:ext cx="660400" cy="338554"/>
          </a:xfrm>
          <a:prstGeom prst="rect">
            <a:avLst/>
          </a:prstGeom>
          <a:noFill/>
        </p:spPr>
        <p:txBody>
          <a:bodyPr wrap="square" rtlCol="0">
            <a:spAutoFit/>
          </a:bodyPr>
          <a:lstStyle/>
          <a:p>
            <a:pPr algn="r"/>
            <a:fld id="{293ABEDF-2FD4-CE41-BE6E-C03412F0A819}" type="slidenum">
              <a:rPr lang="en-US" sz="1600" b="0" i="0" smtClean="0">
                <a:latin typeface="Open Sans" panose="020B0606030504020204" pitchFamily="34" charset="0"/>
                <a:ea typeface="Open Sans" panose="020B0606030504020204" pitchFamily="34" charset="0"/>
                <a:cs typeface="Open Sans" panose="020B0606030504020204" pitchFamily="34" charset="0"/>
              </a:rPr>
              <a:pPr algn="r"/>
              <a:t>‹#›</a:t>
            </a:fld>
            <a:endParaRPr lang="en-US" sz="1600" b="0" i="0" dirty="0">
              <a:latin typeface="Open Sans" panose="020B0606030504020204" pitchFamily="34" charset="0"/>
              <a:ea typeface="Open Sans" panose="020B0606030504020204" pitchFamily="34" charset="0"/>
              <a:cs typeface="Arial" panose="020B0606030504020204" pitchFamily="34" charset="0"/>
            </a:endParaRPr>
          </a:p>
        </p:txBody>
      </p:sp>
      <p:cxnSp>
        <p:nvCxnSpPr>
          <p:cNvPr id="8" name="Straight Connector 7">
            <a:extLst>
              <a:ext uri="{FF2B5EF4-FFF2-40B4-BE49-F238E27FC236}">
                <a16:creationId xmlns:a16="http://schemas.microsoft.com/office/drawing/2014/main" id="{0A10AC74-6651-E849-B07C-C83D55763DD6}"/>
              </a:ext>
            </a:extLst>
          </p:cNvPr>
          <p:cNvCxnSpPr>
            <a:cxnSpLocks/>
          </p:cNvCxnSpPr>
          <p:nvPr userDrawn="1"/>
        </p:nvCxnSpPr>
        <p:spPr>
          <a:xfrm flipV="1">
            <a:off x="17568333" y="9352284"/>
            <a:ext cx="719667" cy="15389"/>
          </a:xfrm>
          <a:prstGeom prst="line">
            <a:avLst/>
          </a:prstGeom>
          <a:ln w="158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58210577"/>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22">
    <p:spTree>
      <p:nvGrpSpPr>
        <p:cNvPr id="1" name=""/>
        <p:cNvGrpSpPr/>
        <p:nvPr/>
      </p:nvGrpSpPr>
      <p:grpSpPr>
        <a:xfrm>
          <a:off x="0" y="0"/>
          <a:ext cx="0" cy="0"/>
          <a:chOff x="0" y="0"/>
          <a:chExt cx="0" cy="0"/>
        </a:xfrm>
      </p:grpSpPr>
      <p:sp>
        <p:nvSpPr>
          <p:cNvPr id="3" name="Freeform 8"/>
          <p:cNvSpPr>
            <a:spLocks noGrp="1" noEditPoints="1"/>
          </p:cNvSpPr>
          <p:nvPr>
            <p:ph type="pic" sz="quarter" idx="10"/>
          </p:nvPr>
        </p:nvSpPr>
        <p:spPr bwMode="auto">
          <a:xfrm>
            <a:off x="8180310" y="0"/>
            <a:ext cx="10107690" cy="10288588"/>
          </a:xfrm>
          <a:custGeom>
            <a:avLst/>
            <a:gdLst>
              <a:gd name="T0" fmla="*/ 4469 w 4469"/>
              <a:gd name="T1" fmla="*/ 4552 h 4552"/>
              <a:gd name="T2" fmla="*/ 3879 w 4469"/>
              <a:gd name="T3" fmla="*/ 4552 h 4552"/>
              <a:gd name="T4" fmla="*/ 1610 w 4469"/>
              <a:gd name="T5" fmla="*/ 2276 h 4552"/>
              <a:gd name="T6" fmla="*/ 3879 w 4469"/>
              <a:gd name="T7" fmla="*/ 0 h 4552"/>
              <a:gd name="T8" fmla="*/ 4469 w 4469"/>
              <a:gd name="T9" fmla="*/ 0 h 4552"/>
              <a:gd name="T10" fmla="*/ 4469 w 4469"/>
              <a:gd name="T11" fmla="*/ 4552 h 4552"/>
              <a:gd name="T12" fmla="*/ 3799 w 4469"/>
              <a:gd name="T13" fmla="*/ 4552 h 4552"/>
              <a:gd name="T14" fmla="*/ 2269 w 4469"/>
              <a:gd name="T15" fmla="*/ 4552 h 4552"/>
              <a:gd name="T16" fmla="*/ 806 w 4469"/>
              <a:gd name="T17" fmla="*/ 3084 h 4552"/>
              <a:gd name="T18" fmla="*/ 1571 w 4469"/>
              <a:gd name="T19" fmla="*/ 2316 h 4552"/>
              <a:gd name="T20" fmla="*/ 3799 w 4469"/>
              <a:gd name="T21" fmla="*/ 4552 h 4552"/>
              <a:gd name="T22" fmla="*/ 2269 w 4469"/>
              <a:gd name="T23" fmla="*/ 0 h 4552"/>
              <a:gd name="T24" fmla="*/ 3799 w 4469"/>
              <a:gd name="T25" fmla="*/ 0 h 4552"/>
              <a:gd name="T26" fmla="*/ 1571 w 4469"/>
              <a:gd name="T27" fmla="*/ 2236 h 4552"/>
              <a:gd name="T28" fmla="*/ 806 w 4469"/>
              <a:gd name="T29" fmla="*/ 1468 h 4552"/>
              <a:gd name="T30" fmla="*/ 2269 w 4469"/>
              <a:gd name="T31" fmla="*/ 0 h 4552"/>
              <a:gd name="T32" fmla="*/ 0 w 4469"/>
              <a:gd name="T33" fmla="*/ 2276 h 4552"/>
              <a:gd name="T34" fmla="*/ 765 w 4469"/>
              <a:gd name="T35" fmla="*/ 1508 h 4552"/>
              <a:gd name="T36" fmla="*/ 1531 w 4469"/>
              <a:gd name="T37" fmla="*/ 2276 h 4552"/>
              <a:gd name="T38" fmla="*/ 765 w 4469"/>
              <a:gd name="T39" fmla="*/ 3044 h 4552"/>
              <a:gd name="T40" fmla="*/ 0 w 4469"/>
              <a:gd name="T41" fmla="*/ 2276 h 45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469" h="4552">
                <a:moveTo>
                  <a:pt x="4469" y="4552"/>
                </a:moveTo>
                <a:lnTo>
                  <a:pt x="3879" y="4552"/>
                </a:lnTo>
                <a:lnTo>
                  <a:pt x="1610" y="2276"/>
                </a:lnTo>
                <a:lnTo>
                  <a:pt x="3879" y="0"/>
                </a:lnTo>
                <a:lnTo>
                  <a:pt x="4469" y="0"/>
                </a:lnTo>
                <a:lnTo>
                  <a:pt x="4469" y="4552"/>
                </a:lnTo>
                <a:close/>
                <a:moveTo>
                  <a:pt x="3799" y="4552"/>
                </a:moveTo>
                <a:lnTo>
                  <a:pt x="2269" y="4552"/>
                </a:lnTo>
                <a:lnTo>
                  <a:pt x="806" y="3084"/>
                </a:lnTo>
                <a:lnTo>
                  <a:pt x="1571" y="2316"/>
                </a:lnTo>
                <a:lnTo>
                  <a:pt x="3799" y="4552"/>
                </a:lnTo>
                <a:close/>
                <a:moveTo>
                  <a:pt x="2269" y="0"/>
                </a:moveTo>
                <a:lnTo>
                  <a:pt x="3799" y="0"/>
                </a:lnTo>
                <a:lnTo>
                  <a:pt x="1571" y="2236"/>
                </a:lnTo>
                <a:lnTo>
                  <a:pt x="806" y="1468"/>
                </a:lnTo>
                <a:lnTo>
                  <a:pt x="2269" y="0"/>
                </a:lnTo>
                <a:close/>
                <a:moveTo>
                  <a:pt x="0" y="2276"/>
                </a:moveTo>
                <a:lnTo>
                  <a:pt x="765" y="1508"/>
                </a:lnTo>
                <a:lnTo>
                  <a:pt x="1531" y="2276"/>
                </a:lnTo>
                <a:lnTo>
                  <a:pt x="765" y="3044"/>
                </a:lnTo>
                <a:lnTo>
                  <a:pt x="0" y="2276"/>
                </a:lnTo>
                <a:close/>
              </a:path>
            </a:pathLst>
          </a:cu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Tree>
    <p:extLst>
      <p:ext uri="{BB962C8B-B14F-4D97-AF65-F5344CB8AC3E}">
        <p14:creationId xmlns:p14="http://schemas.microsoft.com/office/powerpoint/2010/main" val="737539574"/>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23">
    <p:spTree>
      <p:nvGrpSpPr>
        <p:cNvPr id="1" name=""/>
        <p:cNvGrpSpPr/>
        <p:nvPr/>
      </p:nvGrpSpPr>
      <p:grpSpPr>
        <a:xfrm>
          <a:off x="0" y="0"/>
          <a:ext cx="0" cy="0"/>
          <a:chOff x="0" y="0"/>
          <a:chExt cx="0" cy="0"/>
        </a:xfrm>
      </p:grpSpPr>
      <p:sp>
        <p:nvSpPr>
          <p:cNvPr id="3" name="Freeform 7"/>
          <p:cNvSpPr>
            <a:spLocks noGrp="1" noEditPoints="1"/>
          </p:cNvSpPr>
          <p:nvPr>
            <p:ph type="pic" sz="quarter" idx="10"/>
          </p:nvPr>
        </p:nvSpPr>
        <p:spPr bwMode="auto">
          <a:xfrm>
            <a:off x="7841126" y="0"/>
            <a:ext cx="10446874" cy="10288588"/>
          </a:xfrm>
          <a:custGeom>
            <a:avLst/>
            <a:gdLst>
              <a:gd name="T0" fmla="*/ 4619 w 4619"/>
              <a:gd name="T1" fmla="*/ 4552 h 4552"/>
              <a:gd name="T2" fmla="*/ 4241 w 4619"/>
              <a:gd name="T3" fmla="*/ 4552 h 4552"/>
              <a:gd name="T4" fmla="*/ 1972 w 4619"/>
              <a:gd name="T5" fmla="*/ 2276 h 4552"/>
              <a:gd name="T6" fmla="*/ 4241 w 4619"/>
              <a:gd name="T7" fmla="*/ 0 h 4552"/>
              <a:gd name="T8" fmla="*/ 4619 w 4619"/>
              <a:gd name="T9" fmla="*/ 0 h 4552"/>
              <a:gd name="T10" fmla="*/ 4619 w 4619"/>
              <a:gd name="T11" fmla="*/ 4552 h 4552"/>
              <a:gd name="T12" fmla="*/ 986 w 4619"/>
              <a:gd name="T13" fmla="*/ 3265 h 4552"/>
              <a:gd name="T14" fmla="*/ 1932 w 4619"/>
              <a:gd name="T15" fmla="*/ 2316 h 4552"/>
              <a:gd name="T16" fmla="*/ 2879 w 4619"/>
              <a:gd name="T17" fmla="*/ 3265 h 4552"/>
              <a:gd name="T18" fmla="*/ 1932 w 4619"/>
              <a:gd name="T19" fmla="*/ 4214 h 4552"/>
              <a:gd name="T20" fmla="*/ 986 w 4619"/>
              <a:gd name="T21" fmla="*/ 3265 h 4552"/>
              <a:gd name="T22" fmla="*/ 0 w 4619"/>
              <a:gd name="T23" fmla="*/ 2276 h 4552"/>
              <a:gd name="T24" fmla="*/ 946 w 4619"/>
              <a:gd name="T25" fmla="*/ 1327 h 4552"/>
              <a:gd name="T26" fmla="*/ 1893 w 4619"/>
              <a:gd name="T27" fmla="*/ 2276 h 4552"/>
              <a:gd name="T28" fmla="*/ 946 w 4619"/>
              <a:gd name="T29" fmla="*/ 3225 h 4552"/>
              <a:gd name="T30" fmla="*/ 0 w 4619"/>
              <a:gd name="T31" fmla="*/ 2276 h 4552"/>
              <a:gd name="T32" fmla="*/ 986 w 4619"/>
              <a:gd name="T33" fmla="*/ 1287 h 4552"/>
              <a:gd name="T34" fmla="*/ 1932 w 4619"/>
              <a:gd name="T35" fmla="*/ 338 h 4552"/>
              <a:gd name="T36" fmla="*/ 2879 w 4619"/>
              <a:gd name="T37" fmla="*/ 1287 h 4552"/>
              <a:gd name="T38" fmla="*/ 1932 w 4619"/>
              <a:gd name="T39" fmla="*/ 2236 h 4552"/>
              <a:gd name="T40" fmla="*/ 986 w 4619"/>
              <a:gd name="T41" fmla="*/ 1287 h 45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619" h="4552">
                <a:moveTo>
                  <a:pt x="4619" y="4552"/>
                </a:moveTo>
                <a:lnTo>
                  <a:pt x="4241" y="4552"/>
                </a:lnTo>
                <a:lnTo>
                  <a:pt x="1972" y="2276"/>
                </a:lnTo>
                <a:lnTo>
                  <a:pt x="4241" y="0"/>
                </a:lnTo>
                <a:lnTo>
                  <a:pt x="4619" y="0"/>
                </a:lnTo>
                <a:lnTo>
                  <a:pt x="4619" y="4552"/>
                </a:lnTo>
                <a:close/>
                <a:moveTo>
                  <a:pt x="986" y="3265"/>
                </a:moveTo>
                <a:lnTo>
                  <a:pt x="1932" y="2316"/>
                </a:lnTo>
                <a:lnTo>
                  <a:pt x="2879" y="3265"/>
                </a:lnTo>
                <a:lnTo>
                  <a:pt x="1932" y="4214"/>
                </a:lnTo>
                <a:lnTo>
                  <a:pt x="986" y="3265"/>
                </a:lnTo>
                <a:close/>
                <a:moveTo>
                  <a:pt x="0" y="2276"/>
                </a:moveTo>
                <a:lnTo>
                  <a:pt x="946" y="1327"/>
                </a:lnTo>
                <a:lnTo>
                  <a:pt x="1893" y="2276"/>
                </a:lnTo>
                <a:lnTo>
                  <a:pt x="946" y="3225"/>
                </a:lnTo>
                <a:lnTo>
                  <a:pt x="0" y="2276"/>
                </a:lnTo>
                <a:close/>
                <a:moveTo>
                  <a:pt x="986" y="1287"/>
                </a:moveTo>
                <a:lnTo>
                  <a:pt x="1932" y="338"/>
                </a:lnTo>
                <a:lnTo>
                  <a:pt x="2879" y="1287"/>
                </a:lnTo>
                <a:lnTo>
                  <a:pt x="1932" y="2236"/>
                </a:lnTo>
                <a:lnTo>
                  <a:pt x="986" y="1287"/>
                </a:lnTo>
                <a:close/>
              </a:path>
            </a:pathLst>
          </a:cu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pic>
        <p:nvPicPr>
          <p:cNvPr id="5" name="Picture 4">
            <a:extLst>
              <a:ext uri="{FF2B5EF4-FFF2-40B4-BE49-F238E27FC236}">
                <a16:creationId xmlns:a16="http://schemas.microsoft.com/office/drawing/2014/main" id="{B39A296B-DE5D-8C4E-9ED2-34C3FAA89774}"/>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3843130" cy="1881626"/>
          </a:xfrm>
          <a:prstGeom prst="rect">
            <a:avLst/>
          </a:prstGeom>
        </p:spPr>
      </p:pic>
    </p:spTree>
    <p:extLst>
      <p:ext uri="{BB962C8B-B14F-4D97-AF65-F5344CB8AC3E}">
        <p14:creationId xmlns:p14="http://schemas.microsoft.com/office/powerpoint/2010/main" val="2782289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37">
  <p:cSld name="37">
    <p:spTree>
      <p:nvGrpSpPr>
        <p:cNvPr id="1" name="Shape 44"/>
        <p:cNvGrpSpPr/>
        <p:nvPr/>
      </p:nvGrpSpPr>
      <p:grpSpPr>
        <a:xfrm>
          <a:off x="0" y="0"/>
          <a:ext cx="0" cy="0"/>
          <a:chOff x="0" y="0"/>
          <a:chExt cx="0" cy="0"/>
        </a:xfrm>
      </p:grpSpPr>
      <p:sp>
        <p:nvSpPr>
          <p:cNvPr id="45" name="Google Shape;45;p32"/>
          <p:cNvSpPr>
            <a:spLocks noGrp="1"/>
          </p:cNvSpPr>
          <p:nvPr>
            <p:ph type="pic" idx="2"/>
          </p:nvPr>
        </p:nvSpPr>
        <p:spPr>
          <a:xfrm>
            <a:off x="9311054" y="1311513"/>
            <a:ext cx="7687902" cy="7699484"/>
          </a:xfrm>
          <a:prstGeom prst="rect">
            <a:avLst/>
          </a:prstGeom>
          <a:solidFill>
            <a:srgbClr val="353535">
              <a:alpha val="11372"/>
            </a:srgbClr>
          </a:solidFill>
          <a:ln>
            <a:noFill/>
          </a:ln>
        </p:spPr>
      </p:sp>
      <p:sp>
        <p:nvSpPr>
          <p:cNvPr id="46" name="Google Shape;46;p32"/>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Arial"/>
              <a:sym typeface="Open Sans"/>
            </a:endParaRPr>
          </a:p>
        </p:txBody>
      </p:sp>
      <p:cxnSp>
        <p:nvCxnSpPr>
          <p:cNvPr id="47" name="Google Shape;47;p32"/>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spTree>
    <p:extLst>
      <p:ext uri="{BB962C8B-B14F-4D97-AF65-F5344CB8AC3E}">
        <p14:creationId xmlns:p14="http://schemas.microsoft.com/office/powerpoint/2010/main" val="2220665464"/>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24">
    <p:spTree>
      <p:nvGrpSpPr>
        <p:cNvPr id="1" name=""/>
        <p:cNvGrpSpPr/>
        <p:nvPr/>
      </p:nvGrpSpPr>
      <p:grpSpPr>
        <a:xfrm>
          <a:off x="0" y="0"/>
          <a:ext cx="0" cy="0"/>
          <a:chOff x="0" y="0"/>
          <a:chExt cx="0" cy="0"/>
        </a:xfrm>
      </p:grpSpPr>
      <p:sp>
        <p:nvSpPr>
          <p:cNvPr id="3" name="Freeform 11"/>
          <p:cNvSpPr>
            <a:spLocks noGrp="1" noEditPoints="1"/>
          </p:cNvSpPr>
          <p:nvPr>
            <p:ph type="pic" sz="quarter" idx="10"/>
          </p:nvPr>
        </p:nvSpPr>
        <p:spPr bwMode="auto">
          <a:xfrm>
            <a:off x="0" y="0"/>
            <a:ext cx="14831526" cy="10288588"/>
          </a:xfrm>
          <a:custGeom>
            <a:avLst/>
            <a:gdLst>
              <a:gd name="T0" fmla="*/ 0 w 3711"/>
              <a:gd name="T1" fmla="*/ 0 h 3236"/>
              <a:gd name="T2" fmla="*/ 319 w 3711"/>
              <a:gd name="T3" fmla="*/ 557 h 3236"/>
              <a:gd name="T4" fmla="*/ 640 w 3711"/>
              <a:gd name="T5" fmla="*/ 0 h 3236"/>
              <a:gd name="T6" fmla="*/ 0 w 3711"/>
              <a:gd name="T7" fmla="*/ 0 h 3236"/>
              <a:gd name="T8" fmla="*/ 349 w 3711"/>
              <a:gd name="T9" fmla="*/ 608 h 3236"/>
              <a:gd name="T10" fmla="*/ 625 w 3711"/>
              <a:gd name="T11" fmla="*/ 1089 h 3236"/>
              <a:gd name="T12" fmla="*/ 1252 w 3711"/>
              <a:gd name="T13" fmla="*/ 0 h 3236"/>
              <a:gd name="T14" fmla="*/ 699 w 3711"/>
              <a:gd name="T15" fmla="*/ 0 h 3236"/>
              <a:gd name="T16" fmla="*/ 349 w 3711"/>
              <a:gd name="T17" fmla="*/ 608 h 3236"/>
              <a:gd name="T18" fmla="*/ 654 w 3711"/>
              <a:gd name="T19" fmla="*/ 1140 h 3236"/>
              <a:gd name="T20" fmla="*/ 930 w 3711"/>
              <a:gd name="T21" fmla="*/ 1621 h 3236"/>
              <a:gd name="T22" fmla="*/ 1863 w 3711"/>
              <a:gd name="T23" fmla="*/ 0 h 3236"/>
              <a:gd name="T24" fmla="*/ 1310 w 3711"/>
              <a:gd name="T25" fmla="*/ 0 h 3236"/>
              <a:gd name="T26" fmla="*/ 654 w 3711"/>
              <a:gd name="T27" fmla="*/ 1140 h 3236"/>
              <a:gd name="T28" fmla="*/ 959 w 3711"/>
              <a:gd name="T29" fmla="*/ 1672 h 3236"/>
              <a:gd name="T30" fmla="*/ 1235 w 3711"/>
              <a:gd name="T31" fmla="*/ 2153 h 3236"/>
              <a:gd name="T32" fmla="*/ 2475 w 3711"/>
              <a:gd name="T33" fmla="*/ 0 h 3236"/>
              <a:gd name="T34" fmla="*/ 1921 w 3711"/>
              <a:gd name="T35" fmla="*/ 0 h 3236"/>
              <a:gd name="T36" fmla="*/ 959 w 3711"/>
              <a:gd name="T37" fmla="*/ 1672 h 3236"/>
              <a:gd name="T38" fmla="*/ 1265 w 3711"/>
              <a:gd name="T39" fmla="*/ 2204 h 3236"/>
              <a:gd name="T40" fmla="*/ 1541 w 3711"/>
              <a:gd name="T41" fmla="*/ 2685 h 3236"/>
              <a:gd name="T42" fmla="*/ 3086 w 3711"/>
              <a:gd name="T43" fmla="*/ 0 h 3236"/>
              <a:gd name="T44" fmla="*/ 2533 w 3711"/>
              <a:gd name="T45" fmla="*/ 0 h 3236"/>
              <a:gd name="T46" fmla="*/ 1265 w 3711"/>
              <a:gd name="T47" fmla="*/ 2204 h 3236"/>
              <a:gd name="T48" fmla="*/ 1569 w 3711"/>
              <a:gd name="T49" fmla="*/ 2736 h 3236"/>
              <a:gd name="T50" fmla="*/ 1856 w 3711"/>
              <a:gd name="T51" fmla="*/ 3236 h 3236"/>
              <a:gd name="T52" fmla="*/ 3711 w 3711"/>
              <a:gd name="T53" fmla="*/ 0 h 3236"/>
              <a:gd name="T54" fmla="*/ 3144 w 3711"/>
              <a:gd name="T55" fmla="*/ 0 h 3236"/>
              <a:gd name="T56" fmla="*/ 1569 w 3711"/>
              <a:gd name="T57" fmla="*/ 2736 h 3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711" h="3236">
                <a:moveTo>
                  <a:pt x="0" y="0"/>
                </a:moveTo>
                <a:lnTo>
                  <a:pt x="319" y="557"/>
                </a:lnTo>
                <a:lnTo>
                  <a:pt x="640" y="0"/>
                </a:lnTo>
                <a:lnTo>
                  <a:pt x="0" y="0"/>
                </a:lnTo>
                <a:close/>
                <a:moveTo>
                  <a:pt x="349" y="608"/>
                </a:moveTo>
                <a:lnTo>
                  <a:pt x="625" y="1089"/>
                </a:lnTo>
                <a:lnTo>
                  <a:pt x="1252" y="0"/>
                </a:lnTo>
                <a:lnTo>
                  <a:pt x="699" y="0"/>
                </a:lnTo>
                <a:lnTo>
                  <a:pt x="349" y="608"/>
                </a:lnTo>
                <a:close/>
                <a:moveTo>
                  <a:pt x="654" y="1140"/>
                </a:moveTo>
                <a:lnTo>
                  <a:pt x="930" y="1621"/>
                </a:lnTo>
                <a:lnTo>
                  <a:pt x="1863" y="0"/>
                </a:lnTo>
                <a:lnTo>
                  <a:pt x="1310" y="0"/>
                </a:lnTo>
                <a:lnTo>
                  <a:pt x="654" y="1140"/>
                </a:lnTo>
                <a:close/>
                <a:moveTo>
                  <a:pt x="959" y="1672"/>
                </a:moveTo>
                <a:lnTo>
                  <a:pt x="1235" y="2153"/>
                </a:lnTo>
                <a:lnTo>
                  <a:pt x="2475" y="0"/>
                </a:lnTo>
                <a:lnTo>
                  <a:pt x="1921" y="0"/>
                </a:lnTo>
                <a:lnTo>
                  <a:pt x="959" y="1672"/>
                </a:lnTo>
                <a:close/>
                <a:moveTo>
                  <a:pt x="1265" y="2204"/>
                </a:moveTo>
                <a:lnTo>
                  <a:pt x="1541" y="2685"/>
                </a:lnTo>
                <a:lnTo>
                  <a:pt x="3086" y="0"/>
                </a:lnTo>
                <a:lnTo>
                  <a:pt x="2533" y="0"/>
                </a:lnTo>
                <a:lnTo>
                  <a:pt x="1265" y="2204"/>
                </a:lnTo>
                <a:close/>
                <a:moveTo>
                  <a:pt x="1569" y="2736"/>
                </a:moveTo>
                <a:lnTo>
                  <a:pt x="1856" y="3236"/>
                </a:lnTo>
                <a:lnTo>
                  <a:pt x="3711" y="0"/>
                </a:lnTo>
                <a:lnTo>
                  <a:pt x="3144" y="0"/>
                </a:lnTo>
                <a:lnTo>
                  <a:pt x="1569" y="2736"/>
                </a:lnTo>
                <a:close/>
              </a:path>
            </a:pathLst>
          </a:cu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5" name="TextBox 4">
            <a:extLst>
              <a:ext uri="{FF2B5EF4-FFF2-40B4-BE49-F238E27FC236}">
                <a16:creationId xmlns:a16="http://schemas.microsoft.com/office/drawing/2014/main" id="{8D15A93F-8D3D-0E48-AA97-AD1B6C72E9F7}"/>
              </a:ext>
            </a:extLst>
          </p:cNvPr>
          <p:cNvSpPr txBox="1"/>
          <p:nvPr userDrawn="1"/>
        </p:nvSpPr>
        <p:spPr>
          <a:xfrm>
            <a:off x="16859165" y="9198396"/>
            <a:ext cx="660400" cy="338554"/>
          </a:xfrm>
          <a:prstGeom prst="rect">
            <a:avLst/>
          </a:prstGeom>
          <a:noFill/>
        </p:spPr>
        <p:txBody>
          <a:bodyPr wrap="square" rtlCol="0">
            <a:spAutoFit/>
          </a:bodyPr>
          <a:lstStyle/>
          <a:p>
            <a:pPr algn="r"/>
            <a:fld id="{293ABEDF-2FD4-CE41-BE6E-C03412F0A819}" type="slidenum">
              <a:rPr lang="en-US" sz="1600" b="0" i="0" smtClean="0">
                <a:latin typeface="Open Sans" panose="020B0606030504020204" pitchFamily="34" charset="0"/>
                <a:ea typeface="Open Sans" panose="020B0606030504020204" pitchFamily="34" charset="0"/>
                <a:cs typeface="Open Sans" panose="020B0606030504020204" pitchFamily="34" charset="0"/>
              </a:rPr>
              <a:pPr algn="r"/>
              <a:t>‹#›</a:t>
            </a:fld>
            <a:endParaRPr lang="en-US" sz="1600" b="0" i="0" dirty="0">
              <a:latin typeface="Open Sans" panose="020B0606030504020204" pitchFamily="34" charset="0"/>
              <a:ea typeface="Open Sans" panose="020B0606030504020204" pitchFamily="34" charset="0"/>
              <a:cs typeface="Arial" panose="020B0606030504020204" pitchFamily="34" charset="0"/>
            </a:endParaRPr>
          </a:p>
        </p:txBody>
      </p:sp>
      <p:cxnSp>
        <p:nvCxnSpPr>
          <p:cNvPr id="6" name="Straight Connector 5">
            <a:extLst>
              <a:ext uri="{FF2B5EF4-FFF2-40B4-BE49-F238E27FC236}">
                <a16:creationId xmlns:a16="http://schemas.microsoft.com/office/drawing/2014/main" id="{A9A29F2E-FFA5-D642-A7B1-649FAF358CDA}"/>
              </a:ext>
            </a:extLst>
          </p:cNvPr>
          <p:cNvCxnSpPr>
            <a:cxnSpLocks/>
          </p:cNvCxnSpPr>
          <p:nvPr userDrawn="1"/>
        </p:nvCxnSpPr>
        <p:spPr>
          <a:xfrm flipV="1">
            <a:off x="17568333" y="9352284"/>
            <a:ext cx="719667" cy="15389"/>
          </a:xfrm>
          <a:prstGeom prst="line">
            <a:avLst/>
          </a:prstGeom>
          <a:ln w="15875"/>
        </p:spPr>
        <p:style>
          <a:lnRef idx="1">
            <a:schemeClr val="accent1"/>
          </a:lnRef>
          <a:fillRef idx="0">
            <a:schemeClr val="accent1"/>
          </a:fillRef>
          <a:effectRef idx="0">
            <a:schemeClr val="accent1"/>
          </a:effectRef>
          <a:fontRef idx="minor">
            <a:schemeClr val="tx1"/>
          </a:fontRef>
        </p:style>
      </p:cxnSp>
      <p:pic>
        <p:nvPicPr>
          <p:cNvPr id="8" name="Picture 7">
            <a:extLst>
              <a:ext uri="{FF2B5EF4-FFF2-40B4-BE49-F238E27FC236}">
                <a16:creationId xmlns:a16="http://schemas.microsoft.com/office/drawing/2014/main" id="{B35CE3A5-B1FA-7E40-A19A-1B5095B368A7}"/>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4956970" y="1"/>
            <a:ext cx="3331029" cy="1630897"/>
          </a:xfrm>
          <a:prstGeom prst="rect">
            <a:avLst/>
          </a:prstGeom>
        </p:spPr>
      </p:pic>
    </p:spTree>
    <p:extLst>
      <p:ext uri="{BB962C8B-B14F-4D97-AF65-F5344CB8AC3E}">
        <p14:creationId xmlns:p14="http://schemas.microsoft.com/office/powerpoint/2010/main" val="3917091603"/>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25">
    <p:spTree>
      <p:nvGrpSpPr>
        <p:cNvPr id="1" name=""/>
        <p:cNvGrpSpPr/>
        <p:nvPr/>
      </p:nvGrpSpPr>
      <p:grpSpPr>
        <a:xfrm>
          <a:off x="0" y="0"/>
          <a:ext cx="0" cy="0"/>
          <a:chOff x="0" y="0"/>
          <a:chExt cx="0" cy="0"/>
        </a:xfrm>
      </p:grpSpPr>
      <p:sp>
        <p:nvSpPr>
          <p:cNvPr id="3" name="Рисунок 2"/>
          <p:cNvSpPr>
            <a:spLocks noGrp="1"/>
          </p:cNvSpPr>
          <p:nvPr>
            <p:ph type="pic" sz="quarter" idx="10"/>
          </p:nvPr>
        </p:nvSpPr>
        <p:spPr bwMode="auto">
          <a:xfrm>
            <a:off x="-1" y="0"/>
            <a:ext cx="11799269" cy="10288588"/>
          </a:xfrm>
          <a:custGeom>
            <a:avLst/>
            <a:gdLst>
              <a:gd name="connsiteX0" fmla="*/ 2182082 w 8389157"/>
              <a:gd name="connsiteY0" fmla="*/ 3719723 h 7315076"/>
              <a:gd name="connsiteX1" fmla="*/ 6229680 w 8389157"/>
              <a:gd name="connsiteY1" fmla="*/ 3719723 h 7315076"/>
              <a:gd name="connsiteX2" fmla="*/ 4205881 w 8389157"/>
              <a:gd name="connsiteY2" fmla="*/ 7315076 h 7315076"/>
              <a:gd name="connsiteX3" fmla="*/ 4194578 w 8389157"/>
              <a:gd name="connsiteY3" fmla="*/ 0 h 7315076"/>
              <a:gd name="connsiteX4" fmla="*/ 6218377 w 8389157"/>
              <a:gd name="connsiteY4" fmla="*/ 3595353 h 7315076"/>
              <a:gd name="connsiteX5" fmla="*/ 2170779 w 8389157"/>
              <a:gd name="connsiteY5" fmla="*/ 3595353 h 7315076"/>
              <a:gd name="connsiteX6" fmla="*/ 0 w 8389157"/>
              <a:gd name="connsiteY6" fmla="*/ 0 h 7315076"/>
              <a:gd name="connsiteX7" fmla="*/ 4058908 w 8389157"/>
              <a:gd name="connsiteY7" fmla="*/ 0 h 7315076"/>
              <a:gd name="connsiteX8" fmla="*/ 2028321 w 8389157"/>
              <a:gd name="connsiteY8" fmla="*/ 3595353 h 7315076"/>
              <a:gd name="connsiteX9" fmla="*/ 4330249 w 8389157"/>
              <a:gd name="connsiteY9" fmla="*/ 0 h 7315076"/>
              <a:gd name="connsiteX10" fmla="*/ 8389157 w 8389157"/>
              <a:gd name="connsiteY10" fmla="*/ 0 h 7315076"/>
              <a:gd name="connsiteX11" fmla="*/ 6358570 w 8389157"/>
              <a:gd name="connsiteY11" fmla="*/ 3595353 h 73150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8389157" h="7315076">
                <a:moveTo>
                  <a:pt x="2182082" y="3719723"/>
                </a:moveTo>
                <a:lnTo>
                  <a:pt x="6229680" y="3719723"/>
                </a:lnTo>
                <a:lnTo>
                  <a:pt x="4205881" y="7315076"/>
                </a:lnTo>
                <a:close/>
                <a:moveTo>
                  <a:pt x="4194578" y="0"/>
                </a:moveTo>
                <a:lnTo>
                  <a:pt x="6218377" y="3595353"/>
                </a:lnTo>
                <a:lnTo>
                  <a:pt x="2170779" y="3595353"/>
                </a:lnTo>
                <a:close/>
                <a:moveTo>
                  <a:pt x="0" y="0"/>
                </a:moveTo>
                <a:lnTo>
                  <a:pt x="4058908" y="0"/>
                </a:lnTo>
                <a:lnTo>
                  <a:pt x="2028321" y="3595353"/>
                </a:lnTo>
                <a:close/>
                <a:moveTo>
                  <a:pt x="4330249" y="0"/>
                </a:moveTo>
                <a:lnTo>
                  <a:pt x="8389157" y="0"/>
                </a:lnTo>
                <a:lnTo>
                  <a:pt x="6358570" y="3595353"/>
                </a:lnTo>
                <a:close/>
              </a:path>
            </a:pathLst>
          </a:cu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5" name="TextBox 4">
            <a:extLst>
              <a:ext uri="{FF2B5EF4-FFF2-40B4-BE49-F238E27FC236}">
                <a16:creationId xmlns:a16="http://schemas.microsoft.com/office/drawing/2014/main" id="{F92AF47E-68AB-774B-A4BE-863237BD6856}"/>
              </a:ext>
            </a:extLst>
          </p:cNvPr>
          <p:cNvSpPr txBox="1"/>
          <p:nvPr userDrawn="1"/>
        </p:nvSpPr>
        <p:spPr>
          <a:xfrm>
            <a:off x="16859165" y="9198396"/>
            <a:ext cx="660400" cy="338554"/>
          </a:xfrm>
          <a:prstGeom prst="rect">
            <a:avLst/>
          </a:prstGeom>
          <a:noFill/>
        </p:spPr>
        <p:txBody>
          <a:bodyPr wrap="square" rtlCol="0">
            <a:spAutoFit/>
          </a:bodyPr>
          <a:lstStyle/>
          <a:p>
            <a:pPr algn="r"/>
            <a:fld id="{293ABEDF-2FD4-CE41-BE6E-C03412F0A819}" type="slidenum">
              <a:rPr lang="en-US" sz="1600" b="0" i="0" smtClean="0">
                <a:latin typeface="Open Sans" panose="020B0606030504020204" pitchFamily="34" charset="0"/>
                <a:ea typeface="Open Sans" panose="020B0606030504020204" pitchFamily="34" charset="0"/>
                <a:cs typeface="Open Sans" panose="020B0606030504020204" pitchFamily="34" charset="0"/>
              </a:rPr>
              <a:pPr algn="r"/>
              <a:t>‹#›</a:t>
            </a:fld>
            <a:endParaRPr lang="en-US" sz="1600" b="0" i="0" dirty="0">
              <a:latin typeface="Open Sans" panose="020B0606030504020204" pitchFamily="34" charset="0"/>
              <a:ea typeface="Open Sans" panose="020B0606030504020204" pitchFamily="34" charset="0"/>
              <a:cs typeface="Arial" panose="020B0606030504020204" pitchFamily="34" charset="0"/>
            </a:endParaRPr>
          </a:p>
        </p:txBody>
      </p:sp>
      <p:cxnSp>
        <p:nvCxnSpPr>
          <p:cNvPr id="6" name="Straight Connector 5">
            <a:extLst>
              <a:ext uri="{FF2B5EF4-FFF2-40B4-BE49-F238E27FC236}">
                <a16:creationId xmlns:a16="http://schemas.microsoft.com/office/drawing/2014/main" id="{6D096130-A7E0-2644-98A2-D409BE440FF2}"/>
              </a:ext>
            </a:extLst>
          </p:cNvPr>
          <p:cNvCxnSpPr>
            <a:cxnSpLocks/>
          </p:cNvCxnSpPr>
          <p:nvPr userDrawn="1"/>
        </p:nvCxnSpPr>
        <p:spPr>
          <a:xfrm flipV="1">
            <a:off x="17568333" y="9352284"/>
            <a:ext cx="719667" cy="15389"/>
          </a:xfrm>
          <a:prstGeom prst="line">
            <a:avLst/>
          </a:prstGeom>
          <a:ln w="15875"/>
        </p:spPr>
        <p:style>
          <a:lnRef idx="1">
            <a:schemeClr val="accent1"/>
          </a:lnRef>
          <a:fillRef idx="0">
            <a:schemeClr val="accent1"/>
          </a:fillRef>
          <a:effectRef idx="0">
            <a:schemeClr val="accent1"/>
          </a:effectRef>
          <a:fontRef idx="minor">
            <a:schemeClr val="tx1"/>
          </a:fontRef>
        </p:style>
      </p:cxnSp>
      <p:pic>
        <p:nvPicPr>
          <p:cNvPr id="8" name="Picture 7">
            <a:extLst>
              <a:ext uri="{FF2B5EF4-FFF2-40B4-BE49-F238E27FC236}">
                <a16:creationId xmlns:a16="http://schemas.microsoft.com/office/drawing/2014/main" id="{41DFCE65-1D6F-B842-AE7F-259A0BC0B4D6}"/>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4444870" y="1"/>
            <a:ext cx="3843130" cy="1881626"/>
          </a:xfrm>
          <a:prstGeom prst="rect">
            <a:avLst/>
          </a:prstGeom>
        </p:spPr>
      </p:pic>
    </p:spTree>
    <p:extLst>
      <p:ext uri="{BB962C8B-B14F-4D97-AF65-F5344CB8AC3E}">
        <p14:creationId xmlns:p14="http://schemas.microsoft.com/office/powerpoint/2010/main" val="3127683676"/>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26">
    <p:spTree>
      <p:nvGrpSpPr>
        <p:cNvPr id="1" name=""/>
        <p:cNvGrpSpPr/>
        <p:nvPr/>
      </p:nvGrpSpPr>
      <p:grpSpPr>
        <a:xfrm>
          <a:off x="0" y="0"/>
          <a:ext cx="0" cy="0"/>
          <a:chOff x="0" y="0"/>
          <a:chExt cx="0" cy="0"/>
        </a:xfrm>
      </p:grpSpPr>
      <p:sp>
        <p:nvSpPr>
          <p:cNvPr id="3" name="Freeform 7"/>
          <p:cNvSpPr>
            <a:spLocks noGrp="1" noEditPoints="1"/>
          </p:cNvSpPr>
          <p:nvPr>
            <p:ph type="pic" sz="quarter" idx="10"/>
          </p:nvPr>
        </p:nvSpPr>
        <p:spPr bwMode="auto">
          <a:xfrm>
            <a:off x="10460736" y="2301970"/>
            <a:ext cx="7827263" cy="7986618"/>
          </a:xfrm>
          <a:custGeom>
            <a:avLst/>
            <a:gdLst>
              <a:gd name="T0" fmla="*/ 2840 w 4177"/>
              <a:gd name="T1" fmla="*/ 704 h 4262"/>
              <a:gd name="T2" fmla="*/ 2804 w 4177"/>
              <a:gd name="T3" fmla="*/ 586 h 4262"/>
              <a:gd name="T4" fmla="*/ 2798 w 4177"/>
              <a:gd name="T5" fmla="*/ 465 h 4262"/>
              <a:gd name="T6" fmla="*/ 2820 w 4177"/>
              <a:gd name="T7" fmla="*/ 348 h 4262"/>
              <a:gd name="T8" fmla="*/ 2870 w 4177"/>
              <a:gd name="T9" fmla="*/ 237 h 4262"/>
              <a:gd name="T10" fmla="*/ 2946 w 4177"/>
              <a:gd name="T11" fmla="*/ 142 h 4262"/>
              <a:gd name="T12" fmla="*/ 3045 w 4177"/>
              <a:gd name="T13" fmla="*/ 67 h 4262"/>
              <a:gd name="T14" fmla="*/ 3160 w 4177"/>
              <a:gd name="T15" fmla="*/ 18 h 4262"/>
              <a:gd name="T16" fmla="*/ 3280 w 4177"/>
              <a:gd name="T17" fmla="*/ 0 h 4262"/>
              <a:gd name="T18" fmla="*/ 3400 w 4177"/>
              <a:gd name="T19" fmla="*/ 11 h 4262"/>
              <a:gd name="T20" fmla="*/ 3513 w 4177"/>
              <a:gd name="T21" fmla="*/ 51 h 4262"/>
              <a:gd name="T22" fmla="*/ 3613 w 4177"/>
              <a:gd name="T23" fmla="*/ 116 h 4262"/>
              <a:gd name="T24" fmla="*/ 3698 w 4177"/>
              <a:gd name="T25" fmla="*/ 207 h 4262"/>
              <a:gd name="T26" fmla="*/ 4177 w 4177"/>
              <a:gd name="T27" fmla="*/ 4262 h 4262"/>
              <a:gd name="T28" fmla="*/ 2441 w 4177"/>
              <a:gd name="T29" fmla="*/ 2118 h 4262"/>
              <a:gd name="T30" fmla="*/ 2411 w 4177"/>
              <a:gd name="T31" fmla="*/ 1999 h 4262"/>
              <a:gd name="T32" fmla="*/ 2411 w 4177"/>
              <a:gd name="T33" fmla="*/ 1878 h 4262"/>
              <a:gd name="T34" fmla="*/ 2439 w 4177"/>
              <a:gd name="T35" fmla="*/ 1761 h 4262"/>
              <a:gd name="T36" fmla="*/ 2495 w 4177"/>
              <a:gd name="T37" fmla="*/ 1654 h 4262"/>
              <a:gd name="T38" fmla="*/ 2574 w 4177"/>
              <a:gd name="T39" fmla="*/ 1562 h 4262"/>
              <a:gd name="T40" fmla="*/ 2679 w 4177"/>
              <a:gd name="T41" fmla="*/ 1491 h 4262"/>
              <a:gd name="T42" fmla="*/ 2796 w 4177"/>
              <a:gd name="T43" fmla="*/ 1449 h 4262"/>
              <a:gd name="T44" fmla="*/ 2916 w 4177"/>
              <a:gd name="T45" fmla="*/ 1437 h 4262"/>
              <a:gd name="T46" fmla="*/ 3034 w 4177"/>
              <a:gd name="T47" fmla="*/ 1454 h 4262"/>
              <a:gd name="T48" fmla="*/ 3145 w 4177"/>
              <a:gd name="T49" fmla="*/ 1498 h 4262"/>
              <a:gd name="T50" fmla="*/ 3243 w 4177"/>
              <a:gd name="T51" fmla="*/ 1569 h 4262"/>
              <a:gd name="T52" fmla="*/ 3323 w 4177"/>
              <a:gd name="T53" fmla="*/ 1664 h 4262"/>
              <a:gd name="T54" fmla="*/ 641 w 4177"/>
              <a:gd name="T55" fmla="*/ 1114 h 4262"/>
              <a:gd name="T56" fmla="*/ 593 w 4177"/>
              <a:gd name="T57" fmla="*/ 997 h 4262"/>
              <a:gd name="T58" fmla="*/ 575 w 4177"/>
              <a:gd name="T59" fmla="*/ 877 h 4262"/>
              <a:gd name="T60" fmla="*/ 586 w 4177"/>
              <a:gd name="T61" fmla="*/ 758 h 4262"/>
              <a:gd name="T62" fmla="*/ 625 w 4177"/>
              <a:gd name="T63" fmla="*/ 644 h 4262"/>
              <a:gd name="T64" fmla="*/ 690 w 4177"/>
              <a:gd name="T65" fmla="*/ 543 h 4262"/>
              <a:gd name="T66" fmla="*/ 781 w 4177"/>
              <a:gd name="T67" fmla="*/ 458 h 4262"/>
              <a:gd name="T68" fmla="*/ 892 w 4177"/>
              <a:gd name="T69" fmla="*/ 397 h 4262"/>
              <a:gd name="T70" fmla="*/ 1011 w 4177"/>
              <a:gd name="T71" fmla="*/ 368 h 4262"/>
              <a:gd name="T72" fmla="*/ 1130 w 4177"/>
              <a:gd name="T73" fmla="*/ 368 h 4262"/>
              <a:gd name="T74" fmla="*/ 1246 w 4177"/>
              <a:gd name="T75" fmla="*/ 396 h 4262"/>
              <a:gd name="T76" fmla="*/ 1353 w 4177"/>
              <a:gd name="T77" fmla="*/ 451 h 4262"/>
              <a:gd name="T78" fmla="*/ 1445 w 4177"/>
              <a:gd name="T79" fmla="*/ 532 h 4262"/>
              <a:gd name="T80" fmla="*/ 3602 w 4177"/>
              <a:gd name="T81" fmla="*/ 4262 h 4262"/>
              <a:gd name="T82" fmla="*/ 42 w 4177"/>
              <a:gd name="T83" fmla="*/ 2181 h 4262"/>
              <a:gd name="T84" fmla="*/ 7 w 4177"/>
              <a:gd name="T85" fmla="*/ 2062 h 4262"/>
              <a:gd name="T86" fmla="*/ 1 w 4177"/>
              <a:gd name="T87" fmla="*/ 1941 h 4262"/>
              <a:gd name="T88" fmla="*/ 23 w 4177"/>
              <a:gd name="T89" fmla="*/ 1824 h 4262"/>
              <a:gd name="T90" fmla="*/ 73 w 4177"/>
              <a:gd name="T91" fmla="*/ 1715 h 4262"/>
              <a:gd name="T92" fmla="*/ 148 w 4177"/>
              <a:gd name="T93" fmla="*/ 1619 h 4262"/>
              <a:gd name="T94" fmla="*/ 247 w 4177"/>
              <a:gd name="T95" fmla="*/ 1543 h 4262"/>
              <a:gd name="T96" fmla="*/ 363 w 4177"/>
              <a:gd name="T97" fmla="*/ 1494 h 4262"/>
              <a:gd name="T98" fmla="*/ 483 w 4177"/>
              <a:gd name="T99" fmla="*/ 1476 h 4262"/>
              <a:gd name="T100" fmla="*/ 602 w 4177"/>
              <a:gd name="T101" fmla="*/ 1488 h 4262"/>
              <a:gd name="T102" fmla="*/ 716 w 4177"/>
              <a:gd name="T103" fmla="*/ 1527 h 4262"/>
              <a:gd name="T104" fmla="*/ 816 w 4177"/>
              <a:gd name="T105" fmla="*/ 1592 h 4262"/>
              <a:gd name="T106" fmla="*/ 901 w 4177"/>
              <a:gd name="T107" fmla="*/ 1683 h 42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177" h="4262">
                <a:moveTo>
                  <a:pt x="4177" y="1036"/>
                </a:moveTo>
                <a:lnTo>
                  <a:pt x="4177" y="3034"/>
                </a:lnTo>
                <a:lnTo>
                  <a:pt x="2863" y="749"/>
                </a:lnTo>
                <a:lnTo>
                  <a:pt x="2850" y="727"/>
                </a:lnTo>
                <a:lnTo>
                  <a:pt x="2840" y="704"/>
                </a:lnTo>
                <a:lnTo>
                  <a:pt x="2830" y="681"/>
                </a:lnTo>
                <a:lnTo>
                  <a:pt x="2822" y="657"/>
                </a:lnTo>
                <a:lnTo>
                  <a:pt x="2814" y="634"/>
                </a:lnTo>
                <a:lnTo>
                  <a:pt x="2808" y="609"/>
                </a:lnTo>
                <a:lnTo>
                  <a:pt x="2804" y="586"/>
                </a:lnTo>
                <a:lnTo>
                  <a:pt x="2800" y="562"/>
                </a:lnTo>
                <a:lnTo>
                  <a:pt x="2798" y="538"/>
                </a:lnTo>
                <a:lnTo>
                  <a:pt x="2797" y="513"/>
                </a:lnTo>
                <a:lnTo>
                  <a:pt x="2797" y="489"/>
                </a:lnTo>
                <a:lnTo>
                  <a:pt x="2798" y="465"/>
                </a:lnTo>
                <a:lnTo>
                  <a:pt x="2800" y="441"/>
                </a:lnTo>
                <a:lnTo>
                  <a:pt x="2804" y="417"/>
                </a:lnTo>
                <a:lnTo>
                  <a:pt x="2808" y="393"/>
                </a:lnTo>
                <a:lnTo>
                  <a:pt x="2814" y="370"/>
                </a:lnTo>
                <a:lnTo>
                  <a:pt x="2820" y="348"/>
                </a:lnTo>
                <a:lnTo>
                  <a:pt x="2828" y="324"/>
                </a:lnTo>
                <a:lnTo>
                  <a:pt x="2837" y="302"/>
                </a:lnTo>
                <a:lnTo>
                  <a:pt x="2847" y="280"/>
                </a:lnTo>
                <a:lnTo>
                  <a:pt x="2858" y="259"/>
                </a:lnTo>
                <a:lnTo>
                  <a:pt x="2870" y="237"/>
                </a:lnTo>
                <a:lnTo>
                  <a:pt x="2883" y="217"/>
                </a:lnTo>
                <a:lnTo>
                  <a:pt x="2897" y="198"/>
                </a:lnTo>
                <a:lnTo>
                  <a:pt x="2913" y="179"/>
                </a:lnTo>
                <a:lnTo>
                  <a:pt x="2929" y="161"/>
                </a:lnTo>
                <a:lnTo>
                  <a:pt x="2946" y="142"/>
                </a:lnTo>
                <a:lnTo>
                  <a:pt x="2964" y="125"/>
                </a:lnTo>
                <a:lnTo>
                  <a:pt x="2982" y="109"/>
                </a:lnTo>
                <a:lnTo>
                  <a:pt x="3002" y="94"/>
                </a:lnTo>
                <a:lnTo>
                  <a:pt x="3023" y="80"/>
                </a:lnTo>
                <a:lnTo>
                  <a:pt x="3045" y="67"/>
                </a:lnTo>
                <a:lnTo>
                  <a:pt x="3068" y="55"/>
                </a:lnTo>
                <a:lnTo>
                  <a:pt x="3090" y="43"/>
                </a:lnTo>
                <a:lnTo>
                  <a:pt x="3113" y="33"/>
                </a:lnTo>
                <a:lnTo>
                  <a:pt x="3137" y="25"/>
                </a:lnTo>
                <a:lnTo>
                  <a:pt x="3160" y="18"/>
                </a:lnTo>
                <a:lnTo>
                  <a:pt x="3184" y="12"/>
                </a:lnTo>
                <a:lnTo>
                  <a:pt x="3208" y="7"/>
                </a:lnTo>
                <a:lnTo>
                  <a:pt x="3232" y="4"/>
                </a:lnTo>
                <a:lnTo>
                  <a:pt x="3256" y="1"/>
                </a:lnTo>
                <a:lnTo>
                  <a:pt x="3280" y="0"/>
                </a:lnTo>
                <a:lnTo>
                  <a:pt x="3304" y="0"/>
                </a:lnTo>
                <a:lnTo>
                  <a:pt x="3328" y="1"/>
                </a:lnTo>
                <a:lnTo>
                  <a:pt x="3353" y="4"/>
                </a:lnTo>
                <a:lnTo>
                  <a:pt x="3376" y="7"/>
                </a:lnTo>
                <a:lnTo>
                  <a:pt x="3400" y="11"/>
                </a:lnTo>
                <a:lnTo>
                  <a:pt x="3423" y="17"/>
                </a:lnTo>
                <a:lnTo>
                  <a:pt x="3446" y="24"/>
                </a:lnTo>
                <a:lnTo>
                  <a:pt x="3468" y="32"/>
                </a:lnTo>
                <a:lnTo>
                  <a:pt x="3491" y="40"/>
                </a:lnTo>
                <a:lnTo>
                  <a:pt x="3513" y="51"/>
                </a:lnTo>
                <a:lnTo>
                  <a:pt x="3534" y="62"/>
                </a:lnTo>
                <a:lnTo>
                  <a:pt x="3555" y="74"/>
                </a:lnTo>
                <a:lnTo>
                  <a:pt x="3575" y="87"/>
                </a:lnTo>
                <a:lnTo>
                  <a:pt x="3594" y="101"/>
                </a:lnTo>
                <a:lnTo>
                  <a:pt x="3613" y="116"/>
                </a:lnTo>
                <a:lnTo>
                  <a:pt x="3633" y="132"/>
                </a:lnTo>
                <a:lnTo>
                  <a:pt x="3650" y="150"/>
                </a:lnTo>
                <a:lnTo>
                  <a:pt x="3667" y="168"/>
                </a:lnTo>
                <a:lnTo>
                  <a:pt x="3683" y="187"/>
                </a:lnTo>
                <a:lnTo>
                  <a:pt x="3698" y="207"/>
                </a:lnTo>
                <a:lnTo>
                  <a:pt x="3712" y="227"/>
                </a:lnTo>
                <a:lnTo>
                  <a:pt x="3725" y="250"/>
                </a:lnTo>
                <a:lnTo>
                  <a:pt x="4177" y="1036"/>
                </a:lnTo>
                <a:close/>
                <a:moveTo>
                  <a:pt x="4177" y="3148"/>
                </a:moveTo>
                <a:lnTo>
                  <a:pt x="4177" y="4262"/>
                </a:lnTo>
                <a:lnTo>
                  <a:pt x="3668" y="4262"/>
                </a:lnTo>
                <a:lnTo>
                  <a:pt x="2474" y="2187"/>
                </a:lnTo>
                <a:lnTo>
                  <a:pt x="2462" y="2163"/>
                </a:lnTo>
                <a:lnTo>
                  <a:pt x="2450" y="2141"/>
                </a:lnTo>
                <a:lnTo>
                  <a:pt x="2441" y="2118"/>
                </a:lnTo>
                <a:lnTo>
                  <a:pt x="2432" y="2095"/>
                </a:lnTo>
                <a:lnTo>
                  <a:pt x="2425" y="2070"/>
                </a:lnTo>
                <a:lnTo>
                  <a:pt x="2419" y="2047"/>
                </a:lnTo>
                <a:lnTo>
                  <a:pt x="2415" y="2023"/>
                </a:lnTo>
                <a:lnTo>
                  <a:pt x="2411" y="1999"/>
                </a:lnTo>
                <a:lnTo>
                  <a:pt x="2409" y="1974"/>
                </a:lnTo>
                <a:lnTo>
                  <a:pt x="2408" y="1950"/>
                </a:lnTo>
                <a:lnTo>
                  <a:pt x="2408" y="1926"/>
                </a:lnTo>
                <a:lnTo>
                  <a:pt x="2409" y="1902"/>
                </a:lnTo>
                <a:lnTo>
                  <a:pt x="2411" y="1878"/>
                </a:lnTo>
                <a:lnTo>
                  <a:pt x="2414" y="1854"/>
                </a:lnTo>
                <a:lnTo>
                  <a:pt x="2419" y="1831"/>
                </a:lnTo>
                <a:lnTo>
                  <a:pt x="2425" y="1808"/>
                </a:lnTo>
                <a:lnTo>
                  <a:pt x="2431" y="1784"/>
                </a:lnTo>
                <a:lnTo>
                  <a:pt x="2439" y="1761"/>
                </a:lnTo>
                <a:lnTo>
                  <a:pt x="2448" y="1739"/>
                </a:lnTo>
                <a:lnTo>
                  <a:pt x="2458" y="1718"/>
                </a:lnTo>
                <a:lnTo>
                  <a:pt x="2470" y="1696"/>
                </a:lnTo>
                <a:lnTo>
                  <a:pt x="2482" y="1675"/>
                </a:lnTo>
                <a:lnTo>
                  <a:pt x="2495" y="1654"/>
                </a:lnTo>
                <a:lnTo>
                  <a:pt x="2509" y="1635"/>
                </a:lnTo>
                <a:lnTo>
                  <a:pt x="2524" y="1616"/>
                </a:lnTo>
                <a:lnTo>
                  <a:pt x="2540" y="1597"/>
                </a:lnTo>
                <a:lnTo>
                  <a:pt x="2557" y="1579"/>
                </a:lnTo>
                <a:lnTo>
                  <a:pt x="2574" y="1562"/>
                </a:lnTo>
                <a:lnTo>
                  <a:pt x="2593" y="1547"/>
                </a:lnTo>
                <a:lnTo>
                  <a:pt x="2614" y="1531"/>
                </a:lnTo>
                <a:lnTo>
                  <a:pt x="2635" y="1517"/>
                </a:lnTo>
                <a:lnTo>
                  <a:pt x="2656" y="1504"/>
                </a:lnTo>
                <a:lnTo>
                  <a:pt x="2679" y="1491"/>
                </a:lnTo>
                <a:lnTo>
                  <a:pt x="2701" y="1480"/>
                </a:lnTo>
                <a:lnTo>
                  <a:pt x="2724" y="1471"/>
                </a:lnTo>
                <a:lnTo>
                  <a:pt x="2748" y="1462"/>
                </a:lnTo>
                <a:lnTo>
                  <a:pt x="2772" y="1455"/>
                </a:lnTo>
                <a:lnTo>
                  <a:pt x="2796" y="1449"/>
                </a:lnTo>
                <a:lnTo>
                  <a:pt x="2819" y="1444"/>
                </a:lnTo>
                <a:lnTo>
                  <a:pt x="2843" y="1441"/>
                </a:lnTo>
                <a:lnTo>
                  <a:pt x="2867" y="1439"/>
                </a:lnTo>
                <a:lnTo>
                  <a:pt x="2891" y="1437"/>
                </a:lnTo>
                <a:lnTo>
                  <a:pt x="2916" y="1437"/>
                </a:lnTo>
                <a:lnTo>
                  <a:pt x="2940" y="1438"/>
                </a:lnTo>
                <a:lnTo>
                  <a:pt x="2964" y="1441"/>
                </a:lnTo>
                <a:lnTo>
                  <a:pt x="2987" y="1444"/>
                </a:lnTo>
                <a:lnTo>
                  <a:pt x="3010" y="1449"/>
                </a:lnTo>
                <a:lnTo>
                  <a:pt x="3034" y="1454"/>
                </a:lnTo>
                <a:lnTo>
                  <a:pt x="3057" y="1461"/>
                </a:lnTo>
                <a:lnTo>
                  <a:pt x="3080" y="1469"/>
                </a:lnTo>
                <a:lnTo>
                  <a:pt x="3102" y="1478"/>
                </a:lnTo>
                <a:lnTo>
                  <a:pt x="3124" y="1487"/>
                </a:lnTo>
                <a:lnTo>
                  <a:pt x="3145" y="1498"/>
                </a:lnTo>
                <a:lnTo>
                  <a:pt x="3166" y="1511"/>
                </a:lnTo>
                <a:lnTo>
                  <a:pt x="3186" y="1524"/>
                </a:lnTo>
                <a:lnTo>
                  <a:pt x="3206" y="1538"/>
                </a:lnTo>
                <a:lnTo>
                  <a:pt x="3225" y="1553"/>
                </a:lnTo>
                <a:lnTo>
                  <a:pt x="3243" y="1569"/>
                </a:lnTo>
                <a:lnTo>
                  <a:pt x="3261" y="1586"/>
                </a:lnTo>
                <a:lnTo>
                  <a:pt x="3278" y="1605"/>
                </a:lnTo>
                <a:lnTo>
                  <a:pt x="3294" y="1624"/>
                </a:lnTo>
                <a:lnTo>
                  <a:pt x="3309" y="1644"/>
                </a:lnTo>
                <a:lnTo>
                  <a:pt x="3323" y="1664"/>
                </a:lnTo>
                <a:lnTo>
                  <a:pt x="3336" y="1686"/>
                </a:lnTo>
                <a:lnTo>
                  <a:pt x="4177" y="3148"/>
                </a:lnTo>
                <a:close/>
                <a:moveTo>
                  <a:pt x="3602" y="4262"/>
                </a:moveTo>
                <a:lnTo>
                  <a:pt x="2452" y="4262"/>
                </a:lnTo>
                <a:lnTo>
                  <a:pt x="641" y="1114"/>
                </a:lnTo>
                <a:lnTo>
                  <a:pt x="629" y="1090"/>
                </a:lnTo>
                <a:lnTo>
                  <a:pt x="618" y="1068"/>
                </a:lnTo>
                <a:lnTo>
                  <a:pt x="608" y="1045"/>
                </a:lnTo>
                <a:lnTo>
                  <a:pt x="600" y="1022"/>
                </a:lnTo>
                <a:lnTo>
                  <a:pt x="593" y="997"/>
                </a:lnTo>
                <a:lnTo>
                  <a:pt x="587" y="973"/>
                </a:lnTo>
                <a:lnTo>
                  <a:pt x="582" y="950"/>
                </a:lnTo>
                <a:lnTo>
                  <a:pt x="579" y="926"/>
                </a:lnTo>
                <a:lnTo>
                  <a:pt x="576" y="901"/>
                </a:lnTo>
                <a:lnTo>
                  <a:pt x="575" y="877"/>
                </a:lnTo>
                <a:lnTo>
                  <a:pt x="575" y="853"/>
                </a:lnTo>
                <a:lnTo>
                  <a:pt x="576" y="829"/>
                </a:lnTo>
                <a:lnTo>
                  <a:pt x="579" y="804"/>
                </a:lnTo>
                <a:lnTo>
                  <a:pt x="582" y="781"/>
                </a:lnTo>
                <a:lnTo>
                  <a:pt x="586" y="758"/>
                </a:lnTo>
                <a:lnTo>
                  <a:pt x="592" y="734"/>
                </a:lnTo>
                <a:lnTo>
                  <a:pt x="599" y="711"/>
                </a:lnTo>
                <a:lnTo>
                  <a:pt x="607" y="688"/>
                </a:lnTo>
                <a:lnTo>
                  <a:pt x="615" y="666"/>
                </a:lnTo>
                <a:lnTo>
                  <a:pt x="625" y="644"/>
                </a:lnTo>
                <a:lnTo>
                  <a:pt x="636" y="622"/>
                </a:lnTo>
                <a:lnTo>
                  <a:pt x="648" y="602"/>
                </a:lnTo>
                <a:lnTo>
                  <a:pt x="661" y="581"/>
                </a:lnTo>
                <a:lnTo>
                  <a:pt x="675" y="562"/>
                </a:lnTo>
                <a:lnTo>
                  <a:pt x="690" y="543"/>
                </a:lnTo>
                <a:lnTo>
                  <a:pt x="707" y="524"/>
                </a:lnTo>
                <a:lnTo>
                  <a:pt x="724" y="506"/>
                </a:lnTo>
                <a:lnTo>
                  <a:pt x="742" y="489"/>
                </a:lnTo>
                <a:lnTo>
                  <a:pt x="761" y="474"/>
                </a:lnTo>
                <a:lnTo>
                  <a:pt x="781" y="458"/>
                </a:lnTo>
                <a:lnTo>
                  <a:pt x="801" y="444"/>
                </a:lnTo>
                <a:lnTo>
                  <a:pt x="823" y="430"/>
                </a:lnTo>
                <a:lnTo>
                  <a:pt x="845" y="418"/>
                </a:lnTo>
                <a:lnTo>
                  <a:pt x="869" y="407"/>
                </a:lnTo>
                <a:lnTo>
                  <a:pt x="892" y="397"/>
                </a:lnTo>
                <a:lnTo>
                  <a:pt x="915" y="389"/>
                </a:lnTo>
                <a:lnTo>
                  <a:pt x="938" y="382"/>
                </a:lnTo>
                <a:lnTo>
                  <a:pt x="962" y="376"/>
                </a:lnTo>
                <a:lnTo>
                  <a:pt x="986" y="371"/>
                </a:lnTo>
                <a:lnTo>
                  <a:pt x="1011" y="368"/>
                </a:lnTo>
                <a:lnTo>
                  <a:pt x="1035" y="365"/>
                </a:lnTo>
                <a:lnTo>
                  <a:pt x="1059" y="364"/>
                </a:lnTo>
                <a:lnTo>
                  <a:pt x="1083" y="364"/>
                </a:lnTo>
                <a:lnTo>
                  <a:pt x="1106" y="365"/>
                </a:lnTo>
                <a:lnTo>
                  <a:pt x="1130" y="368"/>
                </a:lnTo>
                <a:lnTo>
                  <a:pt x="1155" y="371"/>
                </a:lnTo>
                <a:lnTo>
                  <a:pt x="1178" y="376"/>
                </a:lnTo>
                <a:lnTo>
                  <a:pt x="1201" y="381"/>
                </a:lnTo>
                <a:lnTo>
                  <a:pt x="1224" y="388"/>
                </a:lnTo>
                <a:lnTo>
                  <a:pt x="1246" y="396"/>
                </a:lnTo>
                <a:lnTo>
                  <a:pt x="1268" y="404"/>
                </a:lnTo>
                <a:lnTo>
                  <a:pt x="1291" y="414"/>
                </a:lnTo>
                <a:lnTo>
                  <a:pt x="1312" y="425"/>
                </a:lnTo>
                <a:lnTo>
                  <a:pt x="1333" y="438"/>
                </a:lnTo>
                <a:lnTo>
                  <a:pt x="1353" y="451"/>
                </a:lnTo>
                <a:lnTo>
                  <a:pt x="1373" y="465"/>
                </a:lnTo>
                <a:lnTo>
                  <a:pt x="1392" y="480"/>
                </a:lnTo>
                <a:lnTo>
                  <a:pt x="1410" y="496"/>
                </a:lnTo>
                <a:lnTo>
                  <a:pt x="1427" y="513"/>
                </a:lnTo>
                <a:lnTo>
                  <a:pt x="1445" y="532"/>
                </a:lnTo>
                <a:lnTo>
                  <a:pt x="1461" y="551"/>
                </a:lnTo>
                <a:lnTo>
                  <a:pt x="1476" y="571"/>
                </a:lnTo>
                <a:lnTo>
                  <a:pt x="1490" y="591"/>
                </a:lnTo>
                <a:lnTo>
                  <a:pt x="1504" y="613"/>
                </a:lnTo>
                <a:lnTo>
                  <a:pt x="3602" y="4262"/>
                </a:lnTo>
                <a:close/>
                <a:moveTo>
                  <a:pt x="2387" y="4262"/>
                </a:moveTo>
                <a:lnTo>
                  <a:pt x="1237" y="4262"/>
                </a:lnTo>
                <a:lnTo>
                  <a:pt x="65" y="2226"/>
                </a:lnTo>
                <a:lnTo>
                  <a:pt x="53" y="2203"/>
                </a:lnTo>
                <a:lnTo>
                  <a:pt x="42" y="2181"/>
                </a:lnTo>
                <a:lnTo>
                  <a:pt x="33" y="2157"/>
                </a:lnTo>
                <a:lnTo>
                  <a:pt x="24" y="2134"/>
                </a:lnTo>
                <a:lnTo>
                  <a:pt x="17" y="2110"/>
                </a:lnTo>
                <a:lnTo>
                  <a:pt x="11" y="2086"/>
                </a:lnTo>
                <a:lnTo>
                  <a:pt x="7" y="2062"/>
                </a:lnTo>
                <a:lnTo>
                  <a:pt x="3" y="2038"/>
                </a:lnTo>
                <a:lnTo>
                  <a:pt x="1" y="2014"/>
                </a:lnTo>
                <a:lnTo>
                  <a:pt x="0" y="1990"/>
                </a:lnTo>
                <a:lnTo>
                  <a:pt x="0" y="1965"/>
                </a:lnTo>
                <a:lnTo>
                  <a:pt x="1" y="1941"/>
                </a:lnTo>
                <a:lnTo>
                  <a:pt x="3" y="1917"/>
                </a:lnTo>
                <a:lnTo>
                  <a:pt x="6" y="1894"/>
                </a:lnTo>
                <a:lnTo>
                  <a:pt x="11" y="1870"/>
                </a:lnTo>
                <a:lnTo>
                  <a:pt x="16" y="1846"/>
                </a:lnTo>
                <a:lnTo>
                  <a:pt x="23" y="1824"/>
                </a:lnTo>
                <a:lnTo>
                  <a:pt x="31" y="1801"/>
                </a:lnTo>
                <a:lnTo>
                  <a:pt x="40" y="1778"/>
                </a:lnTo>
                <a:lnTo>
                  <a:pt x="50" y="1756"/>
                </a:lnTo>
                <a:lnTo>
                  <a:pt x="61" y="1735"/>
                </a:lnTo>
                <a:lnTo>
                  <a:pt x="73" y="1715"/>
                </a:lnTo>
                <a:lnTo>
                  <a:pt x="86" y="1693"/>
                </a:lnTo>
                <a:lnTo>
                  <a:pt x="100" y="1674"/>
                </a:lnTo>
                <a:lnTo>
                  <a:pt x="115" y="1655"/>
                </a:lnTo>
                <a:lnTo>
                  <a:pt x="132" y="1637"/>
                </a:lnTo>
                <a:lnTo>
                  <a:pt x="148" y="1619"/>
                </a:lnTo>
                <a:lnTo>
                  <a:pt x="166" y="1602"/>
                </a:lnTo>
                <a:lnTo>
                  <a:pt x="185" y="1585"/>
                </a:lnTo>
                <a:lnTo>
                  <a:pt x="205" y="1570"/>
                </a:lnTo>
                <a:lnTo>
                  <a:pt x="226" y="1556"/>
                </a:lnTo>
                <a:lnTo>
                  <a:pt x="247" y="1543"/>
                </a:lnTo>
                <a:lnTo>
                  <a:pt x="271" y="1531"/>
                </a:lnTo>
                <a:lnTo>
                  <a:pt x="293" y="1520"/>
                </a:lnTo>
                <a:lnTo>
                  <a:pt x="316" y="1510"/>
                </a:lnTo>
                <a:lnTo>
                  <a:pt x="339" y="1502"/>
                </a:lnTo>
                <a:lnTo>
                  <a:pt x="363" y="1494"/>
                </a:lnTo>
                <a:lnTo>
                  <a:pt x="387" y="1488"/>
                </a:lnTo>
                <a:lnTo>
                  <a:pt x="411" y="1483"/>
                </a:lnTo>
                <a:lnTo>
                  <a:pt x="435" y="1480"/>
                </a:lnTo>
                <a:lnTo>
                  <a:pt x="459" y="1477"/>
                </a:lnTo>
                <a:lnTo>
                  <a:pt x="483" y="1476"/>
                </a:lnTo>
                <a:lnTo>
                  <a:pt x="507" y="1476"/>
                </a:lnTo>
                <a:lnTo>
                  <a:pt x="531" y="1477"/>
                </a:lnTo>
                <a:lnTo>
                  <a:pt x="555" y="1480"/>
                </a:lnTo>
                <a:lnTo>
                  <a:pt x="579" y="1483"/>
                </a:lnTo>
                <a:lnTo>
                  <a:pt x="602" y="1488"/>
                </a:lnTo>
                <a:lnTo>
                  <a:pt x="626" y="1493"/>
                </a:lnTo>
                <a:lnTo>
                  <a:pt x="648" y="1500"/>
                </a:lnTo>
                <a:lnTo>
                  <a:pt x="671" y="1509"/>
                </a:lnTo>
                <a:lnTo>
                  <a:pt x="693" y="1517"/>
                </a:lnTo>
                <a:lnTo>
                  <a:pt x="716" y="1527"/>
                </a:lnTo>
                <a:lnTo>
                  <a:pt x="737" y="1538"/>
                </a:lnTo>
                <a:lnTo>
                  <a:pt x="757" y="1550"/>
                </a:lnTo>
                <a:lnTo>
                  <a:pt x="778" y="1563"/>
                </a:lnTo>
                <a:lnTo>
                  <a:pt x="797" y="1577"/>
                </a:lnTo>
                <a:lnTo>
                  <a:pt x="816" y="1592"/>
                </a:lnTo>
                <a:lnTo>
                  <a:pt x="834" y="1609"/>
                </a:lnTo>
                <a:lnTo>
                  <a:pt x="853" y="1626"/>
                </a:lnTo>
                <a:lnTo>
                  <a:pt x="870" y="1644"/>
                </a:lnTo>
                <a:lnTo>
                  <a:pt x="885" y="1663"/>
                </a:lnTo>
                <a:lnTo>
                  <a:pt x="901" y="1683"/>
                </a:lnTo>
                <a:lnTo>
                  <a:pt x="915" y="1704"/>
                </a:lnTo>
                <a:lnTo>
                  <a:pt x="928" y="1726"/>
                </a:lnTo>
                <a:lnTo>
                  <a:pt x="2387" y="4262"/>
                </a:lnTo>
                <a:close/>
              </a:path>
            </a:pathLst>
          </a:cu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5" name="TextBox 4">
            <a:extLst>
              <a:ext uri="{FF2B5EF4-FFF2-40B4-BE49-F238E27FC236}">
                <a16:creationId xmlns:a16="http://schemas.microsoft.com/office/drawing/2014/main" id="{56E3CB47-6ABA-C64F-AF91-871F96B1610F}"/>
              </a:ext>
            </a:extLst>
          </p:cNvPr>
          <p:cNvSpPr txBox="1"/>
          <p:nvPr userDrawn="1"/>
        </p:nvSpPr>
        <p:spPr>
          <a:xfrm>
            <a:off x="16859165" y="9198396"/>
            <a:ext cx="660400" cy="338554"/>
          </a:xfrm>
          <a:prstGeom prst="rect">
            <a:avLst/>
          </a:prstGeom>
          <a:noFill/>
        </p:spPr>
        <p:txBody>
          <a:bodyPr wrap="square" rtlCol="0">
            <a:spAutoFit/>
          </a:bodyPr>
          <a:lstStyle/>
          <a:p>
            <a:pPr algn="r"/>
            <a:fld id="{293ABEDF-2FD4-CE41-BE6E-C03412F0A819}" type="slidenum">
              <a:rPr lang="en-US" sz="1600" b="0" i="0" smtClean="0">
                <a:latin typeface="Open Sans" panose="020B0606030504020204" pitchFamily="34" charset="0"/>
                <a:ea typeface="Open Sans" panose="020B0606030504020204" pitchFamily="34" charset="0"/>
                <a:cs typeface="Open Sans" panose="020B0606030504020204" pitchFamily="34" charset="0"/>
              </a:rPr>
              <a:pPr algn="r"/>
              <a:t>‹#›</a:t>
            </a:fld>
            <a:endParaRPr lang="en-US" sz="1600" b="0" i="0" dirty="0">
              <a:latin typeface="Open Sans" panose="020B0606030504020204" pitchFamily="34" charset="0"/>
              <a:ea typeface="Open Sans" panose="020B0606030504020204" pitchFamily="34" charset="0"/>
              <a:cs typeface="Arial" panose="020B0606030504020204" pitchFamily="34" charset="0"/>
            </a:endParaRPr>
          </a:p>
        </p:txBody>
      </p:sp>
      <p:cxnSp>
        <p:nvCxnSpPr>
          <p:cNvPr id="6" name="Straight Connector 5">
            <a:extLst>
              <a:ext uri="{FF2B5EF4-FFF2-40B4-BE49-F238E27FC236}">
                <a16:creationId xmlns:a16="http://schemas.microsoft.com/office/drawing/2014/main" id="{7A9BD81C-2CA0-C04F-A1A9-739E33D1D657}"/>
              </a:ext>
            </a:extLst>
          </p:cNvPr>
          <p:cNvCxnSpPr>
            <a:cxnSpLocks/>
          </p:cNvCxnSpPr>
          <p:nvPr userDrawn="1"/>
        </p:nvCxnSpPr>
        <p:spPr>
          <a:xfrm flipV="1">
            <a:off x="17568333" y="9352284"/>
            <a:ext cx="719667" cy="15389"/>
          </a:xfrm>
          <a:prstGeom prst="line">
            <a:avLst/>
          </a:prstGeom>
          <a:ln w="158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14918833"/>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27">
    <p:spTree>
      <p:nvGrpSpPr>
        <p:cNvPr id="1" name=""/>
        <p:cNvGrpSpPr/>
        <p:nvPr/>
      </p:nvGrpSpPr>
      <p:grpSpPr>
        <a:xfrm>
          <a:off x="0" y="0"/>
          <a:ext cx="0" cy="0"/>
          <a:chOff x="0" y="0"/>
          <a:chExt cx="0" cy="0"/>
        </a:xfrm>
      </p:grpSpPr>
      <p:sp>
        <p:nvSpPr>
          <p:cNvPr id="3" name="Freeform 8"/>
          <p:cNvSpPr>
            <a:spLocks noGrp="1" noEditPoints="1"/>
          </p:cNvSpPr>
          <p:nvPr>
            <p:ph type="pic" sz="quarter" idx="10"/>
          </p:nvPr>
        </p:nvSpPr>
        <p:spPr bwMode="auto">
          <a:xfrm>
            <a:off x="9570720" y="1700378"/>
            <a:ext cx="8717279" cy="8588210"/>
          </a:xfrm>
          <a:custGeom>
            <a:avLst/>
            <a:gdLst>
              <a:gd name="T0" fmla="*/ 1001 w 4390"/>
              <a:gd name="T1" fmla="*/ 4326 h 4326"/>
              <a:gd name="T2" fmla="*/ 1648 w 4390"/>
              <a:gd name="T3" fmla="*/ 4326 h 4326"/>
              <a:gd name="T4" fmla="*/ 485 w 4390"/>
              <a:gd name="T5" fmla="*/ 2305 h 4326"/>
              <a:gd name="T6" fmla="*/ 0 w 4390"/>
              <a:gd name="T7" fmla="*/ 2586 h 4326"/>
              <a:gd name="T8" fmla="*/ 1001 w 4390"/>
              <a:gd name="T9" fmla="*/ 4326 h 4326"/>
              <a:gd name="T10" fmla="*/ 1714 w 4390"/>
              <a:gd name="T11" fmla="*/ 4326 h 4326"/>
              <a:gd name="T12" fmla="*/ 2360 w 4390"/>
              <a:gd name="T13" fmla="*/ 4326 h 4326"/>
              <a:gd name="T14" fmla="*/ 646 w 4390"/>
              <a:gd name="T15" fmla="*/ 1346 h 4326"/>
              <a:gd name="T16" fmla="*/ 161 w 4390"/>
              <a:gd name="T17" fmla="*/ 1628 h 4326"/>
              <a:gd name="T18" fmla="*/ 1714 w 4390"/>
              <a:gd name="T19" fmla="*/ 4326 h 4326"/>
              <a:gd name="T20" fmla="*/ 2426 w 4390"/>
              <a:gd name="T21" fmla="*/ 4326 h 4326"/>
              <a:gd name="T22" fmla="*/ 3073 w 4390"/>
              <a:gd name="T23" fmla="*/ 4326 h 4326"/>
              <a:gd name="T24" fmla="*/ 1405 w 4390"/>
              <a:gd name="T25" fmla="*/ 1426 h 4326"/>
              <a:gd name="T26" fmla="*/ 919 w 4390"/>
              <a:gd name="T27" fmla="*/ 1708 h 4326"/>
              <a:gd name="T28" fmla="*/ 2426 w 4390"/>
              <a:gd name="T29" fmla="*/ 4326 h 4326"/>
              <a:gd name="T30" fmla="*/ 3138 w 4390"/>
              <a:gd name="T31" fmla="*/ 4326 h 4326"/>
              <a:gd name="T32" fmla="*/ 3785 w 4390"/>
              <a:gd name="T33" fmla="*/ 4326 h 4326"/>
              <a:gd name="T34" fmla="*/ 1391 w 4390"/>
              <a:gd name="T35" fmla="*/ 165 h 4326"/>
              <a:gd name="T36" fmla="*/ 906 w 4390"/>
              <a:gd name="T37" fmla="*/ 446 h 4326"/>
              <a:gd name="T38" fmla="*/ 3138 w 4390"/>
              <a:gd name="T39" fmla="*/ 4326 h 4326"/>
              <a:gd name="T40" fmla="*/ 3850 w 4390"/>
              <a:gd name="T41" fmla="*/ 4326 h 4326"/>
              <a:gd name="T42" fmla="*/ 4390 w 4390"/>
              <a:gd name="T43" fmla="*/ 4326 h 4326"/>
              <a:gd name="T44" fmla="*/ 4390 w 4390"/>
              <a:gd name="T45" fmla="*/ 4138 h 4326"/>
              <a:gd name="T46" fmla="*/ 2430 w 4390"/>
              <a:gd name="T47" fmla="*/ 732 h 4326"/>
              <a:gd name="T48" fmla="*/ 1944 w 4390"/>
              <a:gd name="T49" fmla="*/ 1013 h 4326"/>
              <a:gd name="T50" fmla="*/ 3850 w 4390"/>
              <a:gd name="T51" fmla="*/ 4326 h 4326"/>
              <a:gd name="T52" fmla="*/ 4390 w 4390"/>
              <a:gd name="T53" fmla="*/ 4024 h 4326"/>
              <a:gd name="T54" fmla="*/ 4390 w 4390"/>
              <a:gd name="T55" fmla="*/ 2900 h 4326"/>
              <a:gd name="T56" fmla="*/ 2722 w 4390"/>
              <a:gd name="T57" fmla="*/ 0 h 4326"/>
              <a:gd name="T58" fmla="*/ 2236 w 4390"/>
              <a:gd name="T59" fmla="*/ 281 h 4326"/>
              <a:gd name="T60" fmla="*/ 4390 w 4390"/>
              <a:gd name="T61" fmla="*/ 4024 h 4326"/>
              <a:gd name="T62" fmla="*/ 4390 w 4390"/>
              <a:gd name="T63" fmla="*/ 2786 h 4326"/>
              <a:gd name="T64" fmla="*/ 4390 w 4390"/>
              <a:gd name="T65" fmla="*/ 1661 h 4326"/>
              <a:gd name="T66" fmla="*/ 3785 w 4390"/>
              <a:gd name="T67" fmla="*/ 611 h 4326"/>
              <a:gd name="T68" fmla="*/ 3300 w 4390"/>
              <a:gd name="T69" fmla="*/ 892 h 4326"/>
              <a:gd name="T70" fmla="*/ 4390 w 4390"/>
              <a:gd name="T71" fmla="*/ 2786 h 4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390" h="4326">
                <a:moveTo>
                  <a:pt x="1001" y="4326"/>
                </a:moveTo>
                <a:lnTo>
                  <a:pt x="1648" y="4326"/>
                </a:lnTo>
                <a:lnTo>
                  <a:pt x="485" y="2305"/>
                </a:lnTo>
                <a:lnTo>
                  <a:pt x="0" y="2586"/>
                </a:lnTo>
                <a:lnTo>
                  <a:pt x="1001" y="4326"/>
                </a:lnTo>
                <a:close/>
                <a:moveTo>
                  <a:pt x="1714" y="4326"/>
                </a:moveTo>
                <a:lnTo>
                  <a:pt x="2360" y="4326"/>
                </a:lnTo>
                <a:lnTo>
                  <a:pt x="646" y="1346"/>
                </a:lnTo>
                <a:lnTo>
                  <a:pt x="161" y="1628"/>
                </a:lnTo>
                <a:lnTo>
                  <a:pt x="1714" y="4326"/>
                </a:lnTo>
                <a:close/>
                <a:moveTo>
                  <a:pt x="2426" y="4326"/>
                </a:moveTo>
                <a:lnTo>
                  <a:pt x="3073" y="4326"/>
                </a:lnTo>
                <a:lnTo>
                  <a:pt x="1405" y="1426"/>
                </a:lnTo>
                <a:lnTo>
                  <a:pt x="919" y="1708"/>
                </a:lnTo>
                <a:lnTo>
                  <a:pt x="2426" y="4326"/>
                </a:lnTo>
                <a:close/>
                <a:moveTo>
                  <a:pt x="3138" y="4326"/>
                </a:moveTo>
                <a:lnTo>
                  <a:pt x="3785" y="4326"/>
                </a:lnTo>
                <a:lnTo>
                  <a:pt x="1391" y="165"/>
                </a:lnTo>
                <a:lnTo>
                  <a:pt x="906" y="446"/>
                </a:lnTo>
                <a:lnTo>
                  <a:pt x="3138" y="4326"/>
                </a:lnTo>
                <a:close/>
                <a:moveTo>
                  <a:pt x="3850" y="4326"/>
                </a:moveTo>
                <a:lnTo>
                  <a:pt x="4390" y="4326"/>
                </a:lnTo>
                <a:lnTo>
                  <a:pt x="4390" y="4138"/>
                </a:lnTo>
                <a:lnTo>
                  <a:pt x="2430" y="732"/>
                </a:lnTo>
                <a:lnTo>
                  <a:pt x="1944" y="1013"/>
                </a:lnTo>
                <a:lnTo>
                  <a:pt x="3850" y="4326"/>
                </a:lnTo>
                <a:close/>
                <a:moveTo>
                  <a:pt x="4390" y="4024"/>
                </a:moveTo>
                <a:lnTo>
                  <a:pt x="4390" y="2900"/>
                </a:lnTo>
                <a:lnTo>
                  <a:pt x="2722" y="0"/>
                </a:lnTo>
                <a:lnTo>
                  <a:pt x="2236" y="281"/>
                </a:lnTo>
                <a:lnTo>
                  <a:pt x="4390" y="4024"/>
                </a:lnTo>
                <a:close/>
                <a:moveTo>
                  <a:pt x="4390" y="2786"/>
                </a:moveTo>
                <a:lnTo>
                  <a:pt x="4390" y="1661"/>
                </a:lnTo>
                <a:lnTo>
                  <a:pt x="3785" y="611"/>
                </a:lnTo>
                <a:lnTo>
                  <a:pt x="3300" y="892"/>
                </a:lnTo>
                <a:lnTo>
                  <a:pt x="4390" y="2786"/>
                </a:lnTo>
                <a:close/>
              </a:path>
            </a:pathLst>
          </a:cu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7" name="TextBox 6">
            <a:extLst>
              <a:ext uri="{FF2B5EF4-FFF2-40B4-BE49-F238E27FC236}">
                <a16:creationId xmlns:a16="http://schemas.microsoft.com/office/drawing/2014/main" id="{A472EA4B-4D5B-B243-AF3E-213483C5A5EF}"/>
              </a:ext>
            </a:extLst>
          </p:cNvPr>
          <p:cNvSpPr txBox="1"/>
          <p:nvPr userDrawn="1"/>
        </p:nvSpPr>
        <p:spPr>
          <a:xfrm>
            <a:off x="16859165" y="9198396"/>
            <a:ext cx="660400" cy="338554"/>
          </a:xfrm>
          <a:prstGeom prst="rect">
            <a:avLst/>
          </a:prstGeom>
          <a:noFill/>
        </p:spPr>
        <p:txBody>
          <a:bodyPr wrap="square" rtlCol="0">
            <a:spAutoFit/>
          </a:bodyPr>
          <a:lstStyle/>
          <a:p>
            <a:pPr algn="r"/>
            <a:fld id="{293ABEDF-2FD4-CE41-BE6E-C03412F0A819}" type="slidenum">
              <a:rPr lang="en-US" sz="1600" b="0" i="0" smtClean="0">
                <a:latin typeface="Open Sans" panose="020B0606030504020204" pitchFamily="34" charset="0"/>
                <a:ea typeface="Open Sans" panose="020B0606030504020204" pitchFamily="34" charset="0"/>
                <a:cs typeface="Open Sans" panose="020B0606030504020204" pitchFamily="34" charset="0"/>
              </a:rPr>
              <a:pPr algn="r"/>
              <a:t>‹#›</a:t>
            </a:fld>
            <a:endParaRPr lang="en-US" sz="1600" b="0" i="0" dirty="0">
              <a:latin typeface="Open Sans" panose="020B0606030504020204" pitchFamily="34" charset="0"/>
              <a:ea typeface="Open Sans" panose="020B0606030504020204" pitchFamily="34" charset="0"/>
              <a:cs typeface="Arial" panose="020B0606030504020204" pitchFamily="34" charset="0"/>
            </a:endParaRPr>
          </a:p>
        </p:txBody>
      </p:sp>
      <p:cxnSp>
        <p:nvCxnSpPr>
          <p:cNvPr id="8" name="Straight Connector 7">
            <a:extLst>
              <a:ext uri="{FF2B5EF4-FFF2-40B4-BE49-F238E27FC236}">
                <a16:creationId xmlns:a16="http://schemas.microsoft.com/office/drawing/2014/main" id="{D9F53F68-1E76-AC48-940F-C0194AA3F89A}"/>
              </a:ext>
            </a:extLst>
          </p:cNvPr>
          <p:cNvCxnSpPr>
            <a:cxnSpLocks/>
          </p:cNvCxnSpPr>
          <p:nvPr userDrawn="1"/>
        </p:nvCxnSpPr>
        <p:spPr>
          <a:xfrm flipV="1">
            <a:off x="17568333" y="9352284"/>
            <a:ext cx="719667" cy="15389"/>
          </a:xfrm>
          <a:prstGeom prst="line">
            <a:avLst/>
          </a:prstGeom>
          <a:ln w="15875"/>
        </p:spPr>
        <p:style>
          <a:lnRef idx="1">
            <a:schemeClr val="accent1"/>
          </a:lnRef>
          <a:fillRef idx="0">
            <a:schemeClr val="accent1"/>
          </a:fillRef>
          <a:effectRef idx="0">
            <a:schemeClr val="accent1"/>
          </a:effectRef>
          <a:fontRef idx="minor">
            <a:schemeClr val="tx1"/>
          </a:fontRef>
        </p:style>
      </p:cxnSp>
      <p:pic>
        <p:nvPicPr>
          <p:cNvPr id="5" name="Picture 4">
            <a:extLst>
              <a:ext uri="{FF2B5EF4-FFF2-40B4-BE49-F238E27FC236}">
                <a16:creationId xmlns:a16="http://schemas.microsoft.com/office/drawing/2014/main" id="{449039FF-1135-874C-BF2C-B0B2AD8F6162}"/>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4444870" y="1"/>
            <a:ext cx="3843130" cy="1881626"/>
          </a:xfrm>
          <a:prstGeom prst="rect">
            <a:avLst/>
          </a:prstGeom>
        </p:spPr>
      </p:pic>
    </p:spTree>
    <p:extLst>
      <p:ext uri="{BB962C8B-B14F-4D97-AF65-F5344CB8AC3E}">
        <p14:creationId xmlns:p14="http://schemas.microsoft.com/office/powerpoint/2010/main" val="1201835973"/>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28">
    <p:spTree>
      <p:nvGrpSpPr>
        <p:cNvPr id="1" name=""/>
        <p:cNvGrpSpPr/>
        <p:nvPr/>
      </p:nvGrpSpPr>
      <p:grpSpPr>
        <a:xfrm>
          <a:off x="0" y="0"/>
          <a:ext cx="0" cy="0"/>
          <a:chOff x="0" y="0"/>
          <a:chExt cx="0" cy="0"/>
        </a:xfrm>
      </p:grpSpPr>
      <p:sp>
        <p:nvSpPr>
          <p:cNvPr id="6" name="Freeform 9"/>
          <p:cNvSpPr>
            <a:spLocks noGrp="1"/>
          </p:cNvSpPr>
          <p:nvPr>
            <p:ph type="pic" sz="quarter" idx="11"/>
          </p:nvPr>
        </p:nvSpPr>
        <p:spPr bwMode="auto">
          <a:xfrm>
            <a:off x="8655168" y="3482292"/>
            <a:ext cx="5777441" cy="5788744"/>
          </a:xfrm>
          <a:custGeom>
            <a:avLst/>
            <a:gdLst>
              <a:gd name="T0" fmla="*/ 1408 w 2554"/>
              <a:gd name="T1" fmla="*/ 6 h 2560"/>
              <a:gd name="T2" fmla="*/ 1596 w 2554"/>
              <a:gd name="T3" fmla="*/ 39 h 2560"/>
              <a:gd name="T4" fmla="*/ 1774 w 2554"/>
              <a:gd name="T5" fmla="*/ 100 h 2560"/>
              <a:gd name="T6" fmla="*/ 1939 w 2554"/>
              <a:gd name="T7" fmla="*/ 185 h 2560"/>
              <a:gd name="T8" fmla="*/ 2089 w 2554"/>
              <a:gd name="T9" fmla="*/ 292 h 2560"/>
              <a:gd name="T10" fmla="*/ 2222 w 2554"/>
              <a:gd name="T11" fmla="*/ 419 h 2560"/>
              <a:gd name="T12" fmla="*/ 2335 w 2554"/>
              <a:gd name="T13" fmla="*/ 564 h 2560"/>
              <a:gd name="T14" fmla="*/ 2428 w 2554"/>
              <a:gd name="T15" fmla="*/ 725 h 2560"/>
              <a:gd name="T16" fmla="*/ 2497 w 2554"/>
              <a:gd name="T17" fmla="*/ 899 h 2560"/>
              <a:gd name="T18" fmla="*/ 2539 w 2554"/>
              <a:gd name="T19" fmla="*/ 1085 h 2560"/>
              <a:gd name="T20" fmla="*/ 2554 w 2554"/>
              <a:gd name="T21" fmla="*/ 1280 h 2560"/>
              <a:gd name="T22" fmla="*/ 2539 w 2554"/>
              <a:gd name="T23" fmla="*/ 1475 h 2560"/>
              <a:gd name="T24" fmla="*/ 2497 w 2554"/>
              <a:gd name="T25" fmla="*/ 1661 h 2560"/>
              <a:gd name="T26" fmla="*/ 2428 w 2554"/>
              <a:gd name="T27" fmla="*/ 1835 h 2560"/>
              <a:gd name="T28" fmla="*/ 2335 w 2554"/>
              <a:gd name="T29" fmla="*/ 1996 h 2560"/>
              <a:gd name="T30" fmla="*/ 2222 w 2554"/>
              <a:gd name="T31" fmla="*/ 2141 h 2560"/>
              <a:gd name="T32" fmla="*/ 2089 w 2554"/>
              <a:gd name="T33" fmla="*/ 2268 h 2560"/>
              <a:gd name="T34" fmla="*/ 1939 w 2554"/>
              <a:gd name="T35" fmla="*/ 2375 h 2560"/>
              <a:gd name="T36" fmla="*/ 1774 w 2554"/>
              <a:gd name="T37" fmla="*/ 2460 h 2560"/>
              <a:gd name="T38" fmla="*/ 1596 w 2554"/>
              <a:gd name="T39" fmla="*/ 2520 h 2560"/>
              <a:gd name="T40" fmla="*/ 1408 w 2554"/>
              <a:gd name="T41" fmla="*/ 2554 h 2560"/>
              <a:gd name="T42" fmla="*/ 1211 w 2554"/>
              <a:gd name="T43" fmla="*/ 2559 h 2560"/>
              <a:gd name="T44" fmla="*/ 1019 w 2554"/>
              <a:gd name="T45" fmla="*/ 2535 h 2560"/>
              <a:gd name="T46" fmla="*/ 838 w 2554"/>
              <a:gd name="T47" fmla="*/ 2482 h 2560"/>
              <a:gd name="T48" fmla="*/ 668 w 2554"/>
              <a:gd name="T49" fmla="*/ 2406 h 2560"/>
              <a:gd name="T50" fmla="*/ 513 w 2554"/>
              <a:gd name="T51" fmla="*/ 2306 h 2560"/>
              <a:gd name="T52" fmla="*/ 374 w 2554"/>
              <a:gd name="T53" fmla="*/ 2185 h 2560"/>
              <a:gd name="T54" fmla="*/ 254 w 2554"/>
              <a:gd name="T55" fmla="*/ 2046 h 2560"/>
              <a:gd name="T56" fmla="*/ 154 w 2554"/>
              <a:gd name="T57" fmla="*/ 1891 h 2560"/>
              <a:gd name="T58" fmla="*/ 78 w 2554"/>
              <a:gd name="T59" fmla="*/ 1720 h 2560"/>
              <a:gd name="T60" fmla="*/ 26 w 2554"/>
              <a:gd name="T61" fmla="*/ 1538 h 2560"/>
              <a:gd name="T62" fmla="*/ 1 w 2554"/>
              <a:gd name="T63" fmla="*/ 1346 h 2560"/>
              <a:gd name="T64" fmla="*/ 6 w 2554"/>
              <a:gd name="T65" fmla="*/ 1150 h 2560"/>
              <a:gd name="T66" fmla="*/ 40 w 2554"/>
              <a:gd name="T67" fmla="*/ 960 h 2560"/>
              <a:gd name="T68" fmla="*/ 100 w 2554"/>
              <a:gd name="T69" fmla="*/ 782 h 2560"/>
              <a:gd name="T70" fmla="*/ 185 w 2554"/>
              <a:gd name="T71" fmla="*/ 616 h 2560"/>
              <a:gd name="T72" fmla="*/ 292 w 2554"/>
              <a:gd name="T73" fmla="*/ 466 h 2560"/>
              <a:gd name="T74" fmla="*/ 418 w 2554"/>
              <a:gd name="T75" fmla="*/ 332 h 2560"/>
              <a:gd name="T76" fmla="*/ 563 w 2554"/>
              <a:gd name="T77" fmla="*/ 218 h 2560"/>
              <a:gd name="T78" fmla="*/ 723 w 2554"/>
              <a:gd name="T79" fmla="*/ 125 h 2560"/>
              <a:gd name="T80" fmla="*/ 897 w 2554"/>
              <a:gd name="T81" fmla="*/ 57 h 2560"/>
              <a:gd name="T82" fmla="*/ 1083 w 2554"/>
              <a:gd name="T83" fmla="*/ 14 h 2560"/>
              <a:gd name="T84" fmla="*/ 1276 w 2554"/>
              <a:gd name="T85" fmla="*/ 0 h 25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554" h="2560">
                <a:moveTo>
                  <a:pt x="1276" y="0"/>
                </a:moveTo>
                <a:lnTo>
                  <a:pt x="1343" y="1"/>
                </a:lnTo>
                <a:lnTo>
                  <a:pt x="1408" y="6"/>
                </a:lnTo>
                <a:lnTo>
                  <a:pt x="1471" y="14"/>
                </a:lnTo>
                <a:lnTo>
                  <a:pt x="1534" y="25"/>
                </a:lnTo>
                <a:lnTo>
                  <a:pt x="1596" y="39"/>
                </a:lnTo>
                <a:lnTo>
                  <a:pt x="1657" y="57"/>
                </a:lnTo>
                <a:lnTo>
                  <a:pt x="1716" y="77"/>
                </a:lnTo>
                <a:lnTo>
                  <a:pt x="1774" y="100"/>
                </a:lnTo>
                <a:lnTo>
                  <a:pt x="1831" y="125"/>
                </a:lnTo>
                <a:lnTo>
                  <a:pt x="1886" y="154"/>
                </a:lnTo>
                <a:lnTo>
                  <a:pt x="1939" y="185"/>
                </a:lnTo>
                <a:lnTo>
                  <a:pt x="1991" y="218"/>
                </a:lnTo>
                <a:lnTo>
                  <a:pt x="2041" y="254"/>
                </a:lnTo>
                <a:lnTo>
                  <a:pt x="2089" y="292"/>
                </a:lnTo>
                <a:lnTo>
                  <a:pt x="2136" y="332"/>
                </a:lnTo>
                <a:lnTo>
                  <a:pt x="2180" y="375"/>
                </a:lnTo>
                <a:lnTo>
                  <a:pt x="2222" y="419"/>
                </a:lnTo>
                <a:lnTo>
                  <a:pt x="2262" y="466"/>
                </a:lnTo>
                <a:lnTo>
                  <a:pt x="2300" y="514"/>
                </a:lnTo>
                <a:lnTo>
                  <a:pt x="2335" y="564"/>
                </a:lnTo>
                <a:lnTo>
                  <a:pt x="2369" y="616"/>
                </a:lnTo>
                <a:lnTo>
                  <a:pt x="2400" y="670"/>
                </a:lnTo>
                <a:lnTo>
                  <a:pt x="2428" y="725"/>
                </a:lnTo>
                <a:lnTo>
                  <a:pt x="2454" y="782"/>
                </a:lnTo>
                <a:lnTo>
                  <a:pt x="2476" y="840"/>
                </a:lnTo>
                <a:lnTo>
                  <a:pt x="2497" y="899"/>
                </a:lnTo>
                <a:lnTo>
                  <a:pt x="2514" y="960"/>
                </a:lnTo>
                <a:lnTo>
                  <a:pt x="2528" y="1022"/>
                </a:lnTo>
                <a:lnTo>
                  <a:pt x="2539" y="1085"/>
                </a:lnTo>
                <a:lnTo>
                  <a:pt x="2547" y="1150"/>
                </a:lnTo>
                <a:lnTo>
                  <a:pt x="2553" y="1214"/>
                </a:lnTo>
                <a:lnTo>
                  <a:pt x="2554" y="1280"/>
                </a:lnTo>
                <a:lnTo>
                  <a:pt x="2553" y="1346"/>
                </a:lnTo>
                <a:lnTo>
                  <a:pt x="2547" y="1411"/>
                </a:lnTo>
                <a:lnTo>
                  <a:pt x="2539" y="1475"/>
                </a:lnTo>
                <a:lnTo>
                  <a:pt x="2528" y="1538"/>
                </a:lnTo>
                <a:lnTo>
                  <a:pt x="2514" y="1600"/>
                </a:lnTo>
                <a:lnTo>
                  <a:pt x="2497" y="1661"/>
                </a:lnTo>
                <a:lnTo>
                  <a:pt x="2476" y="1720"/>
                </a:lnTo>
                <a:lnTo>
                  <a:pt x="2454" y="1778"/>
                </a:lnTo>
                <a:lnTo>
                  <a:pt x="2428" y="1835"/>
                </a:lnTo>
                <a:lnTo>
                  <a:pt x="2400" y="1891"/>
                </a:lnTo>
                <a:lnTo>
                  <a:pt x="2369" y="1944"/>
                </a:lnTo>
                <a:lnTo>
                  <a:pt x="2335" y="1996"/>
                </a:lnTo>
                <a:lnTo>
                  <a:pt x="2300" y="2046"/>
                </a:lnTo>
                <a:lnTo>
                  <a:pt x="2262" y="2094"/>
                </a:lnTo>
                <a:lnTo>
                  <a:pt x="2222" y="2141"/>
                </a:lnTo>
                <a:lnTo>
                  <a:pt x="2180" y="2185"/>
                </a:lnTo>
                <a:lnTo>
                  <a:pt x="2136" y="2228"/>
                </a:lnTo>
                <a:lnTo>
                  <a:pt x="2089" y="2268"/>
                </a:lnTo>
                <a:lnTo>
                  <a:pt x="2041" y="2306"/>
                </a:lnTo>
                <a:lnTo>
                  <a:pt x="1991" y="2341"/>
                </a:lnTo>
                <a:lnTo>
                  <a:pt x="1939" y="2375"/>
                </a:lnTo>
                <a:lnTo>
                  <a:pt x="1886" y="2406"/>
                </a:lnTo>
                <a:lnTo>
                  <a:pt x="1831" y="2434"/>
                </a:lnTo>
                <a:lnTo>
                  <a:pt x="1774" y="2460"/>
                </a:lnTo>
                <a:lnTo>
                  <a:pt x="1716" y="2482"/>
                </a:lnTo>
                <a:lnTo>
                  <a:pt x="1657" y="2503"/>
                </a:lnTo>
                <a:lnTo>
                  <a:pt x="1596" y="2520"/>
                </a:lnTo>
                <a:lnTo>
                  <a:pt x="1534" y="2535"/>
                </a:lnTo>
                <a:lnTo>
                  <a:pt x="1471" y="2546"/>
                </a:lnTo>
                <a:lnTo>
                  <a:pt x="1408" y="2554"/>
                </a:lnTo>
                <a:lnTo>
                  <a:pt x="1343" y="2559"/>
                </a:lnTo>
                <a:lnTo>
                  <a:pt x="1276" y="2560"/>
                </a:lnTo>
                <a:lnTo>
                  <a:pt x="1211" y="2559"/>
                </a:lnTo>
                <a:lnTo>
                  <a:pt x="1146" y="2554"/>
                </a:lnTo>
                <a:lnTo>
                  <a:pt x="1083" y="2546"/>
                </a:lnTo>
                <a:lnTo>
                  <a:pt x="1019" y="2535"/>
                </a:lnTo>
                <a:lnTo>
                  <a:pt x="957" y="2520"/>
                </a:lnTo>
                <a:lnTo>
                  <a:pt x="897" y="2503"/>
                </a:lnTo>
                <a:lnTo>
                  <a:pt x="838" y="2482"/>
                </a:lnTo>
                <a:lnTo>
                  <a:pt x="780" y="2460"/>
                </a:lnTo>
                <a:lnTo>
                  <a:pt x="723" y="2434"/>
                </a:lnTo>
                <a:lnTo>
                  <a:pt x="668" y="2406"/>
                </a:lnTo>
                <a:lnTo>
                  <a:pt x="615" y="2375"/>
                </a:lnTo>
                <a:lnTo>
                  <a:pt x="563" y="2341"/>
                </a:lnTo>
                <a:lnTo>
                  <a:pt x="513" y="2306"/>
                </a:lnTo>
                <a:lnTo>
                  <a:pt x="465" y="2268"/>
                </a:lnTo>
                <a:lnTo>
                  <a:pt x="418" y="2228"/>
                </a:lnTo>
                <a:lnTo>
                  <a:pt x="374" y="2185"/>
                </a:lnTo>
                <a:lnTo>
                  <a:pt x="331" y="2141"/>
                </a:lnTo>
                <a:lnTo>
                  <a:pt x="292" y="2094"/>
                </a:lnTo>
                <a:lnTo>
                  <a:pt x="254" y="2046"/>
                </a:lnTo>
                <a:lnTo>
                  <a:pt x="218" y="1996"/>
                </a:lnTo>
                <a:lnTo>
                  <a:pt x="185" y="1944"/>
                </a:lnTo>
                <a:lnTo>
                  <a:pt x="154" y="1891"/>
                </a:lnTo>
                <a:lnTo>
                  <a:pt x="125" y="1835"/>
                </a:lnTo>
                <a:lnTo>
                  <a:pt x="100" y="1778"/>
                </a:lnTo>
                <a:lnTo>
                  <a:pt x="78" y="1720"/>
                </a:lnTo>
                <a:lnTo>
                  <a:pt x="57" y="1661"/>
                </a:lnTo>
                <a:lnTo>
                  <a:pt x="40" y="1600"/>
                </a:lnTo>
                <a:lnTo>
                  <a:pt x="26" y="1538"/>
                </a:lnTo>
                <a:lnTo>
                  <a:pt x="14" y="1475"/>
                </a:lnTo>
                <a:lnTo>
                  <a:pt x="6" y="1411"/>
                </a:lnTo>
                <a:lnTo>
                  <a:pt x="1" y="1346"/>
                </a:lnTo>
                <a:lnTo>
                  <a:pt x="0" y="1280"/>
                </a:lnTo>
                <a:lnTo>
                  <a:pt x="1" y="1214"/>
                </a:lnTo>
                <a:lnTo>
                  <a:pt x="6" y="1150"/>
                </a:lnTo>
                <a:lnTo>
                  <a:pt x="14" y="1085"/>
                </a:lnTo>
                <a:lnTo>
                  <a:pt x="26" y="1022"/>
                </a:lnTo>
                <a:lnTo>
                  <a:pt x="40" y="960"/>
                </a:lnTo>
                <a:lnTo>
                  <a:pt x="57" y="899"/>
                </a:lnTo>
                <a:lnTo>
                  <a:pt x="78" y="840"/>
                </a:lnTo>
                <a:lnTo>
                  <a:pt x="100" y="782"/>
                </a:lnTo>
                <a:lnTo>
                  <a:pt x="125" y="725"/>
                </a:lnTo>
                <a:lnTo>
                  <a:pt x="154" y="670"/>
                </a:lnTo>
                <a:lnTo>
                  <a:pt x="185" y="616"/>
                </a:lnTo>
                <a:lnTo>
                  <a:pt x="218" y="564"/>
                </a:lnTo>
                <a:lnTo>
                  <a:pt x="254" y="514"/>
                </a:lnTo>
                <a:lnTo>
                  <a:pt x="292" y="466"/>
                </a:lnTo>
                <a:lnTo>
                  <a:pt x="331" y="419"/>
                </a:lnTo>
                <a:lnTo>
                  <a:pt x="374" y="375"/>
                </a:lnTo>
                <a:lnTo>
                  <a:pt x="418" y="332"/>
                </a:lnTo>
                <a:lnTo>
                  <a:pt x="465" y="292"/>
                </a:lnTo>
                <a:lnTo>
                  <a:pt x="513" y="254"/>
                </a:lnTo>
                <a:lnTo>
                  <a:pt x="563" y="218"/>
                </a:lnTo>
                <a:lnTo>
                  <a:pt x="615" y="185"/>
                </a:lnTo>
                <a:lnTo>
                  <a:pt x="668" y="154"/>
                </a:lnTo>
                <a:lnTo>
                  <a:pt x="723" y="125"/>
                </a:lnTo>
                <a:lnTo>
                  <a:pt x="780" y="100"/>
                </a:lnTo>
                <a:lnTo>
                  <a:pt x="838" y="77"/>
                </a:lnTo>
                <a:lnTo>
                  <a:pt x="897" y="57"/>
                </a:lnTo>
                <a:lnTo>
                  <a:pt x="957" y="39"/>
                </a:lnTo>
                <a:lnTo>
                  <a:pt x="1019" y="25"/>
                </a:lnTo>
                <a:lnTo>
                  <a:pt x="1083" y="14"/>
                </a:lnTo>
                <a:lnTo>
                  <a:pt x="1146" y="6"/>
                </a:lnTo>
                <a:lnTo>
                  <a:pt x="1211" y="1"/>
                </a:lnTo>
                <a:lnTo>
                  <a:pt x="1276" y="0"/>
                </a:lnTo>
                <a:close/>
              </a:path>
            </a:pathLst>
          </a:cu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3" name="Freeform 6"/>
          <p:cNvSpPr>
            <a:spLocks noGrp="1"/>
          </p:cNvSpPr>
          <p:nvPr>
            <p:ph type="pic" sz="quarter" idx="10"/>
          </p:nvPr>
        </p:nvSpPr>
        <p:spPr bwMode="auto">
          <a:xfrm>
            <a:off x="11334720" y="0"/>
            <a:ext cx="6953280" cy="10288588"/>
          </a:xfrm>
          <a:custGeom>
            <a:avLst/>
            <a:gdLst>
              <a:gd name="T0" fmla="*/ 1411 w 3076"/>
              <a:gd name="T1" fmla="*/ 4552 h 4552"/>
              <a:gd name="T2" fmla="*/ 1167 w 3076"/>
              <a:gd name="T3" fmla="*/ 3681 h 4552"/>
              <a:gd name="T4" fmla="*/ 1201 w 3076"/>
              <a:gd name="T5" fmla="*/ 3635 h 4552"/>
              <a:gd name="T6" fmla="*/ 1235 w 3076"/>
              <a:gd name="T7" fmla="*/ 3587 h 4552"/>
              <a:gd name="T8" fmla="*/ 1267 w 3076"/>
              <a:gd name="T9" fmla="*/ 3538 h 4552"/>
              <a:gd name="T10" fmla="*/ 1296 w 3076"/>
              <a:gd name="T11" fmla="*/ 3487 h 4552"/>
              <a:gd name="T12" fmla="*/ 1323 w 3076"/>
              <a:gd name="T13" fmla="*/ 3435 h 4552"/>
              <a:gd name="T14" fmla="*/ 1348 w 3076"/>
              <a:gd name="T15" fmla="*/ 3382 h 4552"/>
              <a:gd name="T16" fmla="*/ 1371 w 3076"/>
              <a:gd name="T17" fmla="*/ 3327 h 4552"/>
              <a:gd name="T18" fmla="*/ 1391 w 3076"/>
              <a:gd name="T19" fmla="*/ 3271 h 4552"/>
              <a:gd name="T20" fmla="*/ 1409 w 3076"/>
              <a:gd name="T21" fmla="*/ 3215 h 4552"/>
              <a:gd name="T22" fmla="*/ 1425 w 3076"/>
              <a:gd name="T23" fmla="*/ 3157 h 4552"/>
              <a:gd name="T24" fmla="*/ 1438 w 3076"/>
              <a:gd name="T25" fmla="*/ 3098 h 4552"/>
              <a:gd name="T26" fmla="*/ 1449 w 3076"/>
              <a:gd name="T27" fmla="*/ 3038 h 4552"/>
              <a:gd name="T28" fmla="*/ 1457 w 3076"/>
              <a:gd name="T29" fmla="*/ 2978 h 4552"/>
              <a:gd name="T30" fmla="*/ 1462 w 3076"/>
              <a:gd name="T31" fmla="*/ 2916 h 4552"/>
              <a:gd name="T32" fmla="*/ 1465 w 3076"/>
              <a:gd name="T33" fmla="*/ 2854 h 4552"/>
              <a:gd name="T34" fmla="*/ 1464 w 3076"/>
              <a:gd name="T35" fmla="*/ 2764 h 4552"/>
              <a:gd name="T36" fmla="*/ 1455 w 3076"/>
              <a:gd name="T37" fmla="*/ 2649 h 4552"/>
              <a:gd name="T38" fmla="*/ 1436 w 3076"/>
              <a:gd name="T39" fmla="*/ 2535 h 4552"/>
              <a:gd name="T40" fmla="*/ 1407 w 3076"/>
              <a:gd name="T41" fmla="*/ 2426 h 4552"/>
              <a:gd name="T42" fmla="*/ 1372 w 3076"/>
              <a:gd name="T43" fmla="*/ 2319 h 4552"/>
              <a:gd name="T44" fmla="*/ 1327 w 3076"/>
              <a:gd name="T45" fmla="*/ 2218 h 4552"/>
              <a:gd name="T46" fmla="*/ 1274 w 3076"/>
              <a:gd name="T47" fmla="*/ 2121 h 4552"/>
              <a:gd name="T48" fmla="*/ 1214 w 3076"/>
              <a:gd name="T49" fmla="*/ 2028 h 4552"/>
              <a:gd name="T50" fmla="*/ 1147 w 3076"/>
              <a:gd name="T51" fmla="*/ 1941 h 4552"/>
              <a:gd name="T52" fmla="*/ 1074 w 3076"/>
              <a:gd name="T53" fmla="*/ 1859 h 4552"/>
              <a:gd name="T54" fmla="*/ 994 w 3076"/>
              <a:gd name="T55" fmla="*/ 1785 h 4552"/>
              <a:gd name="T56" fmla="*/ 909 w 3076"/>
              <a:gd name="T57" fmla="*/ 1715 h 4552"/>
              <a:gd name="T58" fmla="*/ 818 w 3076"/>
              <a:gd name="T59" fmla="*/ 1654 h 4552"/>
              <a:gd name="T60" fmla="*/ 722 w 3076"/>
              <a:gd name="T61" fmla="*/ 1599 h 4552"/>
              <a:gd name="T62" fmla="*/ 622 w 3076"/>
              <a:gd name="T63" fmla="*/ 1552 h 4552"/>
              <a:gd name="T64" fmla="*/ 517 w 3076"/>
              <a:gd name="T65" fmla="*/ 1513 h 4552"/>
              <a:gd name="T66" fmla="*/ 0 w 3076"/>
              <a:gd name="T67" fmla="*/ 0 h 4552"/>
              <a:gd name="T68" fmla="*/ 3076 w 3076"/>
              <a:gd name="T69" fmla="*/ 2488 h 45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076" h="4552">
                <a:moveTo>
                  <a:pt x="3076" y="4552"/>
                </a:moveTo>
                <a:lnTo>
                  <a:pt x="1411" y="4552"/>
                </a:lnTo>
                <a:lnTo>
                  <a:pt x="1148" y="3703"/>
                </a:lnTo>
                <a:lnTo>
                  <a:pt x="1167" y="3681"/>
                </a:lnTo>
                <a:lnTo>
                  <a:pt x="1184" y="3657"/>
                </a:lnTo>
                <a:lnTo>
                  <a:pt x="1201" y="3635"/>
                </a:lnTo>
                <a:lnTo>
                  <a:pt x="1219" y="3610"/>
                </a:lnTo>
                <a:lnTo>
                  <a:pt x="1235" y="3587"/>
                </a:lnTo>
                <a:lnTo>
                  <a:pt x="1251" y="3562"/>
                </a:lnTo>
                <a:lnTo>
                  <a:pt x="1267" y="3538"/>
                </a:lnTo>
                <a:lnTo>
                  <a:pt x="1281" y="3512"/>
                </a:lnTo>
                <a:lnTo>
                  <a:pt x="1296" y="3487"/>
                </a:lnTo>
                <a:lnTo>
                  <a:pt x="1309" y="3461"/>
                </a:lnTo>
                <a:lnTo>
                  <a:pt x="1323" y="3435"/>
                </a:lnTo>
                <a:lnTo>
                  <a:pt x="1336" y="3408"/>
                </a:lnTo>
                <a:lnTo>
                  <a:pt x="1348" y="3382"/>
                </a:lnTo>
                <a:lnTo>
                  <a:pt x="1359" y="3354"/>
                </a:lnTo>
                <a:lnTo>
                  <a:pt x="1371" y="3327"/>
                </a:lnTo>
                <a:lnTo>
                  <a:pt x="1382" y="3300"/>
                </a:lnTo>
                <a:lnTo>
                  <a:pt x="1391" y="3271"/>
                </a:lnTo>
                <a:lnTo>
                  <a:pt x="1400" y="3244"/>
                </a:lnTo>
                <a:lnTo>
                  <a:pt x="1409" y="3215"/>
                </a:lnTo>
                <a:lnTo>
                  <a:pt x="1418" y="3186"/>
                </a:lnTo>
                <a:lnTo>
                  <a:pt x="1425" y="3157"/>
                </a:lnTo>
                <a:lnTo>
                  <a:pt x="1432" y="3128"/>
                </a:lnTo>
                <a:lnTo>
                  <a:pt x="1438" y="3098"/>
                </a:lnTo>
                <a:lnTo>
                  <a:pt x="1444" y="3069"/>
                </a:lnTo>
                <a:lnTo>
                  <a:pt x="1449" y="3038"/>
                </a:lnTo>
                <a:lnTo>
                  <a:pt x="1453" y="3008"/>
                </a:lnTo>
                <a:lnTo>
                  <a:pt x="1457" y="2978"/>
                </a:lnTo>
                <a:lnTo>
                  <a:pt x="1460" y="2947"/>
                </a:lnTo>
                <a:lnTo>
                  <a:pt x="1462" y="2916"/>
                </a:lnTo>
                <a:lnTo>
                  <a:pt x="1464" y="2886"/>
                </a:lnTo>
                <a:lnTo>
                  <a:pt x="1465" y="2854"/>
                </a:lnTo>
                <a:lnTo>
                  <a:pt x="1465" y="2823"/>
                </a:lnTo>
                <a:lnTo>
                  <a:pt x="1464" y="2764"/>
                </a:lnTo>
                <a:lnTo>
                  <a:pt x="1461" y="2706"/>
                </a:lnTo>
                <a:lnTo>
                  <a:pt x="1455" y="2649"/>
                </a:lnTo>
                <a:lnTo>
                  <a:pt x="1446" y="2591"/>
                </a:lnTo>
                <a:lnTo>
                  <a:pt x="1436" y="2535"/>
                </a:lnTo>
                <a:lnTo>
                  <a:pt x="1423" y="2480"/>
                </a:lnTo>
                <a:lnTo>
                  <a:pt x="1407" y="2426"/>
                </a:lnTo>
                <a:lnTo>
                  <a:pt x="1391" y="2373"/>
                </a:lnTo>
                <a:lnTo>
                  <a:pt x="1372" y="2319"/>
                </a:lnTo>
                <a:lnTo>
                  <a:pt x="1350" y="2268"/>
                </a:lnTo>
                <a:lnTo>
                  <a:pt x="1327" y="2218"/>
                </a:lnTo>
                <a:lnTo>
                  <a:pt x="1301" y="2169"/>
                </a:lnTo>
                <a:lnTo>
                  <a:pt x="1274" y="2121"/>
                </a:lnTo>
                <a:lnTo>
                  <a:pt x="1245" y="2074"/>
                </a:lnTo>
                <a:lnTo>
                  <a:pt x="1214" y="2028"/>
                </a:lnTo>
                <a:lnTo>
                  <a:pt x="1181" y="1984"/>
                </a:lnTo>
                <a:lnTo>
                  <a:pt x="1147" y="1941"/>
                </a:lnTo>
                <a:lnTo>
                  <a:pt x="1112" y="1899"/>
                </a:lnTo>
                <a:lnTo>
                  <a:pt x="1074" y="1859"/>
                </a:lnTo>
                <a:lnTo>
                  <a:pt x="1035" y="1822"/>
                </a:lnTo>
                <a:lnTo>
                  <a:pt x="994" y="1785"/>
                </a:lnTo>
                <a:lnTo>
                  <a:pt x="953" y="1749"/>
                </a:lnTo>
                <a:lnTo>
                  <a:pt x="909" y="1715"/>
                </a:lnTo>
                <a:lnTo>
                  <a:pt x="864" y="1684"/>
                </a:lnTo>
                <a:lnTo>
                  <a:pt x="818" y="1654"/>
                </a:lnTo>
                <a:lnTo>
                  <a:pt x="771" y="1625"/>
                </a:lnTo>
                <a:lnTo>
                  <a:pt x="722" y="1599"/>
                </a:lnTo>
                <a:lnTo>
                  <a:pt x="672" y="1574"/>
                </a:lnTo>
                <a:lnTo>
                  <a:pt x="622" y="1552"/>
                </a:lnTo>
                <a:lnTo>
                  <a:pt x="570" y="1531"/>
                </a:lnTo>
                <a:lnTo>
                  <a:pt x="517" y="1513"/>
                </a:lnTo>
                <a:lnTo>
                  <a:pt x="463" y="1497"/>
                </a:lnTo>
                <a:lnTo>
                  <a:pt x="0" y="0"/>
                </a:lnTo>
                <a:lnTo>
                  <a:pt x="2304" y="0"/>
                </a:lnTo>
                <a:lnTo>
                  <a:pt x="3076" y="2488"/>
                </a:lnTo>
                <a:lnTo>
                  <a:pt x="3076" y="4552"/>
                </a:lnTo>
                <a:close/>
              </a:path>
            </a:pathLst>
          </a:cu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5" name="TextBox 4">
            <a:extLst>
              <a:ext uri="{FF2B5EF4-FFF2-40B4-BE49-F238E27FC236}">
                <a16:creationId xmlns:a16="http://schemas.microsoft.com/office/drawing/2014/main" id="{F06FE8F7-B262-B742-9338-8618DB3B9088}"/>
              </a:ext>
            </a:extLst>
          </p:cNvPr>
          <p:cNvSpPr txBox="1"/>
          <p:nvPr userDrawn="1"/>
        </p:nvSpPr>
        <p:spPr>
          <a:xfrm>
            <a:off x="16859165" y="9198396"/>
            <a:ext cx="660400" cy="338554"/>
          </a:xfrm>
          <a:prstGeom prst="rect">
            <a:avLst/>
          </a:prstGeom>
          <a:noFill/>
        </p:spPr>
        <p:txBody>
          <a:bodyPr wrap="square" rtlCol="0">
            <a:spAutoFit/>
          </a:bodyPr>
          <a:lstStyle/>
          <a:p>
            <a:pPr algn="r"/>
            <a:fld id="{293ABEDF-2FD4-CE41-BE6E-C03412F0A819}" type="slidenum">
              <a:rPr lang="en-US" sz="1600" b="0" i="0" smtClean="0">
                <a:latin typeface="Open Sans" panose="020B0606030504020204" pitchFamily="34" charset="0"/>
                <a:ea typeface="Open Sans" panose="020B0606030504020204" pitchFamily="34" charset="0"/>
                <a:cs typeface="Open Sans" panose="020B0606030504020204" pitchFamily="34" charset="0"/>
              </a:rPr>
              <a:pPr algn="r"/>
              <a:t>‹#›</a:t>
            </a:fld>
            <a:endParaRPr lang="en-US" sz="1600" b="0" i="0" dirty="0">
              <a:latin typeface="Open Sans" panose="020B0606030504020204" pitchFamily="34" charset="0"/>
              <a:ea typeface="Open Sans" panose="020B0606030504020204" pitchFamily="34" charset="0"/>
              <a:cs typeface="Arial" panose="020B0606030504020204" pitchFamily="34" charset="0"/>
            </a:endParaRPr>
          </a:p>
        </p:txBody>
      </p:sp>
      <p:cxnSp>
        <p:nvCxnSpPr>
          <p:cNvPr id="7" name="Straight Connector 6">
            <a:extLst>
              <a:ext uri="{FF2B5EF4-FFF2-40B4-BE49-F238E27FC236}">
                <a16:creationId xmlns:a16="http://schemas.microsoft.com/office/drawing/2014/main" id="{0233D55A-95CC-C64C-8D8A-7A84B47C5653}"/>
              </a:ext>
            </a:extLst>
          </p:cNvPr>
          <p:cNvCxnSpPr>
            <a:cxnSpLocks/>
          </p:cNvCxnSpPr>
          <p:nvPr userDrawn="1"/>
        </p:nvCxnSpPr>
        <p:spPr>
          <a:xfrm flipV="1">
            <a:off x="17568333" y="9352284"/>
            <a:ext cx="719667" cy="15389"/>
          </a:xfrm>
          <a:prstGeom prst="line">
            <a:avLst/>
          </a:prstGeom>
          <a:ln w="15875"/>
        </p:spPr>
        <p:style>
          <a:lnRef idx="1">
            <a:schemeClr val="accent1"/>
          </a:lnRef>
          <a:fillRef idx="0">
            <a:schemeClr val="accent1"/>
          </a:fillRef>
          <a:effectRef idx="0">
            <a:schemeClr val="accent1"/>
          </a:effectRef>
          <a:fontRef idx="minor">
            <a:schemeClr val="tx1"/>
          </a:fontRef>
        </p:style>
      </p:cxnSp>
      <p:pic>
        <p:nvPicPr>
          <p:cNvPr id="8" name="Picture 7" descr="A picture containing drawing&#10;&#10;Description automatically generated">
            <a:extLst>
              <a:ext uri="{FF2B5EF4-FFF2-40B4-BE49-F238E27FC236}">
                <a16:creationId xmlns:a16="http://schemas.microsoft.com/office/drawing/2014/main" id="{301653FE-4B5A-3641-BAC3-B47591A30079}"/>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2746587" cy="2683239"/>
          </a:xfrm>
          <a:prstGeom prst="rect">
            <a:avLst/>
          </a:prstGeom>
        </p:spPr>
      </p:pic>
    </p:spTree>
    <p:extLst>
      <p:ext uri="{BB962C8B-B14F-4D97-AF65-F5344CB8AC3E}">
        <p14:creationId xmlns:p14="http://schemas.microsoft.com/office/powerpoint/2010/main" val="1620942408"/>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29">
    <p:spTree>
      <p:nvGrpSpPr>
        <p:cNvPr id="1" name=""/>
        <p:cNvGrpSpPr/>
        <p:nvPr/>
      </p:nvGrpSpPr>
      <p:grpSpPr>
        <a:xfrm>
          <a:off x="0" y="0"/>
          <a:ext cx="0" cy="0"/>
          <a:chOff x="0" y="0"/>
          <a:chExt cx="0" cy="0"/>
        </a:xfrm>
      </p:grpSpPr>
      <p:sp>
        <p:nvSpPr>
          <p:cNvPr id="3" name="Freeform 8"/>
          <p:cNvSpPr>
            <a:spLocks noGrp="1"/>
          </p:cNvSpPr>
          <p:nvPr>
            <p:ph type="pic" sz="quarter" idx="10"/>
          </p:nvPr>
        </p:nvSpPr>
        <p:spPr bwMode="auto">
          <a:xfrm>
            <a:off x="11334720" y="0"/>
            <a:ext cx="6953280" cy="10288588"/>
          </a:xfrm>
          <a:custGeom>
            <a:avLst/>
            <a:gdLst>
              <a:gd name="T0" fmla="*/ 3077 w 3077"/>
              <a:gd name="T1" fmla="*/ 4552 h 4552"/>
              <a:gd name="T2" fmla="*/ 1412 w 3077"/>
              <a:gd name="T3" fmla="*/ 4552 h 4552"/>
              <a:gd name="T4" fmla="*/ 1136 w 3077"/>
              <a:gd name="T5" fmla="*/ 3664 h 4552"/>
              <a:gd name="T6" fmla="*/ 1183 w 3077"/>
              <a:gd name="T7" fmla="*/ 3637 h 4552"/>
              <a:gd name="T8" fmla="*/ 1201 w 3077"/>
              <a:gd name="T9" fmla="*/ 3626 h 4552"/>
              <a:gd name="T10" fmla="*/ 1218 w 3077"/>
              <a:gd name="T11" fmla="*/ 3614 h 4552"/>
              <a:gd name="T12" fmla="*/ 1234 w 3077"/>
              <a:gd name="T13" fmla="*/ 3600 h 4552"/>
              <a:gd name="T14" fmla="*/ 1249 w 3077"/>
              <a:gd name="T15" fmla="*/ 3586 h 4552"/>
              <a:gd name="T16" fmla="*/ 1262 w 3077"/>
              <a:gd name="T17" fmla="*/ 3571 h 4552"/>
              <a:gd name="T18" fmla="*/ 1276 w 3077"/>
              <a:gd name="T19" fmla="*/ 3555 h 4552"/>
              <a:gd name="T20" fmla="*/ 1288 w 3077"/>
              <a:gd name="T21" fmla="*/ 3538 h 4552"/>
              <a:gd name="T22" fmla="*/ 1299 w 3077"/>
              <a:gd name="T23" fmla="*/ 3521 h 4552"/>
              <a:gd name="T24" fmla="*/ 1308 w 3077"/>
              <a:gd name="T25" fmla="*/ 3503 h 4552"/>
              <a:gd name="T26" fmla="*/ 1316 w 3077"/>
              <a:gd name="T27" fmla="*/ 3484 h 4552"/>
              <a:gd name="T28" fmla="*/ 1324 w 3077"/>
              <a:gd name="T29" fmla="*/ 3464 h 4552"/>
              <a:gd name="T30" fmla="*/ 1330 w 3077"/>
              <a:gd name="T31" fmla="*/ 3445 h 4552"/>
              <a:gd name="T32" fmla="*/ 1335 w 3077"/>
              <a:gd name="T33" fmla="*/ 3424 h 4552"/>
              <a:gd name="T34" fmla="*/ 1338 w 3077"/>
              <a:gd name="T35" fmla="*/ 3404 h 4552"/>
              <a:gd name="T36" fmla="*/ 1340 w 3077"/>
              <a:gd name="T37" fmla="*/ 3384 h 4552"/>
              <a:gd name="T38" fmla="*/ 1341 w 3077"/>
              <a:gd name="T39" fmla="*/ 3362 h 4552"/>
              <a:gd name="T40" fmla="*/ 1341 w 3077"/>
              <a:gd name="T41" fmla="*/ 2284 h 4552"/>
              <a:gd name="T42" fmla="*/ 1340 w 3077"/>
              <a:gd name="T43" fmla="*/ 2262 h 4552"/>
              <a:gd name="T44" fmla="*/ 1338 w 3077"/>
              <a:gd name="T45" fmla="*/ 2242 h 4552"/>
              <a:gd name="T46" fmla="*/ 1335 w 3077"/>
              <a:gd name="T47" fmla="*/ 2221 h 4552"/>
              <a:gd name="T48" fmla="*/ 1330 w 3077"/>
              <a:gd name="T49" fmla="*/ 2201 h 4552"/>
              <a:gd name="T50" fmla="*/ 1324 w 3077"/>
              <a:gd name="T51" fmla="*/ 2181 h 4552"/>
              <a:gd name="T52" fmla="*/ 1316 w 3077"/>
              <a:gd name="T53" fmla="*/ 2162 h 4552"/>
              <a:gd name="T54" fmla="*/ 1308 w 3077"/>
              <a:gd name="T55" fmla="*/ 2144 h 4552"/>
              <a:gd name="T56" fmla="*/ 1299 w 3077"/>
              <a:gd name="T57" fmla="*/ 2125 h 4552"/>
              <a:gd name="T58" fmla="*/ 1288 w 3077"/>
              <a:gd name="T59" fmla="*/ 2108 h 4552"/>
              <a:gd name="T60" fmla="*/ 1276 w 3077"/>
              <a:gd name="T61" fmla="*/ 2091 h 4552"/>
              <a:gd name="T62" fmla="*/ 1262 w 3077"/>
              <a:gd name="T63" fmla="*/ 2075 h 4552"/>
              <a:gd name="T64" fmla="*/ 1249 w 3077"/>
              <a:gd name="T65" fmla="*/ 2060 h 4552"/>
              <a:gd name="T66" fmla="*/ 1234 w 3077"/>
              <a:gd name="T67" fmla="*/ 2045 h 4552"/>
              <a:gd name="T68" fmla="*/ 1218 w 3077"/>
              <a:gd name="T69" fmla="*/ 2032 h 4552"/>
              <a:gd name="T70" fmla="*/ 1201 w 3077"/>
              <a:gd name="T71" fmla="*/ 2020 h 4552"/>
              <a:gd name="T72" fmla="*/ 1183 w 3077"/>
              <a:gd name="T73" fmla="*/ 2009 h 4552"/>
              <a:gd name="T74" fmla="*/ 501 w 3077"/>
              <a:gd name="T75" fmla="*/ 1614 h 4552"/>
              <a:gd name="T76" fmla="*/ 0 w 3077"/>
              <a:gd name="T77" fmla="*/ 0 h 4552"/>
              <a:gd name="T78" fmla="*/ 2305 w 3077"/>
              <a:gd name="T79" fmla="*/ 0 h 4552"/>
              <a:gd name="T80" fmla="*/ 3077 w 3077"/>
              <a:gd name="T81" fmla="*/ 2488 h 4552"/>
              <a:gd name="T82" fmla="*/ 3077 w 3077"/>
              <a:gd name="T83" fmla="*/ 4552 h 45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077" h="4552">
                <a:moveTo>
                  <a:pt x="3077" y="4552"/>
                </a:moveTo>
                <a:lnTo>
                  <a:pt x="1412" y="4552"/>
                </a:lnTo>
                <a:lnTo>
                  <a:pt x="1136" y="3664"/>
                </a:lnTo>
                <a:lnTo>
                  <a:pt x="1183" y="3637"/>
                </a:lnTo>
                <a:lnTo>
                  <a:pt x="1201" y="3626"/>
                </a:lnTo>
                <a:lnTo>
                  <a:pt x="1218" y="3614"/>
                </a:lnTo>
                <a:lnTo>
                  <a:pt x="1234" y="3600"/>
                </a:lnTo>
                <a:lnTo>
                  <a:pt x="1249" y="3586"/>
                </a:lnTo>
                <a:lnTo>
                  <a:pt x="1262" y="3571"/>
                </a:lnTo>
                <a:lnTo>
                  <a:pt x="1276" y="3555"/>
                </a:lnTo>
                <a:lnTo>
                  <a:pt x="1288" y="3538"/>
                </a:lnTo>
                <a:lnTo>
                  <a:pt x="1299" y="3521"/>
                </a:lnTo>
                <a:lnTo>
                  <a:pt x="1308" y="3503"/>
                </a:lnTo>
                <a:lnTo>
                  <a:pt x="1316" y="3484"/>
                </a:lnTo>
                <a:lnTo>
                  <a:pt x="1324" y="3464"/>
                </a:lnTo>
                <a:lnTo>
                  <a:pt x="1330" y="3445"/>
                </a:lnTo>
                <a:lnTo>
                  <a:pt x="1335" y="3424"/>
                </a:lnTo>
                <a:lnTo>
                  <a:pt x="1338" y="3404"/>
                </a:lnTo>
                <a:lnTo>
                  <a:pt x="1340" y="3384"/>
                </a:lnTo>
                <a:lnTo>
                  <a:pt x="1341" y="3362"/>
                </a:lnTo>
                <a:lnTo>
                  <a:pt x="1341" y="2284"/>
                </a:lnTo>
                <a:lnTo>
                  <a:pt x="1340" y="2262"/>
                </a:lnTo>
                <a:lnTo>
                  <a:pt x="1338" y="2242"/>
                </a:lnTo>
                <a:lnTo>
                  <a:pt x="1335" y="2221"/>
                </a:lnTo>
                <a:lnTo>
                  <a:pt x="1330" y="2201"/>
                </a:lnTo>
                <a:lnTo>
                  <a:pt x="1324" y="2181"/>
                </a:lnTo>
                <a:lnTo>
                  <a:pt x="1316" y="2162"/>
                </a:lnTo>
                <a:lnTo>
                  <a:pt x="1308" y="2144"/>
                </a:lnTo>
                <a:lnTo>
                  <a:pt x="1299" y="2125"/>
                </a:lnTo>
                <a:lnTo>
                  <a:pt x="1288" y="2108"/>
                </a:lnTo>
                <a:lnTo>
                  <a:pt x="1276" y="2091"/>
                </a:lnTo>
                <a:lnTo>
                  <a:pt x="1262" y="2075"/>
                </a:lnTo>
                <a:lnTo>
                  <a:pt x="1249" y="2060"/>
                </a:lnTo>
                <a:lnTo>
                  <a:pt x="1234" y="2045"/>
                </a:lnTo>
                <a:lnTo>
                  <a:pt x="1218" y="2032"/>
                </a:lnTo>
                <a:lnTo>
                  <a:pt x="1201" y="2020"/>
                </a:lnTo>
                <a:lnTo>
                  <a:pt x="1183" y="2009"/>
                </a:lnTo>
                <a:lnTo>
                  <a:pt x="501" y="1614"/>
                </a:lnTo>
                <a:lnTo>
                  <a:pt x="0" y="0"/>
                </a:lnTo>
                <a:lnTo>
                  <a:pt x="2305" y="0"/>
                </a:lnTo>
                <a:lnTo>
                  <a:pt x="3077" y="2488"/>
                </a:lnTo>
                <a:lnTo>
                  <a:pt x="3077" y="4552"/>
                </a:lnTo>
                <a:close/>
              </a:path>
            </a:pathLst>
          </a:cu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4" name="Freeform 10"/>
          <p:cNvSpPr>
            <a:spLocks noGrp="1"/>
          </p:cNvSpPr>
          <p:nvPr>
            <p:ph type="pic" sz="quarter" idx="11"/>
          </p:nvPr>
        </p:nvSpPr>
        <p:spPr bwMode="auto">
          <a:xfrm>
            <a:off x="8937817" y="3459679"/>
            <a:ext cx="5212135" cy="5845278"/>
          </a:xfrm>
          <a:custGeom>
            <a:avLst/>
            <a:gdLst>
              <a:gd name="T0" fmla="*/ 1008 w 2309"/>
              <a:gd name="T1" fmla="*/ 40 h 2583"/>
              <a:gd name="T2" fmla="*/ 1043 w 2309"/>
              <a:gd name="T3" fmla="*/ 23 h 2583"/>
              <a:gd name="T4" fmla="*/ 1079 w 2309"/>
              <a:gd name="T5" fmla="*/ 11 h 2583"/>
              <a:gd name="T6" fmla="*/ 1116 w 2309"/>
              <a:gd name="T7" fmla="*/ 3 h 2583"/>
              <a:gd name="T8" fmla="*/ 1154 w 2309"/>
              <a:gd name="T9" fmla="*/ 0 h 2583"/>
              <a:gd name="T10" fmla="*/ 1192 w 2309"/>
              <a:gd name="T11" fmla="*/ 3 h 2583"/>
              <a:gd name="T12" fmla="*/ 1230 w 2309"/>
              <a:gd name="T13" fmla="*/ 11 h 2583"/>
              <a:gd name="T14" fmla="*/ 1266 w 2309"/>
              <a:gd name="T15" fmla="*/ 23 h 2583"/>
              <a:gd name="T16" fmla="*/ 1301 w 2309"/>
              <a:gd name="T17" fmla="*/ 40 h 2583"/>
              <a:gd name="T18" fmla="*/ 2179 w 2309"/>
              <a:gd name="T19" fmla="*/ 549 h 2583"/>
              <a:gd name="T20" fmla="*/ 2209 w 2309"/>
              <a:gd name="T21" fmla="*/ 573 h 2583"/>
              <a:gd name="T22" fmla="*/ 2237 w 2309"/>
              <a:gd name="T23" fmla="*/ 600 h 2583"/>
              <a:gd name="T24" fmla="*/ 2259 w 2309"/>
              <a:gd name="T25" fmla="*/ 630 h 2583"/>
              <a:gd name="T26" fmla="*/ 2279 w 2309"/>
              <a:gd name="T27" fmla="*/ 663 h 2583"/>
              <a:gd name="T28" fmla="*/ 2293 w 2309"/>
              <a:gd name="T29" fmla="*/ 698 h 2583"/>
              <a:gd name="T30" fmla="*/ 2303 w 2309"/>
              <a:gd name="T31" fmla="*/ 735 h 2583"/>
              <a:gd name="T32" fmla="*/ 2308 w 2309"/>
              <a:gd name="T33" fmla="*/ 773 h 2583"/>
              <a:gd name="T34" fmla="*/ 2309 w 2309"/>
              <a:gd name="T35" fmla="*/ 1791 h 2583"/>
              <a:gd name="T36" fmla="*/ 2306 w 2309"/>
              <a:gd name="T37" fmla="*/ 1830 h 2583"/>
              <a:gd name="T38" fmla="*/ 2299 w 2309"/>
              <a:gd name="T39" fmla="*/ 1868 h 2583"/>
              <a:gd name="T40" fmla="*/ 2287 w 2309"/>
              <a:gd name="T41" fmla="*/ 1904 h 2583"/>
              <a:gd name="T42" fmla="*/ 2269 w 2309"/>
              <a:gd name="T43" fmla="*/ 1937 h 2583"/>
              <a:gd name="T44" fmla="*/ 2249 w 2309"/>
              <a:gd name="T45" fmla="*/ 1969 h 2583"/>
              <a:gd name="T46" fmla="*/ 2224 w 2309"/>
              <a:gd name="T47" fmla="*/ 1998 h 2583"/>
              <a:gd name="T48" fmla="*/ 2195 w 2309"/>
              <a:gd name="T49" fmla="*/ 2023 h 2583"/>
              <a:gd name="T50" fmla="*/ 2162 w 2309"/>
              <a:gd name="T51" fmla="*/ 2045 h 2583"/>
              <a:gd name="T52" fmla="*/ 1284 w 2309"/>
              <a:gd name="T53" fmla="*/ 2554 h 2583"/>
              <a:gd name="T54" fmla="*/ 1248 w 2309"/>
              <a:gd name="T55" fmla="*/ 2568 h 2583"/>
              <a:gd name="T56" fmla="*/ 1211 w 2309"/>
              <a:gd name="T57" fmla="*/ 2578 h 2583"/>
              <a:gd name="T58" fmla="*/ 1174 w 2309"/>
              <a:gd name="T59" fmla="*/ 2582 h 2583"/>
              <a:gd name="T60" fmla="*/ 1136 w 2309"/>
              <a:gd name="T61" fmla="*/ 2582 h 2583"/>
              <a:gd name="T62" fmla="*/ 1098 w 2309"/>
              <a:gd name="T63" fmla="*/ 2578 h 2583"/>
              <a:gd name="T64" fmla="*/ 1060 w 2309"/>
              <a:gd name="T65" fmla="*/ 2568 h 2583"/>
              <a:gd name="T66" fmla="*/ 1026 w 2309"/>
              <a:gd name="T67" fmla="*/ 2554 h 2583"/>
              <a:gd name="T68" fmla="*/ 146 w 2309"/>
              <a:gd name="T69" fmla="*/ 2045 h 2583"/>
              <a:gd name="T70" fmla="*/ 114 w 2309"/>
              <a:gd name="T71" fmla="*/ 2023 h 2583"/>
              <a:gd name="T72" fmla="*/ 85 w 2309"/>
              <a:gd name="T73" fmla="*/ 1998 h 2583"/>
              <a:gd name="T74" fmla="*/ 60 w 2309"/>
              <a:gd name="T75" fmla="*/ 1969 h 2583"/>
              <a:gd name="T76" fmla="*/ 39 w 2309"/>
              <a:gd name="T77" fmla="*/ 1937 h 2583"/>
              <a:gd name="T78" fmla="*/ 23 w 2309"/>
              <a:gd name="T79" fmla="*/ 1904 h 2583"/>
              <a:gd name="T80" fmla="*/ 10 w 2309"/>
              <a:gd name="T81" fmla="*/ 1868 h 2583"/>
              <a:gd name="T82" fmla="*/ 2 w 2309"/>
              <a:gd name="T83" fmla="*/ 1830 h 2583"/>
              <a:gd name="T84" fmla="*/ 0 w 2309"/>
              <a:gd name="T85" fmla="*/ 1791 h 2583"/>
              <a:gd name="T86" fmla="*/ 0 w 2309"/>
              <a:gd name="T87" fmla="*/ 773 h 2583"/>
              <a:gd name="T88" fmla="*/ 5 w 2309"/>
              <a:gd name="T89" fmla="*/ 735 h 2583"/>
              <a:gd name="T90" fmla="*/ 16 w 2309"/>
              <a:gd name="T91" fmla="*/ 698 h 2583"/>
              <a:gd name="T92" fmla="*/ 30 w 2309"/>
              <a:gd name="T93" fmla="*/ 663 h 2583"/>
              <a:gd name="T94" fmla="*/ 49 w 2309"/>
              <a:gd name="T95" fmla="*/ 630 h 2583"/>
              <a:gd name="T96" fmla="*/ 73 w 2309"/>
              <a:gd name="T97" fmla="*/ 600 h 2583"/>
              <a:gd name="T98" fmla="*/ 99 w 2309"/>
              <a:gd name="T99" fmla="*/ 573 h 2583"/>
              <a:gd name="T100" fmla="*/ 130 w 2309"/>
              <a:gd name="T101" fmla="*/ 549 h 25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309" h="2583">
                <a:moveTo>
                  <a:pt x="146" y="539"/>
                </a:moveTo>
                <a:lnTo>
                  <a:pt x="1008" y="40"/>
                </a:lnTo>
                <a:lnTo>
                  <a:pt x="1026" y="31"/>
                </a:lnTo>
                <a:lnTo>
                  <a:pt x="1043" y="23"/>
                </a:lnTo>
                <a:lnTo>
                  <a:pt x="1060" y="16"/>
                </a:lnTo>
                <a:lnTo>
                  <a:pt x="1079" y="11"/>
                </a:lnTo>
                <a:lnTo>
                  <a:pt x="1098" y="6"/>
                </a:lnTo>
                <a:lnTo>
                  <a:pt x="1116" y="3"/>
                </a:lnTo>
                <a:lnTo>
                  <a:pt x="1136" y="1"/>
                </a:lnTo>
                <a:lnTo>
                  <a:pt x="1154" y="0"/>
                </a:lnTo>
                <a:lnTo>
                  <a:pt x="1174" y="1"/>
                </a:lnTo>
                <a:lnTo>
                  <a:pt x="1192" y="3"/>
                </a:lnTo>
                <a:lnTo>
                  <a:pt x="1211" y="6"/>
                </a:lnTo>
                <a:lnTo>
                  <a:pt x="1230" y="11"/>
                </a:lnTo>
                <a:lnTo>
                  <a:pt x="1248" y="16"/>
                </a:lnTo>
                <a:lnTo>
                  <a:pt x="1266" y="23"/>
                </a:lnTo>
                <a:lnTo>
                  <a:pt x="1284" y="31"/>
                </a:lnTo>
                <a:lnTo>
                  <a:pt x="1301" y="40"/>
                </a:lnTo>
                <a:lnTo>
                  <a:pt x="2162" y="539"/>
                </a:lnTo>
                <a:lnTo>
                  <a:pt x="2179" y="549"/>
                </a:lnTo>
                <a:lnTo>
                  <a:pt x="2195" y="560"/>
                </a:lnTo>
                <a:lnTo>
                  <a:pt x="2209" y="573"/>
                </a:lnTo>
                <a:lnTo>
                  <a:pt x="2224" y="586"/>
                </a:lnTo>
                <a:lnTo>
                  <a:pt x="2237" y="600"/>
                </a:lnTo>
                <a:lnTo>
                  <a:pt x="2249" y="615"/>
                </a:lnTo>
                <a:lnTo>
                  <a:pt x="2259" y="630"/>
                </a:lnTo>
                <a:lnTo>
                  <a:pt x="2269" y="646"/>
                </a:lnTo>
                <a:lnTo>
                  <a:pt x="2279" y="663"/>
                </a:lnTo>
                <a:lnTo>
                  <a:pt x="2287" y="680"/>
                </a:lnTo>
                <a:lnTo>
                  <a:pt x="2293" y="698"/>
                </a:lnTo>
                <a:lnTo>
                  <a:pt x="2299" y="717"/>
                </a:lnTo>
                <a:lnTo>
                  <a:pt x="2303" y="735"/>
                </a:lnTo>
                <a:lnTo>
                  <a:pt x="2306" y="754"/>
                </a:lnTo>
                <a:lnTo>
                  <a:pt x="2308" y="773"/>
                </a:lnTo>
                <a:lnTo>
                  <a:pt x="2309" y="793"/>
                </a:lnTo>
                <a:lnTo>
                  <a:pt x="2309" y="1791"/>
                </a:lnTo>
                <a:lnTo>
                  <a:pt x="2308" y="1811"/>
                </a:lnTo>
                <a:lnTo>
                  <a:pt x="2306" y="1830"/>
                </a:lnTo>
                <a:lnTo>
                  <a:pt x="2303" y="1848"/>
                </a:lnTo>
                <a:lnTo>
                  <a:pt x="2299" y="1868"/>
                </a:lnTo>
                <a:lnTo>
                  <a:pt x="2293" y="1886"/>
                </a:lnTo>
                <a:lnTo>
                  <a:pt x="2287" y="1904"/>
                </a:lnTo>
                <a:lnTo>
                  <a:pt x="2279" y="1921"/>
                </a:lnTo>
                <a:lnTo>
                  <a:pt x="2269" y="1937"/>
                </a:lnTo>
                <a:lnTo>
                  <a:pt x="2259" y="1954"/>
                </a:lnTo>
                <a:lnTo>
                  <a:pt x="2249" y="1969"/>
                </a:lnTo>
                <a:lnTo>
                  <a:pt x="2237" y="1984"/>
                </a:lnTo>
                <a:lnTo>
                  <a:pt x="2224" y="1998"/>
                </a:lnTo>
                <a:lnTo>
                  <a:pt x="2209" y="2011"/>
                </a:lnTo>
                <a:lnTo>
                  <a:pt x="2195" y="2023"/>
                </a:lnTo>
                <a:lnTo>
                  <a:pt x="2179" y="2034"/>
                </a:lnTo>
                <a:lnTo>
                  <a:pt x="2162" y="2045"/>
                </a:lnTo>
                <a:lnTo>
                  <a:pt x="1301" y="2544"/>
                </a:lnTo>
                <a:lnTo>
                  <a:pt x="1284" y="2554"/>
                </a:lnTo>
                <a:lnTo>
                  <a:pt x="1266" y="2561"/>
                </a:lnTo>
                <a:lnTo>
                  <a:pt x="1248" y="2568"/>
                </a:lnTo>
                <a:lnTo>
                  <a:pt x="1230" y="2573"/>
                </a:lnTo>
                <a:lnTo>
                  <a:pt x="1211" y="2578"/>
                </a:lnTo>
                <a:lnTo>
                  <a:pt x="1192" y="2581"/>
                </a:lnTo>
                <a:lnTo>
                  <a:pt x="1174" y="2582"/>
                </a:lnTo>
                <a:lnTo>
                  <a:pt x="1154" y="2583"/>
                </a:lnTo>
                <a:lnTo>
                  <a:pt x="1136" y="2582"/>
                </a:lnTo>
                <a:lnTo>
                  <a:pt x="1116" y="2581"/>
                </a:lnTo>
                <a:lnTo>
                  <a:pt x="1098" y="2578"/>
                </a:lnTo>
                <a:lnTo>
                  <a:pt x="1079" y="2573"/>
                </a:lnTo>
                <a:lnTo>
                  <a:pt x="1060" y="2568"/>
                </a:lnTo>
                <a:lnTo>
                  <a:pt x="1043" y="2561"/>
                </a:lnTo>
                <a:lnTo>
                  <a:pt x="1026" y="2554"/>
                </a:lnTo>
                <a:lnTo>
                  <a:pt x="1008" y="2544"/>
                </a:lnTo>
                <a:lnTo>
                  <a:pt x="146" y="2045"/>
                </a:lnTo>
                <a:lnTo>
                  <a:pt x="130" y="2034"/>
                </a:lnTo>
                <a:lnTo>
                  <a:pt x="114" y="2023"/>
                </a:lnTo>
                <a:lnTo>
                  <a:pt x="99" y="2011"/>
                </a:lnTo>
                <a:lnTo>
                  <a:pt x="85" y="1998"/>
                </a:lnTo>
                <a:lnTo>
                  <a:pt x="73" y="1984"/>
                </a:lnTo>
                <a:lnTo>
                  <a:pt x="60" y="1969"/>
                </a:lnTo>
                <a:lnTo>
                  <a:pt x="49" y="1954"/>
                </a:lnTo>
                <a:lnTo>
                  <a:pt x="39" y="1937"/>
                </a:lnTo>
                <a:lnTo>
                  <a:pt x="30" y="1921"/>
                </a:lnTo>
                <a:lnTo>
                  <a:pt x="23" y="1904"/>
                </a:lnTo>
                <a:lnTo>
                  <a:pt x="16" y="1886"/>
                </a:lnTo>
                <a:lnTo>
                  <a:pt x="10" y="1868"/>
                </a:lnTo>
                <a:lnTo>
                  <a:pt x="5" y="1848"/>
                </a:lnTo>
                <a:lnTo>
                  <a:pt x="2" y="1830"/>
                </a:lnTo>
                <a:lnTo>
                  <a:pt x="0" y="1811"/>
                </a:lnTo>
                <a:lnTo>
                  <a:pt x="0" y="1791"/>
                </a:lnTo>
                <a:lnTo>
                  <a:pt x="0" y="793"/>
                </a:lnTo>
                <a:lnTo>
                  <a:pt x="0" y="773"/>
                </a:lnTo>
                <a:lnTo>
                  <a:pt x="2" y="754"/>
                </a:lnTo>
                <a:lnTo>
                  <a:pt x="5" y="735"/>
                </a:lnTo>
                <a:lnTo>
                  <a:pt x="10" y="717"/>
                </a:lnTo>
                <a:lnTo>
                  <a:pt x="16" y="698"/>
                </a:lnTo>
                <a:lnTo>
                  <a:pt x="23" y="680"/>
                </a:lnTo>
                <a:lnTo>
                  <a:pt x="30" y="663"/>
                </a:lnTo>
                <a:lnTo>
                  <a:pt x="39" y="646"/>
                </a:lnTo>
                <a:lnTo>
                  <a:pt x="49" y="630"/>
                </a:lnTo>
                <a:lnTo>
                  <a:pt x="60" y="615"/>
                </a:lnTo>
                <a:lnTo>
                  <a:pt x="73" y="600"/>
                </a:lnTo>
                <a:lnTo>
                  <a:pt x="85" y="586"/>
                </a:lnTo>
                <a:lnTo>
                  <a:pt x="99" y="573"/>
                </a:lnTo>
                <a:lnTo>
                  <a:pt x="114" y="560"/>
                </a:lnTo>
                <a:lnTo>
                  <a:pt x="130" y="549"/>
                </a:lnTo>
                <a:lnTo>
                  <a:pt x="146" y="539"/>
                </a:lnTo>
                <a:close/>
              </a:path>
            </a:pathLst>
          </a:cu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6" name="TextBox 5">
            <a:extLst>
              <a:ext uri="{FF2B5EF4-FFF2-40B4-BE49-F238E27FC236}">
                <a16:creationId xmlns:a16="http://schemas.microsoft.com/office/drawing/2014/main" id="{F9EA4139-C638-3F47-919B-3702BDD641E8}"/>
              </a:ext>
            </a:extLst>
          </p:cNvPr>
          <p:cNvSpPr txBox="1"/>
          <p:nvPr userDrawn="1"/>
        </p:nvSpPr>
        <p:spPr>
          <a:xfrm>
            <a:off x="16859165" y="9198396"/>
            <a:ext cx="660400" cy="338554"/>
          </a:xfrm>
          <a:prstGeom prst="rect">
            <a:avLst/>
          </a:prstGeom>
          <a:noFill/>
        </p:spPr>
        <p:txBody>
          <a:bodyPr wrap="square" rtlCol="0">
            <a:spAutoFit/>
          </a:bodyPr>
          <a:lstStyle/>
          <a:p>
            <a:pPr algn="r"/>
            <a:fld id="{293ABEDF-2FD4-CE41-BE6E-C03412F0A819}" type="slidenum">
              <a:rPr lang="en-US" sz="1600" b="0" i="0" smtClean="0">
                <a:latin typeface="Open Sans" panose="020B0606030504020204" pitchFamily="34" charset="0"/>
                <a:ea typeface="Open Sans" panose="020B0606030504020204" pitchFamily="34" charset="0"/>
                <a:cs typeface="Open Sans" panose="020B0606030504020204" pitchFamily="34" charset="0"/>
              </a:rPr>
              <a:pPr algn="r"/>
              <a:t>‹#›</a:t>
            </a:fld>
            <a:endParaRPr lang="en-US" sz="1600" b="0" i="0" dirty="0">
              <a:latin typeface="Open Sans" panose="020B0606030504020204" pitchFamily="34" charset="0"/>
              <a:ea typeface="Open Sans" panose="020B0606030504020204" pitchFamily="34" charset="0"/>
              <a:cs typeface="Arial" panose="020B0606030504020204" pitchFamily="34" charset="0"/>
            </a:endParaRPr>
          </a:p>
        </p:txBody>
      </p:sp>
      <p:cxnSp>
        <p:nvCxnSpPr>
          <p:cNvPr id="7" name="Straight Connector 6">
            <a:extLst>
              <a:ext uri="{FF2B5EF4-FFF2-40B4-BE49-F238E27FC236}">
                <a16:creationId xmlns:a16="http://schemas.microsoft.com/office/drawing/2014/main" id="{249671E8-4EBF-2C46-A297-C8E041C8BE32}"/>
              </a:ext>
            </a:extLst>
          </p:cNvPr>
          <p:cNvCxnSpPr>
            <a:cxnSpLocks/>
          </p:cNvCxnSpPr>
          <p:nvPr userDrawn="1"/>
        </p:nvCxnSpPr>
        <p:spPr>
          <a:xfrm flipV="1">
            <a:off x="17568333" y="9352284"/>
            <a:ext cx="719667" cy="15389"/>
          </a:xfrm>
          <a:prstGeom prst="line">
            <a:avLst/>
          </a:prstGeom>
          <a:ln w="15875"/>
        </p:spPr>
        <p:style>
          <a:lnRef idx="1">
            <a:schemeClr val="accent1"/>
          </a:lnRef>
          <a:fillRef idx="0">
            <a:schemeClr val="accent1"/>
          </a:fillRef>
          <a:effectRef idx="0">
            <a:schemeClr val="accent1"/>
          </a:effectRef>
          <a:fontRef idx="minor">
            <a:schemeClr val="tx1"/>
          </a:fontRef>
        </p:style>
      </p:cxnSp>
      <p:pic>
        <p:nvPicPr>
          <p:cNvPr id="8" name="Picture 7" descr="A picture containing drawing&#10;&#10;Description automatically generated">
            <a:extLst>
              <a:ext uri="{FF2B5EF4-FFF2-40B4-BE49-F238E27FC236}">
                <a16:creationId xmlns:a16="http://schemas.microsoft.com/office/drawing/2014/main" id="{32A1E079-510D-6248-BF6C-201D1127B731}"/>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2746587" cy="2683239"/>
          </a:xfrm>
          <a:prstGeom prst="rect">
            <a:avLst/>
          </a:prstGeom>
        </p:spPr>
      </p:pic>
    </p:spTree>
    <p:extLst>
      <p:ext uri="{BB962C8B-B14F-4D97-AF65-F5344CB8AC3E}">
        <p14:creationId xmlns:p14="http://schemas.microsoft.com/office/powerpoint/2010/main" val="331121426"/>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30">
    <p:spTree>
      <p:nvGrpSpPr>
        <p:cNvPr id="1" name=""/>
        <p:cNvGrpSpPr/>
        <p:nvPr/>
      </p:nvGrpSpPr>
      <p:grpSpPr>
        <a:xfrm>
          <a:off x="0" y="0"/>
          <a:ext cx="0" cy="0"/>
          <a:chOff x="0" y="0"/>
          <a:chExt cx="0" cy="0"/>
        </a:xfrm>
      </p:grpSpPr>
      <p:sp>
        <p:nvSpPr>
          <p:cNvPr id="3" name="Freeform 7"/>
          <p:cNvSpPr>
            <a:spLocks noGrp="1" noEditPoints="1"/>
          </p:cNvSpPr>
          <p:nvPr>
            <p:ph type="pic" sz="quarter" idx="10"/>
          </p:nvPr>
        </p:nvSpPr>
        <p:spPr bwMode="auto">
          <a:xfrm>
            <a:off x="0" y="0"/>
            <a:ext cx="13279983" cy="10288588"/>
          </a:xfrm>
          <a:custGeom>
            <a:avLst/>
            <a:gdLst>
              <a:gd name="T0" fmla="*/ 0 w 5859"/>
              <a:gd name="T1" fmla="*/ 0 h 4539"/>
              <a:gd name="T2" fmla="*/ 1319 w 5859"/>
              <a:gd name="T3" fmla="*/ 0 h 4539"/>
              <a:gd name="T4" fmla="*/ 5859 w 5859"/>
              <a:gd name="T5" fmla="*/ 4539 h 4539"/>
              <a:gd name="T6" fmla="*/ 4150 w 5859"/>
              <a:gd name="T7" fmla="*/ 4539 h 4539"/>
              <a:gd name="T8" fmla="*/ 0 w 5859"/>
              <a:gd name="T9" fmla="*/ 391 h 4539"/>
              <a:gd name="T10" fmla="*/ 0 w 5859"/>
              <a:gd name="T11" fmla="*/ 0 h 4539"/>
              <a:gd name="T12" fmla="*/ 4070 w 5859"/>
              <a:gd name="T13" fmla="*/ 4539 h 4539"/>
              <a:gd name="T14" fmla="*/ 2360 w 5859"/>
              <a:gd name="T15" fmla="*/ 4539 h 4539"/>
              <a:gd name="T16" fmla="*/ 0 w 5859"/>
              <a:gd name="T17" fmla="*/ 2180 h 4539"/>
              <a:gd name="T18" fmla="*/ 0 w 5859"/>
              <a:gd name="T19" fmla="*/ 471 h 4539"/>
              <a:gd name="T20" fmla="*/ 4070 w 5859"/>
              <a:gd name="T21" fmla="*/ 4539 h 4539"/>
              <a:gd name="T22" fmla="*/ 2279 w 5859"/>
              <a:gd name="T23" fmla="*/ 4539 h 4539"/>
              <a:gd name="T24" fmla="*/ 569 w 5859"/>
              <a:gd name="T25" fmla="*/ 4539 h 4539"/>
              <a:gd name="T26" fmla="*/ 0 w 5859"/>
              <a:gd name="T27" fmla="*/ 3970 h 4539"/>
              <a:gd name="T28" fmla="*/ 0 w 5859"/>
              <a:gd name="T29" fmla="*/ 2262 h 4539"/>
              <a:gd name="T30" fmla="*/ 2279 w 5859"/>
              <a:gd name="T31" fmla="*/ 4539 h 45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859" h="4539">
                <a:moveTo>
                  <a:pt x="0" y="0"/>
                </a:moveTo>
                <a:lnTo>
                  <a:pt x="1319" y="0"/>
                </a:lnTo>
                <a:lnTo>
                  <a:pt x="5859" y="4539"/>
                </a:lnTo>
                <a:lnTo>
                  <a:pt x="4150" y="4539"/>
                </a:lnTo>
                <a:lnTo>
                  <a:pt x="0" y="391"/>
                </a:lnTo>
                <a:lnTo>
                  <a:pt x="0" y="0"/>
                </a:lnTo>
                <a:close/>
                <a:moveTo>
                  <a:pt x="4070" y="4539"/>
                </a:moveTo>
                <a:lnTo>
                  <a:pt x="2360" y="4539"/>
                </a:lnTo>
                <a:lnTo>
                  <a:pt x="0" y="2180"/>
                </a:lnTo>
                <a:lnTo>
                  <a:pt x="0" y="471"/>
                </a:lnTo>
                <a:lnTo>
                  <a:pt x="4070" y="4539"/>
                </a:lnTo>
                <a:close/>
                <a:moveTo>
                  <a:pt x="2279" y="4539"/>
                </a:moveTo>
                <a:lnTo>
                  <a:pt x="569" y="4539"/>
                </a:lnTo>
                <a:lnTo>
                  <a:pt x="0" y="3970"/>
                </a:lnTo>
                <a:lnTo>
                  <a:pt x="0" y="2262"/>
                </a:lnTo>
                <a:lnTo>
                  <a:pt x="2279" y="4539"/>
                </a:lnTo>
                <a:close/>
              </a:path>
            </a:pathLst>
          </a:cu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4" name="TextBox 3">
            <a:extLst>
              <a:ext uri="{FF2B5EF4-FFF2-40B4-BE49-F238E27FC236}">
                <a16:creationId xmlns:a16="http://schemas.microsoft.com/office/drawing/2014/main" id="{5E08A69C-CFB5-F149-A900-BDB250C76C24}"/>
              </a:ext>
            </a:extLst>
          </p:cNvPr>
          <p:cNvSpPr txBox="1"/>
          <p:nvPr userDrawn="1"/>
        </p:nvSpPr>
        <p:spPr>
          <a:xfrm>
            <a:off x="16859165" y="9198396"/>
            <a:ext cx="660400" cy="338554"/>
          </a:xfrm>
          <a:prstGeom prst="rect">
            <a:avLst/>
          </a:prstGeom>
          <a:noFill/>
        </p:spPr>
        <p:txBody>
          <a:bodyPr wrap="square" rtlCol="0">
            <a:spAutoFit/>
          </a:bodyPr>
          <a:lstStyle/>
          <a:p>
            <a:pPr algn="r"/>
            <a:fld id="{293ABEDF-2FD4-CE41-BE6E-C03412F0A819}" type="slidenum">
              <a:rPr lang="en-US" sz="1600" b="0" i="0" smtClean="0">
                <a:latin typeface="Open Sans" panose="020B0606030504020204" pitchFamily="34" charset="0"/>
                <a:ea typeface="Open Sans" panose="020B0606030504020204" pitchFamily="34" charset="0"/>
                <a:cs typeface="Open Sans" panose="020B0606030504020204" pitchFamily="34" charset="0"/>
              </a:rPr>
              <a:pPr algn="r"/>
              <a:t>‹#›</a:t>
            </a:fld>
            <a:endParaRPr lang="en-US" sz="1600" b="0" i="0" dirty="0">
              <a:latin typeface="Open Sans" panose="020B0606030504020204" pitchFamily="34" charset="0"/>
              <a:ea typeface="Open Sans" panose="020B0606030504020204" pitchFamily="34" charset="0"/>
              <a:cs typeface="Arial" panose="020B0606030504020204" pitchFamily="34" charset="0"/>
            </a:endParaRPr>
          </a:p>
        </p:txBody>
      </p:sp>
      <p:cxnSp>
        <p:nvCxnSpPr>
          <p:cNvPr id="5" name="Straight Connector 4">
            <a:extLst>
              <a:ext uri="{FF2B5EF4-FFF2-40B4-BE49-F238E27FC236}">
                <a16:creationId xmlns:a16="http://schemas.microsoft.com/office/drawing/2014/main" id="{BFB996B6-BF05-794D-AA03-6AE01F350831}"/>
              </a:ext>
            </a:extLst>
          </p:cNvPr>
          <p:cNvCxnSpPr>
            <a:cxnSpLocks/>
          </p:cNvCxnSpPr>
          <p:nvPr userDrawn="1"/>
        </p:nvCxnSpPr>
        <p:spPr>
          <a:xfrm flipV="1">
            <a:off x="17568333" y="9352284"/>
            <a:ext cx="719667" cy="15389"/>
          </a:xfrm>
          <a:prstGeom prst="line">
            <a:avLst/>
          </a:prstGeom>
          <a:ln w="158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4120638"/>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31">
    <p:spTree>
      <p:nvGrpSpPr>
        <p:cNvPr id="1" name=""/>
        <p:cNvGrpSpPr/>
        <p:nvPr/>
      </p:nvGrpSpPr>
      <p:grpSpPr>
        <a:xfrm>
          <a:off x="0" y="0"/>
          <a:ext cx="0" cy="0"/>
          <a:chOff x="0" y="0"/>
          <a:chExt cx="0" cy="0"/>
        </a:xfrm>
      </p:grpSpPr>
      <p:sp>
        <p:nvSpPr>
          <p:cNvPr id="3" name="Freeform 8"/>
          <p:cNvSpPr>
            <a:spLocks noGrp="1" noEditPoints="1"/>
          </p:cNvSpPr>
          <p:nvPr>
            <p:ph type="pic" sz="quarter" idx="10"/>
          </p:nvPr>
        </p:nvSpPr>
        <p:spPr bwMode="auto">
          <a:xfrm>
            <a:off x="5008008" y="0"/>
            <a:ext cx="13279991" cy="10288588"/>
          </a:xfrm>
          <a:custGeom>
            <a:avLst/>
            <a:gdLst>
              <a:gd name="T0" fmla="*/ 5859 w 5859"/>
              <a:gd name="T1" fmla="*/ 4538 h 4538"/>
              <a:gd name="T2" fmla="*/ 4541 w 5859"/>
              <a:gd name="T3" fmla="*/ 4538 h 4538"/>
              <a:gd name="T4" fmla="*/ 0 w 5859"/>
              <a:gd name="T5" fmla="*/ 0 h 4538"/>
              <a:gd name="T6" fmla="*/ 1709 w 5859"/>
              <a:gd name="T7" fmla="*/ 0 h 4538"/>
              <a:gd name="T8" fmla="*/ 5859 w 5859"/>
              <a:gd name="T9" fmla="*/ 4147 h 4538"/>
              <a:gd name="T10" fmla="*/ 5859 w 5859"/>
              <a:gd name="T11" fmla="*/ 4538 h 4538"/>
              <a:gd name="T12" fmla="*/ 1791 w 5859"/>
              <a:gd name="T13" fmla="*/ 0 h 4538"/>
              <a:gd name="T14" fmla="*/ 3500 w 5859"/>
              <a:gd name="T15" fmla="*/ 0 h 4538"/>
              <a:gd name="T16" fmla="*/ 5859 w 5859"/>
              <a:gd name="T17" fmla="*/ 2358 h 4538"/>
              <a:gd name="T18" fmla="*/ 5859 w 5859"/>
              <a:gd name="T19" fmla="*/ 4067 h 4538"/>
              <a:gd name="T20" fmla="*/ 1791 w 5859"/>
              <a:gd name="T21" fmla="*/ 0 h 4538"/>
              <a:gd name="T22" fmla="*/ 3580 w 5859"/>
              <a:gd name="T23" fmla="*/ 0 h 4538"/>
              <a:gd name="T24" fmla="*/ 5290 w 5859"/>
              <a:gd name="T25" fmla="*/ 0 h 4538"/>
              <a:gd name="T26" fmla="*/ 5859 w 5859"/>
              <a:gd name="T27" fmla="*/ 568 h 4538"/>
              <a:gd name="T28" fmla="*/ 5859 w 5859"/>
              <a:gd name="T29" fmla="*/ 2277 h 4538"/>
              <a:gd name="T30" fmla="*/ 3580 w 5859"/>
              <a:gd name="T31" fmla="*/ 0 h 4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859" h="4538">
                <a:moveTo>
                  <a:pt x="5859" y="4538"/>
                </a:moveTo>
                <a:lnTo>
                  <a:pt x="4541" y="4538"/>
                </a:lnTo>
                <a:lnTo>
                  <a:pt x="0" y="0"/>
                </a:lnTo>
                <a:lnTo>
                  <a:pt x="1709" y="0"/>
                </a:lnTo>
                <a:lnTo>
                  <a:pt x="5859" y="4147"/>
                </a:lnTo>
                <a:lnTo>
                  <a:pt x="5859" y="4538"/>
                </a:lnTo>
                <a:close/>
                <a:moveTo>
                  <a:pt x="1791" y="0"/>
                </a:moveTo>
                <a:lnTo>
                  <a:pt x="3500" y="0"/>
                </a:lnTo>
                <a:lnTo>
                  <a:pt x="5859" y="2358"/>
                </a:lnTo>
                <a:lnTo>
                  <a:pt x="5859" y="4067"/>
                </a:lnTo>
                <a:lnTo>
                  <a:pt x="1791" y="0"/>
                </a:lnTo>
                <a:close/>
                <a:moveTo>
                  <a:pt x="3580" y="0"/>
                </a:moveTo>
                <a:lnTo>
                  <a:pt x="5290" y="0"/>
                </a:lnTo>
                <a:lnTo>
                  <a:pt x="5859" y="568"/>
                </a:lnTo>
                <a:lnTo>
                  <a:pt x="5859" y="2277"/>
                </a:lnTo>
                <a:lnTo>
                  <a:pt x="3580" y="0"/>
                </a:lnTo>
                <a:close/>
              </a:path>
            </a:pathLst>
          </a:cu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5" name="TextBox 4">
            <a:extLst>
              <a:ext uri="{FF2B5EF4-FFF2-40B4-BE49-F238E27FC236}">
                <a16:creationId xmlns:a16="http://schemas.microsoft.com/office/drawing/2014/main" id="{9E3D951A-69B2-9E47-9312-F79AF28D0C14}"/>
              </a:ext>
            </a:extLst>
          </p:cNvPr>
          <p:cNvSpPr txBox="1"/>
          <p:nvPr userDrawn="1"/>
        </p:nvSpPr>
        <p:spPr>
          <a:xfrm>
            <a:off x="16859165" y="9198396"/>
            <a:ext cx="660400" cy="338554"/>
          </a:xfrm>
          <a:prstGeom prst="rect">
            <a:avLst/>
          </a:prstGeom>
          <a:noFill/>
        </p:spPr>
        <p:txBody>
          <a:bodyPr wrap="square" rtlCol="0">
            <a:spAutoFit/>
          </a:bodyPr>
          <a:lstStyle/>
          <a:p>
            <a:pPr algn="r"/>
            <a:fld id="{293ABEDF-2FD4-CE41-BE6E-C03412F0A819}" type="slidenum">
              <a:rPr lang="en-US" sz="1600" b="0" i="0" smtClean="0">
                <a:latin typeface="Open Sans" panose="020B0606030504020204" pitchFamily="34" charset="0"/>
                <a:ea typeface="Open Sans" panose="020B0606030504020204" pitchFamily="34" charset="0"/>
                <a:cs typeface="Open Sans" panose="020B0606030504020204" pitchFamily="34" charset="0"/>
              </a:rPr>
              <a:pPr algn="r"/>
              <a:t>‹#›</a:t>
            </a:fld>
            <a:endParaRPr lang="en-US" sz="1600" b="0" i="0" dirty="0">
              <a:latin typeface="Open Sans" panose="020B0606030504020204" pitchFamily="34" charset="0"/>
              <a:ea typeface="Open Sans" panose="020B0606030504020204" pitchFamily="34" charset="0"/>
              <a:cs typeface="Arial" panose="020B0606030504020204" pitchFamily="34" charset="0"/>
            </a:endParaRPr>
          </a:p>
        </p:txBody>
      </p:sp>
      <p:cxnSp>
        <p:nvCxnSpPr>
          <p:cNvPr id="6" name="Straight Connector 5">
            <a:extLst>
              <a:ext uri="{FF2B5EF4-FFF2-40B4-BE49-F238E27FC236}">
                <a16:creationId xmlns:a16="http://schemas.microsoft.com/office/drawing/2014/main" id="{27AAB026-1527-0D48-9831-5E7841D2764F}"/>
              </a:ext>
            </a:extLst>
          </p:cNvPr>
          <p:cNvCxnSpPr>
            <a:cxnSpLocks/>
          </p:cNvCxnSpPr>
          <p:nvPr userDrawn="1"/>
        </p:nvCxnSpPr>
        <p:spPr>
          <a:xfrm flipV="1">
            <a:off x="17568333" y="9352284"/>
            <a:ext cx="719667" cy="15389"/>
          </a:xfrm>
          <a:prstGeom prst="line">
            <a:avLst/>
          </a:prstGeom>
          <a:ln w="15875"/>
        </p:spPr>
        <p:style>
          <a:lnRef idx="1">
            <a:schemeClr val="accent1"/>
          </a:lnRef>
          <a:fillRef idx="0">
            <a:schemeClr val="accent1"/>
          </a:fillRef>
          <a:effectRef idx="0">
            <a:schemeClr val="accent1"/>
          </a:effectRef>
          <a:fontRef idx="minor">
            <a:schemeClr val="tx1"/>
          </a:fontRef>
        </p:style>
      </p:cxnSp>
      <p:pic>
        <p:nvPicPr>
          <p:cNvPr id="8" name="Picture 7">
            <a:extLst>
              <a:ext uri="{FF2B5EF4-FFF2-40B4-BE49-F238E27FC236}">
                <a16:creationId xmlns:a16="http://schemas.microsoft.com/office/drawing/2014/main" id="{6B9D86F1-18D2-7B4B-8528-AAD7F5F27117}"/>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3843130" cy="1881626"/>
          </a:xfrm>
          <a:prstGeom prst="rect">
            <a:avLst/>
          </a:prstGeom>
        </p:spPr>
      </p:pic>
    </p:spTree>
    <p:extLst>
      <p:ext uri="{BB962C8B-B14F-4D97-AF65-F5344CB8AC3E}">
        <p14:creationId xmlns:p14="http://schemas.microsoft.com/office/powerpoint/2010/main" val="3807227976"/>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32">
    <p:spTree>
      <p:nvGrpSpPr>
        <p:cNvPr id="1" name=""/>
        <p:cNvGrpSpPr/>
        <p:nvPr/>
      </p:nvGrpSpPr>
      <p:grpSpPr>
        <a:xfrm>
          <a:off x="0" y="0"/>
          <a:ext cx="0" cy="0"/>
          <a:chOff x="0" y="0"/>
          <a:chExt cx="0" cy="0"/>
        </a:xfrm>
      </p:grpSpPr>
      <p:sp>
        <p:nvSpPr>
          <p:cNvPr id="3" name="Freeform 11"/>
          <p:cNvSpPr>
            <a:spLocks noGrp="1" noEditPoints="1"/>
          </p:cNvSpPr>
          <p:nvPr>
            <p:ph type="pic" sz="quarter" idx="10"/>
          </p:nvPr>
        </p:nvSpPr>
        <p:spPr bwMode="auto">
          <a:xfrm>
            <a:off x="-17244" y="0"/>
            <a:ext cx="16075035" cy="10288588"/>
          </a:xfrm>
          <a:custGeom>
            <a:avLst/>
            <a:gdLst>
              <a:gd name="T0" fmla="*/ 799 w 5695"/>
              <a:gd name="T1" fmla="*/ 3645 h 3645"/>
              <a:gd name="T2" fmla="*/ 1046 w 5695"/>
              <a:gd name="T3" fmla="*/ 3645 h 3645"/>
              <a:gd name="T4" fmla="*/ 1845 w 5695"/>
              <a:gd name="T5" fmla="*/ 2846 h 3645"/>
              <a:gd name="T6" fmla="*/ 923 w 5695"/>
              <a:gd name="T7" fmla="*/ 1924 h 3645"/>
              <a:gd name="T8" fmla="*/ 0 w 5695"/>
              <a:gd name="T9" fmla="*/ 2846 h 3645"/>
              <a:gd name="T10" fmla="*/ 799 w 5695"/>
              <a:gd name="T11" fmla="*/ 3645 h 3645"/>
              <a:gd name="T12" fmla="*/ 1126 w 5695"/>
              <a:gd name="T13" fmla="*/ 3645 h 3645"/>
              <a:gd name="T14" fmla="*/ 2645 w 5695"/>
              <a:gd name="T15" fmla="*/ 3645 h 3645"/>
              <a:gd name="T16" fmla="*/ 1886 w 5695"/>
              <a:gd name="T17" fmla="*/ 2886 h 3645"/>
              <a:gd name="T18" fmla="*/ 1126 w 5695"/>
              <a:gd name="T19" fmla="*/ 3645 h 3645"/>
              <a:gd name="T20" fmla="*/ 2725 w 5695"/>
              <a:gd name="T21" fmla="*/ 3645 h 3645"/>
              <a:gd name="T22" fmla="*/ 2971 w 5695"/>
              <a:gd name="T23" fmla="*/ 3645 h 3645"/>
              <a:gd name="T24" fmla="*/ 3770 w 5695"/>
              <a:gd name="T25" fmla="*/ 2846 h 3645"/>
              <a:gd name="T26" fmla="*/ 2848 w 5695"/>
              <a:gd name="T27" fmla="*/ 1924 h 3645"/>
              <a:gd name="T28" fmla="*/ 1926 w 5695"/>
              <a:gd name="T29" fmla="*/ 2846 h 3645"/>
              <a:gd name="T30" fmla="*/ 2725 w 5695"/>
              <a:gd name="T31" fmla="*/ 3645 h 3645"/>
              <a:gd name="T32" fmla="*/ 3051 w 5695"/>
              <a:gd name="T33" fmla="*/ 3645 h 3645"/>
              <a:gd name="T34" fmla="*/ 4569 w 5695"/>
              <a:gd name="T35" fmla="*/ 3645 h 3645"/>
              <a:gd name="T36" fmla="*/ 3810 w 5695"/>
              <a:gd name="T37" fmla="*/ 2886 h 3645"/>
              <a:gd name="T38" fmla="*/ 3051 w 5695"/>
              <a:gd name="T39" fmla="*/ 3645 h 3645"/>
              <a:gd name="T40" fmla="*/ 4650 w 5695"/>
              <a:gd name="T41" fmla="*/ 3645 h 3645"/>
              <a:gd name="T42" fmla="*/ 4897 w 5695"/>
              <a:gd name="T43" fmla="*/ 3645 h 3645"/>
              <a:gd name="T44" fmla="*/ 5695 w 5695"/>
              <a:gd name="T45" fmla="*/ 2846 h 3645"/>
              <a:gd name="T46" fmla="*/ 4773 w 5695"/>
              <a:gd name="T47" fmla="*/ 1924 h 3645"/>
              <a:gd name="T48" fmla="*/ 3850 w 5695"/>
              <a:gd name="T49" fmla="*/ 2846 h 3645"/>
              <a:gd name="T50" fmla="*/ 4650 w 5695"/>
              <a:gd name="T51" fmla="*/ 3645 h 3645"/>
              <a:gd name="T52" fmla="*/ 2888 w 5695"/>
              <a:gd name="T53" fmla="*/ 1884 h 3645"/>
              <a:gd name="T54" fmla="*/ 3810 w 5695"/>
              <a:gd name="T55" fmla="*/ 962 h 3645"/>
              <a:gd name="T56" fmla="*/ 4732 w 5695"/>
              <a:gd name="T57" fmla="*/ 1884 h 3645"/>
              <a:gd name="T58" fmla="*/ 3810 w 5695"/>
              <a:gd name="T59" fmla="*/ 2806 h 3645"/>
              <a:gd name="T60" fmla="*/ 2888 w 5695"/>
              <a:gd name="T61" fmla="*/ 1884 h 3645"/>
              <a:gd name="T62" fmla="*/ 1926 w 5695"/>
              <a:gd name="T63" fmla="*/ 922 h 3645"/>
              <a:gd name="T64" fmla="*/ 2848 w 5695"/>
              <a:gd name="T65" fmla="*/ 0 h 3645"/>
              <a:gd name="T66" fmla="*/ 3770 w 5695"/>
              <a:gd name="T67" fmla="*/ 922 h 3645"/>
              <a:gd name="T68" fmla="*/ 2848 w 5695"/>
              <a:gd name="T69" fmla="*/ 1843 h 3645"/>
              <a:gd name="T70" fmla="*/ 1926 w 5695"/>
              <a:gd name="T71" fmla="*/ 922 h 3645"/>
              <a:gd name="T72" fmla="*/ 963 w 5695"/>
              <a:gd name="T73" fmla="*/ 1884 h 3645"/>
              <a:gd name="T74" fmla="*/ 1886 w 5695"/>
              <a:gd name="T75" fmla="*/ 962 h 3645"/>
              <a:gd name="T76" fmla="*/ 2808 w 5695"/>
              <a:gd name="T77" fmla="*/ 1884 h 3645"/>
              <a:gd name="T78" fmla="*/ 1886 w 5695"/>
              <a:gd name="T79" fmla="*/ 2806 h 3645"/>
              <a:gd name="T80" fmla="*/ 963 w 5695"/>
              <a:gd name="T81" fmla="*/ 1884 h 36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5695" h="3645">
                <a:moveTo>
                  <a:pt x="799" y="3645"/>
                </a:moveTo>
                <a:lnTo>
                  <a:pt x="1046" y="3645"/>
                </a:lnTo>
                <a:lnTo>
                  <a:pt x="1845" y="2846"/>
                </a:lnTo>
                <a:lnTo>
                  <a:pt x="923" y="1924"/>
                </a:lnTo>
                <a:lnTo>
                  <a:pt x="0" y="2846"/>
                </a:lnTo>
                <a:lnTo>
                  <a:pt x="799" y="3645"/>
                </a:lnTo>
                <a:close/>
                <a:moveTo>
                  <a:pt x="1126" y="3645"/>
                </a:moveTo>
                <a:lnTo>
                  <a:pt x="2645" y="3645"/>
                </a:lnTo>
                <a:lnTo>
                  <a:pt x="1886" y="2886"/>
                </a:lnTo>
                <a:lnTo>
                  <a:pt x="1126" y="3645"/>
                </a:lnTo>
                <a:close/>
                <a:moveTo>
                  <a:pt x="2725" y="3645"/>
                </a:moveTo>
                <a:lnTo>
                  <a:pt x="2971" y="3645"/>
                </a:lnTo>
                <a:lnTo>
                  <a:pt x="3770" y="2846"/>
                </a:lnTo>
                <a:lnTo>
                  <a:pt x="2848" y="1924"/>
                </a:lnTo>
                <a:lnTo>
                  <a:pt x="1926" y="2846"/>
                </a:lnTo>
                <a:lnTo>
                  <a:pt x="2725" y="3645"/>
                </a:lnTo>
                <a:close/>
                <a:moveTo>
                  <a:pt x="3051" y="3645"/>
                </a:moveTo>
                <a:lnTo>
                  <a:pt x="4569" y="3645"/>
                </a:lnTo>
                <a:lnTo>
                  <a:pt x="3810" y="2886"/>
                </a:lnTo>
                <a:lnTo>
                  <a:pt x="3051" y="3645"/>
                </a:lnTo>
                <a:close/>
                <a:moveTo>
                  <a:pt x="4650" y="3645"/>
                </a:moveTo>
                <a:lnTo>
                  <a:pt x="4897" y="3645"/>
                </a:lnTo>
                <a:lnTo>
                  <a:pt x="5695" y="2846"/>
                </a:lnTo>
                <a:lnTo>
                  <a:pt x="4773" y="1924"/>
                </a:lnTo>
                <a:lnTo>
                  <a:pt x="3850" y="2846"/>
                </a:lnTo>
                <a:lnTo>
                  <a:pt x="4650" y="3645"/>
                </a:lnTo>
                <a:close/>
                <a:moveTo>
                  <a:pt x="2888" y="1884"/>
                </a:moveTo>
                <a:lnTo>
                  <a:pt x="3810" y="962"/>
                </a:lnTo>
                <a:lnTo>
                  <a:pt x="4732" y="1884"/>
                </a:lnTo>
                <a:lnTo>
                  <a:pt x="3810" y="2806"/>
                </a:lnTo>
                <a:lnTo>
                  <a:pt x="2888" y="1884"/>
                </a:lnTo>
                <a:close/>
                <a:moveTo>
                  <a:pt x="1926" y="922"/>
                </a:moveTo>
                <a:lnTo>
                  <a:pt x="2848" y="0"/>
                </a:lnTo>
                <a:lnTo>
                  <a:pt x="3770" y="922"/>
                </a:lnTo>
                <a:lnTo>
                  <a:pt x="2848" y="1843"/>
                </a:lnTo>
                <a:lnTo>
                  <a:pt x="1926" y="922"/>
                </a:lnTo>
                <a:close/>
                <a:moveTo>
                  <a:pt x="963" y="1884"/>
                </a:moveTo>
                <a:lnTo>
                  <a:pt x="1886" y="962"/>
                </a:lnTo>
                <a:lnTo>
                  <a:pt x="2808" y="1884"/>
                </a:lnTo>
                <a:lnTo>
                  <a:pt x="1886" y="2806"/>
                </a:lnTo>
                <a:lnTo>
                  <a:pt x="963" y="1884"/>
                </a:lnTo>
                <a:close/>
              </a:path>
            </a:pathLst>
          </a:cu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4" name="TextBox 3">
            <a:extLst>
              <a:ext uri="{FF2B5EF4-FFF2-40B4-BE49-F238E27FC236}">
                <a16:creationId xmlns:a16="http://schemas.microsoft.com/office/drawing/2014/main" id="{67D8A615-F4EC-6F4A-AD0C-84BC4354911E}"/>
              </a:ext>
            </a:extLst>
          </p:cNvPr>
          <p:cNvSpPr txBox="1"/>
          <p:nvPr userDrawn="1"/>
        </p:nvSpPr>
        <p:spPr>
          <a:xfrm>
            <a:off x="16859165" y="9198396"/>
            <a:ext cx="660400" cy="338554"/>
          </a:xfrm>
          <a:prstGeom prst="rect">
            <a:avLst/>
          </a:prstGeom>
          <a:noFill/>
        </p:spPr>
        <p:txBody>
          <a:bodyPr wrap="square" rtlCol="0">
            <a:spAutoFit/>
          </a:bodyPr>
          <a:lstStyle/>
          <a:p>
            <a:pPr algn="r"/>
            <a:fld id="{293ABEDF-2FD4-CE41-BE6E-C03412F0A819}" type="slidenum">
              <a:rPr lang="en-US" sz="1600" b="0" i="0" smtClean="0">
                <a:latin typeface="Open Sans" panose="020B0606030504020204" pitchFamily="34" charset="0"/>
                <a:ea typeface="Open Sans" panose="020B0606030504020204" pitchFamily="34" charset="0"/>
                <a:cs typeface="Open Sans" panose="020B0606030504020204" pitchFamily="34" charset="0"/>
              </a:rPr>
              <a:pPr algn="r"/>
              <a:t>‹#›</a:t>
            </a:fld>
            <a:endParaRPr lang="en-US" sz="1600" b="0" i="0" dirty="0">
              <a:latin typeface="Open Sans" panose="020B0606030504020204" pitchFamily="34" charset="0"/>
              <a:ea typeface="Open Sans" panose="020B0606030504020204" pitchFamily="34" charset="0"/>
              <a:cs typeface="Arial" panose="020B0606030504020204" pitchFamily="34" charset="0"/>
            </a:endParaRPr>
          </a:p>
        </p:txBody>
      </p:sp>
      <p:cxnSp>
        <p:nvCxnSpPr>
          <p:cNvPr id="5" name="Straight Connector 4">
            <a:extLst>
              <a:ext uri="{FF2B5EF4-FFF2-40B4-BE49-F238E27FC236}">
                <a16:creationId xmlns:a16="http://schemas.microsoft.com/office/drawing/2014/main" id="{F426D1AA-C440-8040-BA97-4282AA16723B}"/>
              </a:ext>
            </a:extLst>
          </p:cNvPr>
          <p:cNvCxnSpPr>
            <a:cxnSpLocks/>
          </p:cNvCxnSpPr>
          <p:nvPr userDrawn="1"/>
        </p:nvCxnSpPr>
        <p:spPr>
          <a:xfrm flipV="1">
            <a:off x="17568333" y="9352284"/>
            <a:ext cx="719667" cy="15389"/>
          </a:xfrm>
          <a:prstGeom prst="line">
            <a:avLst/>
          </a:prstGeom>
          <a:ln w="15875"/>
        </p:spPr>
        <p:style>
          <a:lnRef idx="1">
            <a:schemeClr val="accent1"/>
          </a:lnRef>
          <a:fillRef idx="0">
            <a:schemeClr val="accent1"/>
          </a:fillRef>
          <a:effectRef idx="0">
            <a:schemeClr val="accent1"/>
          </a:effectRef>
          <a:fontRef idx="minor">
            <a:schemeClr val="tx1"/>
          </a:fontRef>
        </p:style>
      </p:cxnSp>
      <p:pic>
        <p:nvPicPr>
          <p:cNvPr id="7" name="Picture 6" descr="A picture containing drawing&#10;&#10;Description automatically generated">
            <a:extLst>
              <a:ext uri="{FF2B5EF4-FFF2-40B4-BE49-F238E27FC236}">
                <a16:creationId xmlns:a16="http://schemas.microsoft.com/office/drawing/2014/main" id="{023D641B-B744-784E-999F-5BC99FCCDDF3}"/>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2746587" cy="2683239"/>
          </a:xfrm>
          <a:prstGeom prst="rect">
            <a:avLst/>
          </a:prstGeom>
        </p:spPr>
      </p:pic>
    </p:spTree>
    <p:extLst>
      <p:ext uri="{BB962C8B-B14F-4D97-AF65-F5344CB8AC3E}">
        <p14:creationId xmlns:p14="http://schemas.microsoft.com/office/powerpoint/2010/main" val="2358509979"/>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33">
    <p:spTree>
      <p:nvGrpSpPr>
        <p:cNvPr id="1" name=""/>
        <p:cNvGrpSpPr/>
        <p:nvPr/>
      </p:nvGrpSpPr>
      <p:grpSpPr>
        <a:xfrm>
          <a:off x="0" y="0"/>
          <a:ext cx="0" cy="0"/>
          <a:chOff x="0" y="0"/>
          <a:chExt cx="0" cy="0"/>
        </a:xfrm>
      </p:grpSpPr>
      <p:sp>
        <p:nvSpPr>
          <p:cNvPr id="3" name="Freeform 12"/>
          <p:cNvSpPr>
            <a:spLocks noGrp="1" noEditPoints="1"/>
          </p:cNvSpPr>
          <p:nvPr>
            <p:ph type="pic" sz="quarter" idx="10"/>
          </p:nvPr>
        </p:nvSpPr>
        <p:spPr bwMode="auto">
          <a:xfrm>
            <a:off x="4797506" y="0"/>
            <a:ext cx="16075035" cy="10288588"/>
          </a:xfrm>
          <a:custGeom>
            <a:avLst/>
            <a:gdLst>
              <a:gd name="T0" fmla="*/ 799 w 5695"/>
              <a:gd name="T1" fmla="*/ 0 h 3645"/>
              <a:gd name="T2" fmla="*/ 1046 w 5695"/>
              <a:gd name="T3" fmla="*/ 0 h 3645"/>
              <a:gd name="T4" fmla="*/ 1845 w 5695"/>
              <a:gd name="T5" fmla="*/ 799 h 3645"/>
              <a:gd name="T6" fmla="*/ 923 w 5695"/>
              <a:gd name="T7" fmla="*/ 1721 h 3645"/>
              <a:gd name="T8" fmla="*/ 0 w 5695"/>
              <a:gd name="T9" fmla="*/ 799 h 3645"/>
              <a:gd name="T10" fmla="*/ 799 w 5695"/>
              <a:gd name="T11" fmla="*/ 0 h 3645"/>
              <a:gd name="T12" fmla="*/ 1126 w 5695"/>
              <a:gd name="T13" fmla="*/ 0 h 3645"/>
              <a:gd name="T14" fmla="*/ 2645 w 5695"/>
              <a:gd name="T15" fmla="*/ 0 h 3645"/>
              <a:gd name="T16" fmla="*/ 1886 w 5695"/>
              <a:gd name="T17" fmla="*/ 758 h 3645"/>
              <a:gd name="T18" fmla="*/ 1126 w 5695"/>
              <a:gd name="T19" fmla="*/ 0 h 3645"/>
              <a:gd name="T20" fmla="*/ 2725 w 5695"/>
              <a:gd name="T21" fmla="*/ 0 h 3645"/>
              <a:gd name="T22" fmla="*/ 2971 w 5695"/>
              <a:gd name="T23" fmla="*/ 0 h 3645"/>
              <a:gd name="T24" fmla="*/ 3770 w 5695"/>
              <a:gd name="T25" fmla="*/ 799 h 3645"/>
              <a:gd name="T26" fmla="*/ 2848 w 5695"/>
              <a:gd name="T27" fmla="*/ 1721 h 3645"/>
              <a:gd name="T28" fmla="*/ 1926 w 5695"/>
              <a:gd name="T29" fmla="*/ 799 h 3645"/>
              <a:gd name="T30" fmla="*/ 2725 w 5695"/>
              <a:gd name="T31" fmla="*/ 0 h 3645"/>
              <a:gd name="T32" fmla="*/ 3051 w 5695"/>
              <a:gd name="T33" fmla="*/ 0 h 3645"/>
              <a:gd name="T34" fmla="*/ 4569 w 5695"/>
              <a:gd name="T35" fmla="*/ 0 h 3645"/>
              <a:gd name="T36" fmla="*/ 3810 w 5695"/>
              <a:gd name="T37" fmla="*/ 758 h 3645"/>
              <a:gd name="T38" fmla="*/ 3051 w 5695"/>
              <a:gd name="T39" fmla="*/ 0 h 3645"/>
              <a:gd name="T40" fmla="*/ 4650 w 5695"/>
              <a:gd name="T41" fmla="*/ 0 h 3645"/>
              <a:gd name="T42" fmla="*/ 4897 w 5695"/>
              <a:gd name="T43" fmla="*/ 0 h 3645"/>
              <a:gd name="T44" fmla="*/ 5695 w 5695"/>
              <a:gd name="T45" fmla="*/ 798 h 3645"/>
              <a:gd name="T46" fmla="*/ 4773 w 5695"/>
              <a:gd name="T47" fmla="*/ 1721 h 3645"/>
              <a:gd name="T48" fmla="*/ 3850 w 5695"/>
              <a:gd name="T49" fmla="*/ 799 h 3645"/>
              <a:gd name="T50" fmla="*/ 4650 w 5695"/>
              <a:gd name="T51" fmla="*/ 0 h 3645"/>
              <a:gd name="T52" fmla="*/ 2888 w 5695"/>
              <a:gd name="T53" fmla="*/ 1761 h 3645"/>
              <a:gd name="T54" fmla="*/ 3810 w 5695"/>
              <a:gd name="T55" fmla="*/ 2683 h 3645"/>
              <a:gd name="T56" fmla="*/ 4732 w 5695"/>
              <a:gd name="T57" fmla="*/ 1761 h 3645"/>
              <a:gd name="T58" fmla="*/ 3810 w 5695"/>
              <a:gd name="T59" fmla="*/ 839 h 3645"/>
              <a:gd name="T60" fmla="*/ 2888 w 5695"/>
              <a:gd name="T61" fmla="*/ 1761 h 3645"/>
              <a:gd name="T62" fmla="*/ 1926 w 5695"/>
              <a:gd name="T63" fmla="*/ 2723 h 3645"/>
              <a:gd name="T64" fmla="*/ 2848 w 5695"/>
              <a:gd name="T65" fmla="*/ 3645 h 3645"/>
              <a:gd name="T66" fmla="*/ 3770 w 5695"/>
              <a:gd name="T67" fmla="*/ 2723 h 3645"/>
              <a:gd name="T68" fmla="*/ 2848 w 5695"/>
              <a:gd name="T69" fmla="*/ 1801 h 3645"/>
              <a:gd name="T70" fmla="*/ 1926 w 5695"/>
              <a:gd name="T71" fmla="*/ 2723 h 3645"/>
              <a:gd name="T72" fmla="*/ 963 w 5695"/>
              <a:gd name="T73" fmla="*/ 1761 h 3645"/>
              <a:gd name="T74" fmla="*/ 1886 w 5695"/>
              <a:gd name="T75" fmla="*/ 2683 h 3645"/>
              <a:gd name="T76" fmla="*/ 2808 w 5695"/>
              <a:gd name="T77" fmla="*/ 1761 h 3645"/>
              <a:gd name="T78" fmla="*/ 1886 w 5695"/>
              <a:gd name="T79" fmla="*/ 839 h 3645"/>
              <a:gd name="T80" fmla="*/ 963 w 5695"/>
              <a:gd name="T81" fmla="*/ 1761 h 36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5695" h="3645">
                <a:moveTo>
                  <a:pt x="799" y="0"/>
                </a:moveTo>
                <a:lnTo>
                  <a:pt x="1046" y="0"/>
                </a:lnTo>
                <a:lnTo>
                  <a:pt x="1845" y="799"/>
                </a:lnTo>
                <a:lnTo>
                  <a:pt x="923" y="1721"/>
                </a:lnTo>
                <a:lnTo>
                  <a:pt x="0" y="799"/>
                </a:lnTo>
                <a:lnTo>
                  <a:pt x="799" y="0"/>
                </a:lnTo>
                <a:close/>
                <a:moveTo>
                  <a:pt x="1126" y="0"/>
                </a:moveTo>
                <a:lnTo>
                  <a:pt x="2645" y="0"/>
                </a:lnTo>
                <a:lnTo>
                  <a:pt x="1886" y="758"/>
                </a:lnTo>
                <a:lnTo>
                  <a:pt x="1126" y="0"/>
                </a:lnTo>
                <a:close/>
                <a:moveTo>
                  <a:pt x="2725" y="0"/>
                </a:moveTo>
                <a:lnTo>
                  <a:pt x="2971" y="0"/>
                </a:lnTo>
                <a:lnTo>
                  <a:pt x="3770" y="799"/>
                </a:lnTo>
                <a:lnTo>
                  <a:pt x="2848" y="1721"/>
                </a:lnTo>
                <a:lnTo>
                  <a:pt x="1926" y="799"/>
                </a:lnTo>
                <a:lnTo>
                  <a:pt x="2725" y="0"/>
                </a:lnTo>
                <a:close/>
                <a:moveTo>
                  <a:pt x="3051" y="0"/>
                </a:moveTo>
                <a:lnTo>
                  <a:pt x="4569" y="0"/>
                </a:lnTo>
                <a:lnTo>
                  <a:pt x="3810" y="758"/>
                </a:lnTo>
                <a:lnTo>
                  <a:pt x="3051" y="0"/>
                </a:lnTo>
                <a:close/>
                <a:moveTo>
                  <a:pt x="4650" y="0"/>
                </a:moveTo>
                <a:lnTo>
                  <a:pt x="4897" y="0"/>
                </a:lnTo>
                <a:lnTo>
                  <a:pt x="5695" y="798"/>
                </a:lnTo>
                <a:lnTo>
                  <a:pt x="4773" y="1721"/>
                </a:lnTo>
                <a:lnTo>
                  <a:pt x="3850" y="799"/>
                </a:lnTo>
                <a:lnTo>
                  <a:pt x="4650" y="0"/>
                </a:lnTo>
                <a:close/>
                <a:moveTo>
                  <a:pt x="2888" y="1761"/>
                </a:moveTo>
                <a:lnTo>
                  <a:pt x="3810" y="2683"/>
                </a:lnTo>
                <a:lnTo>
                  <a:pt x="4732" y="1761"/>
                </a:lnTo>
                <a:lnTo>
                  <a:pt x="3810" y="839"/>
                </a:lnTo>
                <a:lnTo>
                  <a:pt x="2888" y="1761"/>
                </a:lnTo>
                <a:close/>
                <a:moveTo>
                  <a:pt x="1926" y="2723"/>
                </a:moveTo>
                <a:lnTo>
                  <a:pt x="2848" y="3645"/>
                </a:lnTo>
                <a:lnTo>
                  <a:pt x="3770" y="2723"/>
                </a:lnTo>
                <a:lnTo>
                  <a:pt x="2848" y="1801"/>
                </a:lnTo>
                <a:lnTo>
                  <a:pt x="1926" y="2723"/>
                </a:lnTo>
                <a:close/>
                <a:moveTo>
                  <a:pt x="963" y="1761"/>
                </a:moveTo>
                <a:lnTo>
                  <a:pt x="1886" y="2683"/>
                </a:lnTo>
                <a:lnTo>
                  <a:pt x="2808" y="1761"/>
                </a:lnTo>
                <a:lnTo>
                  <a:pt x="1886" y="839"/>
                </a:lnTo>
                <a:lnTo>
                  <a:pt x="963" y="1761"/>
                </a:lnTo>
                <a:close/>
              </a:path>
            </a:pathLst>
          </a:cu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4" name="TextBox 3">
            <a:extLst>
              <a:ext uri="{FF2B5EF4-FFF2-40B4-BE49-F238E27FC236}">
                <a16:creationId xmlns:a16="http://schemas.microsoft.com/office/drawing/2014/main" id="{160FDA95-18F8-294F-9490-619C7C0A9C34}"/>
              </a:ext>
            </a:extLst>
          </p:cNvPr>
          <p:cNvSpPr txBox="1"/>
          <p:nvPr userDrawn="1"/>
        </p:nvSpPr>
        <p:spPr>
          <a:xfrm>
            <a:off x="16859165" y="9198396"/>
            <a:ext cx="660400" cy="338554"/>
          </a:xfrm>
          <a:prstGeom prst="rect">
            <a:avLst/>
          </a:prstGeom>
          <a:noFill/>
        </p:spPr>
        <p:txBody>
          <a:bodyPr wrap="square" rtlCol="0">
            <a:spAutoFit/>
          </a:bodyPr>
          <a:lstStyle/>
          <a:p>
            <a:pPr algn="r"/>
            <a:fld id="{293ABEDF-2FD4-CE41-BE6E-C03412F0A819}" type="slidenum">
              <a:rPr lang="en-US" sz="1600" b="0" i="0" smtClean="0">
                <a:latin typeface="Open Sans" panose="020B0606030504020204" pitchFamily="34" charset="0"/>
                <a:ea typeface="Open Sans" panose="020B0606030504020204" pitchFamily="34" charset="0"/>
                <a:cs typeface="Open Sans" panose="020B0606030504020204" pitchFamily="34" charset="0"/>
              </a:rPr>
              <a:pPr algn="r"/>
              <a:t>‹#›</a:t>
            </a:fld>
            <a:endParaRPr lang="en-US" sz="1600" b="0" i="0" dirty="0">
              <a:latin typeface="Open Sans" panose="020B0606030504020204" pitchFamily="34" charset="0"/>
              <a:ea typeface="Open Sans" panose="020B0606030504020204" pitchFamily="34" charset="0"/>
              <a:cs typeface="Arial" panose="020B0606030504020204" pitchFamily="34" charset="0"/>
            </a:endParaRPr>
          </a:p>
        </p:txBody>
      </p:sp>
      <p:cxnSp>
        <p:nvCxnSpPr>
          <p:cNvPr id="5" name="Straight Connector 4">
            <a:extLst>
              <a:ext uri="{FF2B5EF4-FFF2-40B4-BE49-F238E27FC236}">
                <a16:creationId xmlns:a16="http://schemas.microsoft.com/office/drawing/2014/main" id="{42CE75B9-A460-8B4A-87CC-0E56228F0C7E}"/>
              </a:ext>
            </a:extLst>
          </p:cNvPr>
          <p:cNvCxnSpPr>
            <a:cxnSpLocks/>
          </p:cNvCxnSpPr>
          <p:nvPr userDrawn="1"/>
        </p:nvCxnSpPr>
        <p:spPr>
          <a:xfrm flipV="1">
            <a:off x="17568333" y="9352284"/>
            <a:ext cx="719667" cy="15389"/>
          </a:xfrm>
          <a:prstGeom prst="line">
            <a:avLst/>
          </a:prstGeom>
          <a:ln w="15875"/>
        </p:spPr>
        <p:style>
          <a:lnRef idx="1">
            <a:schemeClr val="accent1"/>
          </a:lnRef>
          <a:fillRef idx="0">
            <a:schemeClr val="accent1"/>
          </a:fillRef>
          <a:effectRef idx="0">
            <a:schemeClr val="accent1"/>
          </a:effectRef>
          <a:fontRef idx="minor">
            <a:schemeClr val="tx1"/>
          </a:fontRef>
        </p:style>
      </p:cxnSp>
      <p:pic>
        <p:nvPicPr>
          <p:cNvPr id="6" name="Picture 5" descr="A picture containing drawing&#10;&#10;Description automatically generated">
            <a:extLst>
              <a:ext uri="{FF2B5EF4-FFF2-40B4-BE49-F238E27FC236}">
                <a16:creationId xmlns:a16="http://schemas.microsoft.com/office/drawing/2014/main" id="{C52BB405-E388-534E-BA92-B06362F3CC27}"/>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2746587" cy="2683239"/>
          </a:xfrm>
          <a:prstGeom prst="rect">
            <a:avLst/>
          </a:prstGeom>
        </p:spPr>
      </p:pic>
    </p:spTree>
    <p:extLst>
      <p:ext uri="{BB962C8B-B14F-4D97-AF65-F5344CB8AC3E}">
        <p14:creationId xmlns:p14="http://schemas.microsoft.com/office/powerpoint/2010/main" val="10496246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1_Blank">
  <p:cSld name="1_Blank">
    <p:bg>
      <p:bgPr>
        <a:solidFill>
          <a:srgbClr val="011E41"/>
        </a:solidFill>
        <a:effectLst/>
      </p:bgPr>
    </p:bg>
    <p:spTree>
      <p:nvGrpSpPr>
        <p:cNvPr id="1" name="Shape 62"/>
        <p:cNvGrpSpPr/>
        <p:nvPr/>
      </p:nvGrpSpPr>
      <p:grpSpPr>
        <a:xfrm>
          <a:off x="0" y="0"/>
          <a:ext cx="0" cy="0"/>
          <a:chOff x="0" y="0"/>
          <a:chExt cx="0" cy="0"/>
        </a:xfrm>
      </p:grpSpPr>
      <p:pic>
        <p:nvPicPr>
          <p:cNvPr id="63" name="Google Shape;63;p38" descr="A picture containing drawing&#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0" y="0"/>
            <a:ext cx="2746587" cy="2683239"/>
          </a:xfrm>
          <a:prstGeom prst="rect">
            <a:avLst/>
          </a:prstGeom>
          <a:noFill/>
          <a:ln>
            <a:noFill/>
          </a:ln>
        </p:spPr>
      </p:pic>
    </p:spTree>
    <p:extLst>
      <p:ext uri="{BB962C8B-B14F-4D97-AF65-F5344CB8AC3E}">
        <p14:creationId xmlns:p14="http://schemas.microsoft.com/office/powerpoint/2010/main" val="429425520"/>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34">
    <p:spTree>
      <p:nvGrpSpPr>
        <p:cNvPr id="1" name=""/>
        <p:cNvGrpSpPr/>
        <p:nvPr/>
      </p:nvGrpSpPr>
      <p:grpSpPr>
        <a:xfrm>
          <a:off x="0" y="0"/>
          <a:ext cx="0" cy="0"/>
          <a:chOff x="0" y="0"/>
          <a:chExt cx="0" cy="0"/>
        </a:xfrm>
      </p:grpSpPr>
      <p:sp>
        <p:nvSpPr>
          <p:cNvPr id="3" name="Рисунок 2"/>
          <p:cNvSpPr>
            <a:spLocks noGrp="1" noChangeArrowheads="1"/>
          </p:cNvSpPr>
          <p:nvPr>
            <p:ph type="pic" sz="quarter" idx="10"/>
          </p:nvPr>
        </p:nvSpPr>
        <p:spPr bwMode="auto">
          <a:xfrm>
            <a:off x="1818975" y="0"/>
            <a:ext cx="6662002" cy="10288588"/>
          </a:xfrm>
          <a:custGeom>
            <a:avLst/>
            <a:gdLst>
              <a:gd name="connsiteX0" fmla="*/ 4581543 w 6662001"/>
              <a:gd name="connsiteY0" fmla="*/ 6400518 h 10288580"/>
              <a:gd name="connsiteX1" fmla="*/ 6662001 w 6662001"/>
              <a:gd name="connsiteY1" fmla="*/ 6400518 h 10288580"/>
              <a:gd name="connsiteX2" fmla="*/ 6662001 w 6662001"/>
              <a:gd name="connsiteY2" fmla="*/ 8469603 h 10288580"/>
              <a:gd name="connsiteX3" fmla="*/ 4581543 w 6662001"/>
              <a:gd name="connsiteY3" fmla="*/ 8469603 h 10288580"/>
              <a:gd name="connsiteX4" fmla="*/ 2296458 w 6662001"/>
              <a:gd name="connsiteY4" fmla="*/ 6400518 h 10288580"/>
              <a:gd name="connsiteX5" fmla="*/ 4365543 w 6662001"/>
              <a:gd name="connsiteY5" fmla="*/ 6400518 h 10288580"/>
              <a:gd name="connsiteX6" fmla="*/ 4365543 w 6662001"/>
              <a:gd name="connsiteY6" fmla="*/ 8469603 h 10288580"/>
              <a:gd name="connsiteX7" fmla="*/ 2296458 w 6662001"/>
              <a:gd name="connsiteY7" fmla="*/ 8469603 h 10288580"/>
              <a:gd name="connsiteX8" fmla="*/ 0 w 6662001"/>
              <a:gd name="connsiteY8" fmla="*/ 6400518 h 10288580"/>
              <a:gd name="connsiteX9" fmla="*/ 2069085 w 6662001"/>
              <a:gd name="connsiteY9" fmla="*/ 6400518 h 10288580"/>
              <a:gd name="connsiteX10" fmla="*/ 2069085 w 6662001"/>
              <a:gd name="connsiteY10" fmla="*/ 10288580 h 10288580"/>
              <a:gd name="connsiteX11" fmla="*/ 0 w 6662001"/>
              <a:gd name="connsiteY11" fmla="*/ 10288580 h 10288580"/>
              <a:gd name="connsiteX12" fmla="*/ 4581543 w 6662001"/>
              <a:gd name="connsiteY12" fmla="*/ 4115434 h 10288580"/>
              <a:gd name="connsiteX13" fmla="*/ 6662001 w 6662001"/>
              <a:gd name="connsiteY13" fmla="*/ 4115434 h 10288580"/>
              <a:gd name="connsiteX14" fmla="*/ 6662001 w 6662001"/>
              <a:gd name="connsiteY14" fmla="*/ 6184518 h 10288580"/>
              <a:gd name="connsiteX15" fmla="*/ 4581543 w 6662001"/>
              <a:gd name="connsiteY15" fmla="*/ 6184518 h 10288580"/>
              <a:gd name="connsiteX16" fmla="*/ 0 w 6662001"/>
              <a:gd name="connsiteY16" fmla="*/ 4115434 h 10288580"/>
              <a:gd name="connsiteX17" fmla="*/ 2069085 w 6662001"/>
              <a:gd name="connsiteY17" fmla="*/ 4115434 h 10288580"/>
              <a:gd name="connsiteX18" fmla="*/ 2069085 w 6662001"/>
              <a:gd name="connsiteY18" fmla="*/ 6184518 h 10288580"/>
              <a:gd name="connsiteX19" fmla="*/ 0 w 6662001"/>
              <a:gd name="connsiteY19" fmla="*/ 6184518 h 10288580"/>
              <a:gd name="connsiteX20" fmla="*/ 2296458 w 6662001"/>
              <a:gd name="connsiteY20" fmla="*/ 4115434 h 10288580"/>
              <a:gd name="connsiteX21" fmla="*/ 4365543 w 6662001"/>
              <a:gd name="connsiteY21" fmla="*/ 4115434 h 10288580"/>
              <a:gd name="connsiteX22" fmla="*/ 4365543 w 6662001"/>
              <a:gd name="connsiteY22" fmla="*/ 6184518 h 10288580"/>
              <a:gd name="connsiteX23" fmla="*/ 2296458 w 6662001"/>
              <a:gd name="connsiteY23" fmla="*/ 6184518 h 10288580"/>
              <a:gd name="connsiteX24" fmla="*/ 0 w 6662001"/>
              <a:gd name="connsiteY24" fmla="*/ 1818976 h 10288580"/>
              <a:gd name="connsiteX25" fmla="*/ 2069085 w 6662001"/>
              <a:gd name="connsiteY25" fmla="*/ 1818976 h 10288580"/>
              <a:gd name="connsiteX26" fmla="*/ 2069085 w 6662001"/>
              <a:gd name="connsiteY26" fmla="*/ 3899434 h 10288580"/>
              <a:gd name="connsiteX27" fmla="*/ 0 w 6662001"/>
              <a:gd name="connsiteY27" fmla="*/ 3899434 h 10288580"/>
              <a:gd name="connsiteX28" fmla="*/ 4581543 w 6662001"/>
              <a:gd name="connsiteY28" fmla="*/ 1818975 h 10288580"/>
              <a:gd name="connsiteX29" fmla="*/ 6662001 w 6662001"/>
              <a:gd name="connsiteY29" fmla="*/ 1818975 h 10288580"/>
              <a:gd name="connsiteX30" fmla="*/ 6662001 w 6662001"/>
              <a:gd name="connsiteY30" fmla="*/ 3899433 h 10288580"/>
              <a:gd name="connsiteX31" fmla="*/ 4581543 w 6662001"/>
              <a:gd name="connsiteY31" fmla="*/ 3899433 h 10288580"/>
              <a:gd name="connsiteX32" fmla="*/ 2296458 w 6662001"/>
              <a:gd name="connsiteY32" fmla="*/ 0 h 10288580"/>
              <a:gd name="connsiteX33" fmla="*/ 4365543 w 6662001"/>
              <a:gd name="connsiteY33" fmla="*/ 0 h 10288580"/>
              <a:gd name="connsiteX34" fmla="*/ 4365543 w 6662001"/>
              <a:gd name="connsiteY34" fmla="*/ 3899434 h 10288580"/>
              <a:gd name="connsiteX35" fmla="*/ 2296458 w 6662001"/>
              <a:gd name="connsiteY35" fmla="*/ 3899434 h 102885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6662001" h="10288580">
                <a:moveTo>
                  <a:pt x="4581543" y="6400518"/>
                </a:moveTo>
                <a:lnTo>
                  <a:pt x="6662001" y="6400518"/>
                </a:lnTo>
                <a:lnTo>
                  <a:pt x="6662001" y="8469603"/>
                </a:lnTo>
                <a:lnTo>
                  <a:pt x="4581543" y="8469603"/>
                </a:lnTo>
                <a:close/>
                <a:moveTo>
                  <a:pt x="2296458" y="6400518"/>
                </a:moveTo>
                <a:lnTo>
                  <a:pt x="4365543" y="6400518"/>
                </a:lnTo>
                <a:lnTo>
                  <a:pt x="4365543" y="8469603"/>
                </a:lnTo>
                <a:lnTo>
                  <a:pt x="2296458" y="8469603"/>
                </a:lnTo>
                <a:close/>
                <a:moveTo>
                  <a:pt x="0" y="6400518"/>
                </a:moveTo>
                <a:lnTo>
                  <a:pt x="2069085" y="6400518"/>
                </a:lnTo>
                <a:lnTo>
                  <a:pt x="2069085" y="10288580"/>
                </a:lnTo>
                <a:lnTo>
                  <a:pt x="0" y="10288580"/>
                </a:lnTo>
                <a:close/>
                <a:moveTo>
                  <a:pt x="4581543" y="4115434"/>
                </a:moveTo>
                <a:lnTo>
                  <a:pt x="6662001" y="4115434"/>
                </a:lnTo>
                <a:lnTo>
                  <a:pt x="6662001" y="6184518"/>
                </a:lnTo>
                <a:lnTo>
                  <a:pt x="4581543" y="6184518"/>
                </a:lnTo>
                <a:close/>
                <a:moveTo>
                  <a:pt x="0" y="4115434"/>
                </a:moveTo>
                <a:lnTo>
                  <a:pt x="2069085" y="4115434"/>
                </a:lnTo>
                <a:lnTo>
                  <a:pt x="2069085" y="6184518"/>
                </a:lnTo>
                <a:lnTo>
                  <a:pt x="0" y="6184518"/>
                </a:lnTo>
                <a:close/>
                <a:moveTo>
                  <a:pt x="2296458" y="4115434"/>
                </a:moveTo>
                <a:lnTo>
                  <a:pt x="4365543" y="4115434"/>
                </a:lnTo>
                <a:lnTo>
                  <a:pt x="4365543" y="6184518"/>
                </a:lnTo>
                <a:lnTo>
                  <a:pt x="2296458" y="6184518"/>
                </a:lnTo>
                <a:close/>
                <a:moveTo>
                  <a:pt x="0" y="1818976"/>
                </a:moveTo>
                <a:lnTo>
                  <a:pt x="2069085" y="1818976"/>
                </a:lnTo>
                <a:lnTo>
                  <a:pt x="2069085" y="3899434"/>
                </a:lnTo>
                <a:lnTo>
                  <a:pt x="0" y="3899434"/>
                </a:lnTo>
                <a:close/>
                <a:moveTo>
                  <a:pt x="4581543" y="1818975"/>
                </a:moveTo>
                <a:lnTo>
                  <a:pt x="6662001" y="1818975"/>
                </a:lnTo>
                <a:lnTo>
                  <a:pt x="6662001" y="3899433"/>
                </a:lnTo>
                <a:lnTo>
                  <a:pt x="4581543" y="3899433"/>
                </a:lnTo>
                <a:close/>
                <a:moveTo>
                  <a:pt x="2296458" y="0"/>
                </a:moveTo>
                <a:lnTo>
                  <a:pt x="4365543" y="0"/>
                </a:lnTo>
                <a:lnTo>
                  <a:pt x="4365543" y="3899434"/>
                </a:lnTo>
                <a:lnTo>
                  <a:pt x="2296458" y="3899434"/>
                </a:lnTo>
                <a:close/>
              </a:path>
            </a:pathLst>
          </a:cu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4" name="TextBox 3">
            <a:extLst>
              <a:ext uri="{FF2B5EF4-FFF2-40B4-BE49-F238E27FC236}">
                <a16:creationId xmlns:a16="http://schemas.microsoft.com/office/drawing/2014/main" id="{85B429BA-8206-424E-BC96-CC7B15B1AEEA}"/>
              </a:ext>
            </a:extLst>
          </p:cNvPr>
          <p:cNvSpPr txBox="1"/>
          <p:nvPr userDrawn="1"/>
        </p:nvSpPr>
        <p:spPr>
          <a:xfrm>
            <a:off x="16859165" y="9198396"/>
            <a:ext cx="660400" cy="338554"/>
          </a:xfrm>
          <a:prstGeom prst="rect">
            <a:avLst/>
          </a:prstGeom>
          <a:noFill/>
        </p:spPr>
        <p:txBody>
          <a:bodyPr wrap="square" rtlCol="0">
            <a:spAutoFit/>
          </a:bodyPr>
          <a:lstStyle/>
          <a:p>
            <a:pPr algn="r"/>
            <a:fld id="{293ABEDF-2FD4-CE41-BE6E-C03412F0A819}" type="slidenum">
              <a:rPr lang="en-US" sz="1600" b="0" i="0" smtClean="0">
                <a:latin typeface="Open Sans" panose="020B0606030504020204" pitchFamily="34" charset="0"/>
                <a:ea typeface="Open Sans" panose="020B0606030504020204" pitchFamily="34" charset="0"/>
                <a:cs typeface="Open Sans" panose="020B0606030504020204" pitchFamily="34" charset="0"/>
              </a:rPr>
              <a:pPr algn="r"/>
              <a:t>‹#›</a:t>
            </a:fld>
            <a:endParaRPr lang="en-US" sz="1600" b="0" i="0" dirty="0">
              <a:latin typeface="Open Sans" panose="020B0606030504020204" pitchFamily="34" charset="0"/>
              <a:ea typeface="Open Sans" panose="020B0606030504020204" pitchFamily="34" charset="0"/>
              <a:cs typeface="Arial" panose="020B0606030504020204" pitchFamily="34" charset="0"/>
            </a:endParaRPr>
          </a:p>
        </p:txBody>
      </p:sp>
      <p:cxnSp>
        <p:nvCxnSpPr>
          <p:cNvPr id="5" name="Straight Connector 4">
            <a:extLst>
              <a:ext uri="{FF2B5EF4-FFF2-40B4-BE49-F238E27FC236}">
                <a16:creationId xmlns:a16="http://schemas.microsoft.com/office/drawing/2014/main" id="{552B6704-F2A5-7B48-9BCB-2C123C0F8E5D}"/>
              </a:ext>
            </a:extLst>
          </p:cNvPr>
          <p:cNvCxnSpPr>
            <a:cxnSpLocks/>
          </p:cNvCxnSpPr>
          <p:nvPr userDrawn="1"/>
        </p:nvCxnSpPr>
        <p:spPr>
          <a:xfrm flipV="1">
            <a:off x="17568333" y="9352284"/>
            <a:ext cx="719667" cy="15389"/>
          </a:xfrm>
          <a:prstGeom prst="line">
            <a:avLst/>
          </a:prstGeom>
          <a:ln w="158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75458865"/>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35">
    <p:spTree>
      <p:nvGrpSpPr>
        <p:cNvPr id="1" name=""/>
        <p:cNvGrpSpPr/>
        <p:nvPr/>
      </p:nvGrpSpPr>
      <p:grpSpPr>
        <a:xfrm>
          <a:off x="0" y="0"/>
          <a:ext cx="0" cy="0"/>
          <a:chOff x="0" y="0"/>
          <a:chExt cx="0" cy="0"/>
        </a:xfrm>
      </p:grpSpPr>
      <p:sp>
        <p:nvSpPr>
          <p:cNvPr id="6" name="Рисунок 2"/>
          <p:cNvSpPr>
            <a:spLocks noGrp="1" noChangeArrowheads="1"/>
          </p:cNvSpPr>
          <p:nvPr>
            <p:ph type="pic" sz="quarter" idx="10"/>
          </p:nvPr>
        </p:nvSpPr>
        <p:spPr bwMode="auto">
          <a:xfrm>
            <a:off x="1237024" y="1307392"/>
            <a:ext cx="7696540" cy="7673803"/>
          </a:xfrm>
          <a:custGeom>
            <a:avLst/>
            <a:gdLst>
              <a:gd name="connsiteX0" fmla="*/ 6696103 w 7696540"/>
              <a:gd name="connsiteY0" fmla="*/ 6673365 h 7673802"/>
              <a:gd name="connsiteX1" fmla="*/ 7696540 w 7696540"/>
              <a:gd name="connsiteY1" fmla="*/ 6673365 h 7673802"/>
              <a:gd name="connsiteX2" fmla="*/ 7696540 w 7696540"/>
              <a:gd name="connsiteY2" fmla="*/ 7673802 h 7673802"/>
              <a:gd name="connsiteX3" fmla="*/ 6696103 w 7696540"/>
              <a:gd name="connsiteY3" fmla="*/ 7673802 h 7673802"/>
              <a:gd name="connsiteX4" fmla="*/ 5581980 w 7696540"/>
              <a:gd name="connsiteY4" fmla="*/ 6673365 h 7673802"/>
              <a:gd name="connsiteX5" fmla="*/ 6582417 w 7696540"/>
              <a:gd name="connsiteY5" fmla="*/ 6673365 h 7673802"/>
              <a:gd name="connsiteX6" fmla="*/ 6582417 w 7696540"/>
              <a:gd name="connsiteY6" fmla="*/ 7673802 h 7673802"/>
              <a:gd name="connsiteX7" fmla="*/ 5581980 w 7696540"/>
              <a:gd name="connsiteY7" fmla="*/ 7673802 h 7673802"/>
              <a:gd name="connsiteX8" fmla="*/ 4467857 w 7696540"/>
              <a:gd name="connsiteY8" fmla="*/ 6673365 h 7673802"/>
              <a:gd name="connsiteX9" fmla="*/ 5456929 w 7696540"/>
              <a:gd name="connsiteY9" fmla="*/ 6673365 h 7673802"/>
              <a:gd name="connsiteX10" fmla="*/ 5456929 w 7696540"/>
              <a:gd name="connsiteY10" fmla="*/ 7673802 h 7673802"/>
              <a:gd name="connsiteX11" fmla="*/ 4467857 w 7696540"/>
              <a:gd name="connsiteY11" fmla="*/ 7673802 h 7673802"/>
              <a:gd name="connsiteX12" fmla="*/ 2228246 w 7696540"/>
              <a:gd name="connsiteY12" fmla="*/ 6673365 h 7673802"/>
              <a:gd name="connsiteX13" fmla="*/ 3228683 w 7696540"/>
              <a:gd name="connsiteY13" fmla="*/ 6673365 h 7673802"/>
              <a:gd name="connsiteX14" fmla="*/ 3228683 w 7696540"/>
              <a:gd name="connsiteY14" fmla="*/ 7673802 h 7673802"/>
              <a:gd name="connsiteX15" fmla="*/ 2228246 w 7696540"/>
              <a:gd name="connsiteY15" fmla="*/ 7673802 h 7673802"/>
              <a:gd name="connsiteX16" fmla="*/ 1114123 w 7696540"/>
              <a:gd name="connsiteY16" fmla="*/ 6673365 h 7673802"/>
              <a:gd name="connsiteX17" fmla="*/ 2114560 w 7696540"/>
              <a:gd name="connsiteY17" fmla="*/ 6673365 h 7673802"/>
              <a:gd name="connsiteX18" fmla="*/ 2114560 w 7696540"/>
              <a:gd name="connsiteY18" fmla="*/ 7673802 h 7673802"/>
              <a:gd name="connsiteX19" fmla="*/ 1114123 w 7696540"/>
              <a:gd name="connsiteY19" fmla="*/ 7673802 h 7673802"/>
              <a:gd name="connsiteX20" fmla="*/ 6696103 w 7696540"/>
              <a:gd name="connsiteY20" fmla="*/ 5570615 h 7673802"/>
              <a:gd name="connsiteX21" fmla="*/ 7696540 w 7696540"/>
              <a:gd name="connsiteY21" fmla="*/ 5570615 h 7673802"/>
              <a:gd name="connsiteX22" fmla="*/ 7696540 w 7696540"/>
              <a:gd name="connsiteY22" fmla="*/ 6559687 h 7673802"/>
              <a:gd name="connsiteX23" fmla="*/ 6696103 w 7696540"/>
              <a:gd name="connsiteY23" fmla="*/ 6559687 h 7673802"/>
              <a:gd name="connsiteX24" fmla="*/ 4467857 w 7696540"/>
              <a:gd name="connsiteY24" fmla="*/ 5570615 h 7673802"/>
              <a:gd name="connsiteX25" fmla="*/ 5456929 w 7696540"/>
              <a:gd name="connsiteY25" fmla="*/ 5570615 h 7673802"/>
              <a:gd name="connsiteX26" fmla="*/ 5456929 w 7696540"/>
              <a:gd name="connsiteY26" fmla="*/ 6559687 h 7673802"/>
              <a:gd name="connsiteX27" fmla="*/ 4467857 w 7696540"/>
              <a:gd name="connsiteY27" fmla="*/ 6559687 h 7673802"/>
              <a:gd name="connsiteX28" fmla="*/ 3342369 w 7696540"/>
              <a:gd name="connsiteY28" fmla="*/ 5570615 h 7673802"/>
              <a:gd name="connsiteX29" fmla="*/ 4342806 w 7696540"/>
              <a:gd name="connsiteY29" fmla="*/ 5570615 h 7673802"/>
              <a:gd name="connsiteX30" fmla="*/ 4342806 w 7696540"/>
              <a:gd name="connsiteY30" fmla="*/ 6559687 h 7673802"/>
              <a:gd name="connsiteX31" fmla="*/ 3342369 w 7696540"/>
              <a:gd name="connsiteY31" fmla="*/ 6559687 h 7673802"/>
              <a:gd name="connsiteX32" fmla="*/ 2228246 w 7696540"/>
              <a:gd name="connsiteY32" fmla="*/ 5570615 h 7673802"/>
              <a:gd name="connsiteX33" fmla="*/ 3228683 w 7696540"/>
              <a:gd name="connsiteY33" fmla="*/ 5570615 h 7673802"/>
              <a:gd name="connsiteX34" fmla="*/ 3228683 w 7696540"/>
              <a:gd name="connsiteY34" fmla="*/ 6559687 h 7673802"/>
              <a:gd name="connsiteX35" fmla="*/ 2228246 w 7696540"/>
              <a:gd name="connsiteY35" fmla="*/ 6559687 h 7673802"/>
              <a:gd name="connsiteX36" fmla="*/ 1114123 w 7696540"/>
              <a:gd name="connsiteY36" fmla="*/ 5570615 h 7673802"/>
              <a:gd name="connsiteX37" fmla="*/ 2114560 w 7696540"/>
              <a:gd name="connsiteY37" fmla="*/ 5570615 h 7673802"/>
              <a:gd name="connsiteX38" fmla="*/ 2114560 w 7696540"/>
              <a:gd name="connsiteY38" fmla="*/ 6559687 h 7673802"/>
              <a:gd name="connsiteX39" fmla="*/ 1114123 w 7696540"/>
              <a:gd name="connsiteY39" fmla="*/ 6559687 h 7673802"/>
              <a:gd name="connsiteX40" fmla="*/ 0 w 7696540"/>
              <a:gd name="connsiteY40" fmla="*/ 5570615 h 7673802"/>
              <a:gd name="connsiteX41" fmla="*/ 989072 w 7696540"/>
              <a:gd name="connsiteY41" fmla="*/ 5570615 h 7673802"/>
              <a:gd name="connsiteX42" fmla="*/ 989072 w 7696540"/>
              <a:gd name="connsiteY42" fmla="*/ 6559687 h 7673802"/>
              <a:gd name="connsiteX43" fmla="*/ 0 w 7696540"/>
              <a:gd name="connsiteY43" fmla="*/ 6559687 h 7673802"/>
              <a:gd name="connsiteX44" fmla="*/ 6696103 w 7696540"/>
              <a:gd name="connsiteY44" fmla="*/ 4456492 h 7673802"/>
              <a:gd name="connsiteX45" fmla="*/ 7696540 w 7696540"/>
              <a:gd name="connsiteY45" fmla="*/ 4456492 h 7673802"/>
              <a:gd name="connsiteX46" fmla="*/ 7696540 w 7696540"/>
              <a:gd name="connsiteY46" fmla="*/ 5445564 h 7673802"/>
              <a:gd name="connsiteX47" fmla="*/ 6696103 w 7696540"/>
              <a:gd name="connsiteY47" fmla="*/ 5445564 h 7673802"/>
              <a:gd name="connsiteX48" fmla="*/ 5581980 w 7696540"/>
              <a:gd name="connsiteY48" fmla="*/ 4456492 h 7673802"/>
              <a:gd name="connsiteX49" fmla="*/ 6582417 w 7696540"/>
              <a:gd name="connsiteY49" fmla="*/ 4456492 h 7673802"/>
              <a:gd name="connsiteX50" fmla="*/ 6582417 w 7696540"/>
              <a:gd name="connsiteY50" fmla="*/ 5445564 h 7673802"/>
              <a:gd name="connsiteX51" fmla="*/ 5581980 w 7696540"/>
              <a:gd name="connsiteY51" fmla="*/ 5445564 h 7673802"/>
              <a:gd name="connsiteX52" fmla="*/ 4467857 w 7696540"/>
              <a:gd name="connsiteY52" fmla="*/ 4456492 h 7673802"/>
              <a:gd name="connsiteX53" fmla="*/ 5456929 w 7696540"/>
              <a:gd name="connsiteY53" fmla="*/ 4456492 h 7673802"/>
              <a:gd name="connsiteX54" fmla="*/ 5456929 w 7696540"/>
              <a:gd name="connsiteY54" fmla="*/ 5445564 h 7673802"/>
              <a:gd name="connsiteX55" fmla="*/ 4467857 w 7696540"/>
              <a:gd name="connsiteY55" fmla="*/ 5445564 h 7673802"/>
              <a:gd name="connsiteX56" fmla="*/ 3342369 w 7696540"/>
              <a:gd name="connsiteY56" fmla="*/ 4456492 h 7673802"/>
              <a:gd name="connsiteX57" fmla="*/ 4342806 w 7696540"/>
              <a:gd name="connsiteY57" fmla="*/ 4456492 h 7673802"/>
              <a:gd name="connsiteX58" fmla="*/ 4342806 w 7696540"/>
              <a:gd name="connsiteY58" fmla="*/ 5445564 h 7673802"/>
              <a:gd name="connsiteX59" fmla="*/ 3342369 w 7696540"/>
              <a:gd name="connsiteY59" fmla="*/ 5445564 h 7673802"/>
              <a:gd name="connsiteX60" fmla="*/ 1114124 w 7696540"/>
              <a:gd name="connsiteY60" fmla="*/ 4456492 h 7673802"/>
              <a:gd name="connsiteX61" fmla="*/ 2114561 w 7696540"/>
              <a:gd name="connsiteY61" fmla="*/ 4456492 h 7673802"/>
              <a:gd name="connsiteX62" fmla="*/ 2114561 w 7696540"/>
              <a:gd name="connsiteY62" fmla="*/ 5445564 h 7673802"/>
              <a:gd name="connsiteX63" fmla="*/ 1114124 w 7696540"/>
              <a:gd name="connsiteY63" fmla="*/ 5445564 h 7673802"/>
              <a:gd name="connsiteX64" fmla="*/ 6696103 w 7696540"/>
              <a:gd name="connsiteY64" fmla="*/ 3342369 h 7673802"/>
              <a:gd name="connsiteX65" fmla="*/ 7696540 w 7696540"/>
              <a:gd name="connsiteY65" fmla="*/ 3342369 h 7673802"/>
              <a:gd name="connsiteX66" fmla="*/ 7696540 w 7696540"/>
              <a:gd name="connsiteY66" fmla="*/ 4331441 h 7673802"/>
              <a:gd name="connsiteX67" fmla="*/ 6696103 w 7696540"/>
              <a:gd name="connsiteY67" fmla="*/ 4331441 h 7673802"/>
              <a:gd name="connsiteX68" fmla="*/ 5581980 w 7696540"/>
              <a:gd name="connsiteY68" fmla="*/ 3342369 h 7673802"/>
              <a:gd name="connsiteX69" fmla="*/ 6582417 w 7696540"/>
              <a:gd name="connsiteY69" fmla="*/ 3342369 h 7673802"/>
              <a:gd name="connsiteX70" fmla="*/ 6582417 w 7696540"/>
              <a:gd name="connsiteY70" fmla="*/ 4331441 h 7673802"/>
              <a:gd name="connsiteX71" fmla="*/ 5581980 w 7696540"/>
              <a:gd name="connsiteY71" fmla="*/ 4331441 h 7673802"/>
              <a:gd name="connsiteX72" fmla="*/ 3342369 w 7696540"/>
              <a:gd name="connsiteY72" fmla="*/ 3342369 h 7673802"/>
              <a:gd name="connsiteX73" fmla="*/ 4342806 w 7696540"/>
              <a:gd name="connsiteY73" fmla="*/ 3342369 h 7673802"/>
              <a:gd name="connsiteX74" fmla="*/ 4342806 w 7696540"/>
              <a:gd name="connsiteY74" fmla="*/ 4331441 h 7673802"/>
              <a:gd name="connsiteX75" fmla="*/ 3342369 w 7696540"/>
              <a:gd name="connsiteY75" fmla="*/ 4331441 h 7673802"/>
              <a:gd name="connsiteX76" fmla="*/ 2228246 w 7696540"/>
              <a:gd name="connsiteY76" fmla="*/ 3342369 h 7673802"/>
              <a:gd name="connsiteX77" fmla="*/ 3228683 w 7696540"/>
              <a:gd name="connsiteY77" fmla="*/ 3342369 h 7673802"/>
              <a:gd name="connsiteX78" fmla="*/ 3228683 w 7696540"/>
              <a:gd name="connsiteY78" fmla="*/ 4331441 h 7673802"/>
              <a:gd name="connsiteX79" fmla="*/ 2228246 w 7696540"/>
              <a:gd name="connsiteY79" fmla="*/ 4331441 h 7673802"/>
              <a:gd name="connsiteX80" fmla="*/ 1 w 7696540"/>
              <a:gd name="connsiteY80" fmla="*/ 3342369 h 7673802"/>
              <a:gd name="connsiteX81" fmla="*/ 989072 w 7696540"/>
              <a:gd name="connsiteY81" fmla="*/ 3342369 h 7673802"/>
              <a:gd name="connsiteX82" fmla="*/ 989072 w 7696540"/>
              <a:gd name="connsiteY82" fmla="*/ 4331441 h 7673802"/>
              <a:gd name="connsiteX83" fmla="*/ 1 w 7696540"/>
              <a:gd name="connsiteY83" fmla="*/ 4331441 h 7673802"/>
              <a:gd name="connsiteX84" fmla="*/ 6696103 w 7696540"/>
              <a:gd name="connsiteY84" fmla="*/ 2228246 h 7673802"/>
              <a:gd name="connsiteX85" fmla="*/ 7696540 w 7696540"/>
              <a:gd name="connsiteY85" fmla="*/ 2228246 h 7673802"/>
              <a:gd name="connsiteX86" fmla="*/ 7696540 w 7696540"/>
              <a:gd name="connsiteY86" fmla="*/ 3217318 h 7673802"/>
              <a:gd name="connsiteX87" fmla="*/ 6696103 w 7696540"/>
              <a:gd name="connsiteY87" fmla="*/ 3217318 h 7673802"/>
              <a:gd name="connsiteX88" fmla="*/ 5581980 w 7696540"/>
              <a:gd name="connsiteY88" fmla="*/ 2228246 h 7673802"/>
              <a:gd name="connsiteX89" fmla="*/ 6582417 w 7696540"/>
              <a:gd name="connsiteY89" fmla="*/ 2228246 h 7673802"/>
              <a:gd name="connsiteX90" fmla="*/ 6582417 w 7696540"/>
              <a:gd name="connsiteY90" fmla="*/ 3217318 h 7673802"/>
              <a:gd name="connsiteX91" fmla="*/ 5581980 w 7696540"/>
              <a:gd name="connsiteY91" fmla="*/ 3217318 h 7673802"/>
              <a:gd name="connsiteX92" fmla="*/ 4467857 w 7696540"/>
              <a:gd name="connsiteY92" fmla="*/ 2228246 h 7673802"/>
              <a:gd name="connsiteX93" fmla="*/ 5456929 w 7696540"/>
              <a:gd name="connsiteY93" fmla="*/ 2228246 h 7673802"/>
              <a:gd name="connsiteX94" fmla="*/ 5456929 w 7696540"/>
              <a:gd name="connsiteY94" fmla="*/ 3217318 h 7673802"/>
              <a:gd name="connsiteX95" fmla="*/ 4467857 w 7696540"/>
              <a:gd name="connsiteY95" fmla="*/ 3217318 h 7673802"/>
              <a:gd name="connsiteX96" fmla="*/ 3342369 w 7696540"/>
              <a:gd name="connsiteY96" fmla="*/ 2228246 h 7673802"/>
              <a:gd name="connsiteX97" fmla="*/ 4342806 w 7696540"/>
              <a:gd name="connsiteY97" fmla="*/ 2228246 h 7673802"/>
              <a:gd name="connsiteX98" fmla="*/ 4342806 w 7696540"/>
              <a:gd name="connsiteY98" fmla="*/ 3217318 h 7673802"/>
              <a:gd name="connsiteX99" fmla="*/ 3342369 w 7696540"/>
              <a:gd name="connsiteY99" fmla="*/ 3217318 h 7673802"/>
              <a:gd name="connsiteX100" fmla="*/ 2228249 w 7696540"/>
              <a:gd name="connsiteY100" fmla="*/ 2228246 h 7673802"/>
              <a:gd name="connsiteX101" fmla="*/ 3228683 w 7696540"/>
              <a:gd name="connsiteY101" fmla="*/ 2228246 h 7673802"/>
              <a:gd name="connsiteX102" fmla="*/ 3228683 w 7696540"/>
              <a:gd name="connsiteY102" fmla="*/ 3217318 h 7673802"/>
              <a:gd name="connsiteX103" fmla="*/ 2228249 w 7696540"/>
              <a:gd name="connsiteY103" fmla="*/ 3217318 h 7673802"/>
              <a:gd name="connsiteX104" fmla="*/ 1114124 w 7696540"/>
              <a:gd name="connsiteY104" fmla="*/ 2228246 h 7673802"/>
              <a:gd name="connsiteX105" fmla="*/ 2114561 w 7696540"/>
              <a:gd name="connsiteY105" fmla="*/ 2228246 h 7673802"/>
              <a:gd name="connsiteX106" fmla="*/ 2114561 w 7696540"/>
              <a:gd name="connsiteY106" fmla="*/ 3217318 h 7673802"/>
              <a:gd name="connsiteX107" fmla="*/ 1114124 w 7696540"/>
              <a:gd name="connsiteY107" fmla="*/ 3217318 h 7673802"/>
              <a:gd name="connsiteX108" fmla="*/ 2 w 7696540"/>
              <a:gd name="connsiteY108" fmla="*/ 2228246 h 7673802"/>
              <a:gd name="connsiteX109" fmla="*/ 989074 w 7696540"/>
              <a:gd name="connsiteY109" fmla="*/ 2228246 h 7673802"/>
              <a:gd name="connsiteX110" fmla="*/ 989074 w 7696540"/>
              <a:gd name="connsiteY110" fmla="*/ 3217318 h 7673802"/>
              <a:gd name="connsiteX111" fmla="*/ 2 w 7696540"/>
              <a:gd name="connsiteY111" fmla="*/ 3217318 h 7673802"/>
              <a:gd name="connsiteX112" fmla="*/ 6696103 w 7696540"/>
              <a:gd name="connsiteY112" fmla="*/ 1114124 h 7673802"/>
              <a:gd name="connsiteX113" fmla="*/ 7696540 w 7696540"/>
              <a:gd name="connsiteY113" fmla="*/ 1114124 h 7673802"/>
              <a:gd name="connsiteX114" fmla="*/ 7696540 w 7696540"/>
              <a:gd name="connsiteY114" fmla="*/ 2103196 h 7673802"/>
              <a:gd name="connsiteX115" fmla="*/ 6696103 w 7696540"/>
              <a:gd name="connsiteY115" fmla="*/ 2103196 h 7673802"/>
              <a:gd name="connsiteX116" fmla="*/ 5581980 w 7696540"/>
              <a:gd name="connsiteY116" fmla="*/ 1114124 h 7673802"/>
              <a:gd name="connsiteX117" fmla="*/ 6582417 w 7696540"/>
              <a:gd name="connsiteY117" fmla="*/ 1114124 h 7673802"/>
              <a:gd name="connsiteX118" fmla="*/ 6582417 w 7696540"/>
              <a:gd name="connsiteY118" fmla="*/ 2103196 h 7673802"/>
              <a:gd name="connsiteX119" fmla="*/ 5581980 w 7696540"/>
              <a:gd name="connsiteY119" fmla="*/ 2103196 h 7673802"/>
              <a:gd name="connsiteX120" fmla="*/ 3342369 w 7696540"/>
              <a:gd name="connsiteY120" fmla="*/ 1114124 h 7673802"/>
              <a:gd name="connsiteX121" fmla="*/ 4342806 w 7696540"/>
              <a:gd name="connsiteY121" fmla="*/ 1114124 h 7673802"/>
              <a:gd name="connsiteX122" fmla="*/ 4342806 w 7696540"/>
              <a:gd name="connsiteY122" fmla="*/ 2103196 h 7673802"/>
              <a:gd name="connsiteX123" fmla="*/ 3342369 w 7696540"/>
              <a:gd name="connsiteY123" fmla="*/ 2103196 h 7673802"/>
              <a:gd name="connsiteX124" fmla="*/ 1114125 w 7696540"/>
              <a:gd name="connsiteY124" fmla="*/ 1114124 h 7673802"/>
              <a:gd name="connsiteX125" fmla="*/ 2114562 w 7696540"/>
              <a:gd name="connsiteY125" fmla="*/ 1114124 h 7673802"/>
              <a:gd name="connsiteX126" fmla="*/ 2114562 w 7696540"/>
              <a:gd name="connsiteY126" fmla="*/ 2103196 h 7673802"/>
              <a:gd name="connsiteX127" fmla="*/ 1114125 w 7696540"/>
              <a:gd name="connsiteY127" fmla="*/ 2103196 h 7673802"/>
              <a:gd name="connsiteX128" fmla="*/ 2228246 w 7696540"/>
              <a:gd name="connsiteY128" fmla="*/ 1114123 h 7673802"/>
              <a:gd name="connsiteX129" fmla="*/ 3228683 w 7696540"/>
              <a:gd name="connsiteY129" fmla="*/ 1114123 h 7673802"/>
              <a:gd name="connsiteX130" fmla="*/ 3228683 w 7696540"/>
              <a:gd name="connsiteY130" fmla="*/ 2103196 h 7673802"/>
              <a:gd name="connsiteX131" fmla="*/ 2228246 w 7696540"/>
              <a:gd name="connsiteY131" fmla="*/ 2103196 h 7673802"/>
              <a:gd name="connsiteX132" fmla="*/ 5581980 w 7696540"/>
              <a:gd name="connsiteY132" fmla="*/ 1 h 7673802"/>
              <a:gd name="connsiteX133" fmla="*/ 6582417 w 7696540"/>
              <a:gd name="connsiteY133" fmla="*/ 1 h 7673802"/>
              <a:gd name="connsiteX134" fmla="*/ 6582417 w 7696540"/>
              <a:gd name="connsiteY134" fmla="*/ 989073 h 7673802"/>
              <a:gd name="connsiteX135" fmla="*/ 5581980 w 7696540"/>
              <a:gd name="connsiteY135" fmla="*/ 989073 h 7673802"/>
              <a:gd name="connsiteX136" fmla="*/ 4467857 w 7696540"/>
              <a:gd name="connsiteY136" fmla="*/ 1 h 7673802"/>
              <a:gd name="connsiteX137" fmla="*/ 5456929 w 7696540"/>
              <a:gd name="connsiteY137" fmla="*/ 1 h 7673802"/>
              <a:gd name="connsiteX138" fmla="*/ 5456929 w 7696540"/>
              <a:gd name="connsiteY138" fmla="*/ 989073 h 7673802"/>
              <a:gd name="connsiteX139" fmla="*/ 4467857 w 7696540"/>
              <a:gd name="connsiteY139" fmla="*/ 989073 h 7673802"/>
              <a:gd name="connsiteX140" fmla="*/ 3342369 w 7696540"/>
              <a:gd name="connsiteY140" fmla="*/ 1 h 7673802"/>
              <a:gd name="connsiteX141" fmla="*/ 4342806 w 7696540"/>
              <a:gd name="connsiteY141" fmla="*/ 1 h 7673802"/>
              <a:gd name="connsiteX142" fmla="*/ 4342806 w 7696540"/>
              <a:gd name="connsiteY142" fmla="*/ 989073 h 7673802"/>
              <a:gd name="connsiteX143" fmla="*/ 3342369 w 7696540"/>
              <a:gd name="connsiteY143" fmla="*/ 989073 h 7673802"/>
              <a:gd name="connsiteX144" fmla="*/ 2228246 w 7696540"/>
              <a:gd name="connsiteY144" fmla="*/ 0 h 7673802"/>
              <a:gd name="connsiteX145" fmla="*/ 3228683 w 7696540"/>
              <a:gd name="connsiteY145" fmla="*/ 0 h 7673802"/>
              <a:gd name="connsiteX146" fmla="*/ 3228683 w 7696540"/>
              <a:gd name="connsiteY146" fmla="*/ 989072 h 7673802"/>
              <a:gd name="connsiteX147" fmla="*/ 2228246 w 7696540"/>
              <a:gd name="connsiteY147" fmla="*/ 989072 h 76738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Lst>
            <a:rect l="l" t="t" r="r" b="b"/>
            <a:pathLst>
              <a:path w="7696540" h="7673802">
                <a:moveTo>
                  <a:pt x="6696103" y="6673365"/>
                </a:moveTo>
                <a:lnTo>
                  <a:pt x="7696540" y="6673365"/>
                </a:lnTo>
                <a:lnTo>
                  <a:pt x="7696540" y="7673802"/>
                </a:lnTo>
                <a:lnTo>
                  <a:pt x="6696103" y="7673802"/>
                </a:lnTo>
                <a:close/>
                <a:moveTo>
                  <a:pt x="5581980" y="6673365"/>
                </a:moveTo>
                <a:lnTo>
                  <a:pt x="6582417" y="6673365"/>
                </a:lnTo>
                <a:lnTo>
                  <a:pt x="6582417" y="7673802"/>
                </a:lnTo>
                <a:lnTo>
                  <a:pt x="5581980" y="7673802"/>
                </a:lnTo>
                <a:close/>
                <a:moveTo>
                  <a:pt x="4467857" y="6673365"/>
                </a:moveTo>
                <a:lnTo>
                  <a:pt x="5456929" y="6673365"/>
                </a:lnTo>
                <a:lnTo>
                  <a:pt x="5456929" y="7673802"/>
                </a:lnTo>
                <a:lnTo>
                  <a:pt x="4467857" y="7673802"/>
                </a:lnTo>
                <a:close/>
                <a:moveTo>
                  <a:pt x="2228246" y="6673365"/>
                </a:moveTo>
                <a:lnTo>
                  <a:pt x="3228683" y="6673365"/>
                </a:lnTo>
                <a:lnTo>
                  <a:pt x="3228683" y="7673802"/>
                </a:lnTo>
                <a:lnTo>
                  <a:pt x="2228246" y="7673802"/>
                </a:lnTo>
                <a:close/>
                <a:moveTo>
                  <a:pt x="1114123" y="6673365"/>
                </a:moveTo>
                <a:lnTo>
                  <a:pt x="2114560" y="6673365"/>
                </a:lnTo>
                <a:lnTo>
                  <a:pt x="2114560" y="7673802"/>
                </a:lnTo>
                <a:lnTo>
                  <a:pt x="1114123" y="7673802"/>
                </a:lnTo>
                <a:close/>
                <a:moveTo>
                  <a:pt x="6696103" y="5570615"/>
                </a:moveTo>
                <a:lnTo>
                  <a:pt x="7696540" y="5570615"/>
                </a:lnTo>
                <a:lnTo>
                  <a:pt x="7696540" y="6559687"/>
                </a:lnTo>
                <a:lnTo>
                  <a:pt x="6696103" y="6559687"/>
                </a:lnTo>
                <a:close/>
                <a:moveTo>
                  <a:pt x="4467857" y="5570615"/>
                </a:moveTo>
                <a:lnTo>
                  <a:pt x="5456929" y="5570615"/>
                </a:lnTo>
                <a:lnTo>
                  <a:pt x="5456929" y="6559687"/>
                </a:lnTo>
                <a:lnTo>
                  <a:pt x="4467857" y="6559687"/>
                </a:lnTo>
                <a:close/>
                <a:moveTo>
                  <a:pt x="3342369" y="5570615"/>
                </a:moveTo>
                <a:lnTo>
                  <a:pt x="4342806" y="5570615"/>
                </a:lnTo>
                <a:lnTo>
                  <a:pt x="4342806" y="6559687"/>
                </a:lnTo>
                <a:lnTo>
                  <a:pt x="3342369" y="6559687"/>
                </a:lnTo>
                <a:close/>
                <a:moveTo>
                  <a:pt x="2228246" y="5570615"/>
                </a:moveTo>
                <a:lnTo>
                  <a:pt x="3228683" y="5570615"/>
                </a:lnTo>
                <a:lnTo>
                  <a:pt x="3228683" y="6559687"/>
                </a:lnTo>
                <a:lnTo>
                  <a:pt x="2228246" y="6559687"/>
                </a:lnTo>
                <a:close/>
                <a:moveTo>
                  <a:pt x="1114123" y="5570615"/>
                </a:moveTo>
                <a:lnTo>
                  <a:pt x="2114560" y="5570615"/>
                </a:lnTo>
                <a:lnTo>
                  <a:pt x="2114560" y="6559687"/>
                </a:lnTo>
                <a:lnTo>
                  <a:pt x="1114123" y="6559687"/>
                </a:lnTo>
                <a:close/>
                <a:moveTo>
                  <a:pt x="0" y="5570615"/>
                </a:moveTo>
                <a:lnTo>
                  <a:pt x="989072" y="5570615"/>
                </a:lnTo>
                <a:lnTo>
                  <a:pt x="989072" y="6559687"/>
                </a:lnTo>
                <a:lnTo>
                  <a:pt x="0" y="6559687"/>
                </a:lnTo>
                <a:close/>
                <a:moveTo>
                  <a:pt x="6696103" y="4456492"/>
                </a:moveTo>
                <a:lnTo>
                  <a:pt x="7696540" y="4456492"/>
                </a:lnTo>
                <a:lnTo>
                  <a:pt x="7696540" y="5445564"/>
                </a:lnTo>
                <a:lnTo>
                  <a:pt x="6696103" y="5445564"/>
                </a:lnTo>
                <a:close/>
                <a:moveTo>
                  <a:pt x="5581980" y="4456492"/>
                </a:moveTo>
                <a:lnTo>
                  <a:pt x="6582417" y="4456492"/>
                </a:lnTo>
                <a:lnTo>
                  <a:pt x="6582417" y="5445564"/>
                </a:lnTo>
                <a:lnTo>
                  <a:pt x="5581980" y="5445564"/>
                </a:lnTo>
                <a:close/>
                <a:moveTo>
                  <a:pt x="4467857" y="4456492"/>
                </a:moveTo>
                <a:lnTo>
                  <a:pt x="5456929" y="4456492"/>
                </a:lnTo>
                <a:lnTo>
                  <a:pt x="5456929" y="5445564"/>
                </a:lnTo>
                <a:lnTo>
                  <a:pt x="4467857" y="5445564"/>
                </a:lnTo>
                <a:close/>
                <a:moveTo>
                  <a:pt x="3342369" y="4456492"/>
                </a:moveTo>
                <a:lnTo>
                  <a:pt x="4342806" y="4456492"/>
                </a:lnTo>
                <a:lnTo>
                  <a:pt x="4342806" y="5445564"/>
                </a:lnTo>
                <a:lnTo>
                  <a:pt x="3342369" y="5445564"/>
                </a:lnTo>
                <a:close/>
                <a:moveTo>
                  <a:pt x="1114124" y="4456492"/>
                </a:moveTo>
                <a:lnTo>
                  <a:pt x="2114561" y="4456492"/>
                </a:lnTo>
                <a:lnTo>
                  <a:pt x="2114561" y="5445564"/>
                </a:lnTo>
                <a:lnTo>
                  <a:pt x="1114124" y="5445564"/>
                </a:lnTo>
                <a:close/>
                <a:moveTo>
                  <a:pt x="6696103" y="3342369"/>
                </a:moveTo>
                <a:lnTo>
                  <a:pt x="7696540" y="3342369"/>
                </a:lnTo>
                <a:lnTo>
                  <a:pt x="7696540" y="4331441"/>
                </a:lnTo>
                <a:lnTo>
                  <a:pt x="6696103" y="4331441"/>
                </a:lnTo>
                <a:close/>
                <a:moveTo>
                  <a:pt x="5581980" y="3342369"/>
                </a:moveTo>
                <a:lnTo>
                  <a:pt x="6582417" y="3342369"/>
                </a:lnTo>
                <a:lnTo>
                  <a:pt x="6582417" y="4331441"/>
                </a:lnTo>
                <a:lnTo>
                  <a:pt x="5581980" y="4331441"/>
                </a:lnTo>
                <a:close/>
                <a:moveTo>
                  <a:pt x="3342369" y="3342369"/>
                </a:moveTo>
                <a:lnTo>
                  <a:pt x="4342806" y="3342369"/>
                </a:lnTo>
                <a:lnTo>
                  <a:pt x="4342806" y="4331441"/>
                </a:lnTo>
                <a:lnTo>
                  <a:pt x="3342369" y="4331441"/>
                </a:lnTo>
                <a:close/>
                <a:moveTo>
                  <a:pt x="2228246" y="3342369"/>
                </a:moveTo>
                <a:lnTo>
                  <a:pt x="3228683" y="3342369"/>
                </a:lnTo>
                <a:lnTo>
                  <a:pt x="3228683" y="4331441"/>
                </a:lnTo>
                <a:lnTo>
                  <a:pt x="2228246" y="4331441"/>
                </a:lnTo>
                <a:close/>
                <a:moveTo>
                  <a:pt x="1" y="3342369"/>
                </a:moveTo>
                <a:lnTo>
                  <a:pt x="989072" y="3342369"/>
                </a:lnTo>
                <a:lnTo>
                  <a:pt x="989072" y="4331441"/>
                </a:lnTo>
                <a:lnTo>
                  <a:pt x="1" y="4331441"/>
                </a:lnTo>
                <a:close/>
                <a:moveTo>
                  <a:pt x="6696103" y="2228246"/>
                </a:moveTo>
                <a:lnTo>
                  <a:pt x="7696540" y="2228246"/>
                </a:lnTo>
                <a:lnTo>
                  <a:pt x="7696540" y="3217318"/>
                </a:lnTo>
                <a:lnTo>
                  <a:pt x="6696103" y="3217318"/>
                </a:lnTo>
                <a:close/>
                <a:moveTo>
                  <a:pt x="5581980" y="2228246"/>
                </a:moveTo>
                <a:lnTo>
                  <a:pt x="6582417" y="2228246"/>
                </a:lnTo>
                <a:lnTo>
                  <a:pt x="6582417" y="3217318"/>
                </a:lnTo>
                <a:lnTo>
                  <a:pt x="5581980" y="3217318"/>
                </a:lnTo>
                <a:close/>
                <a:moveTo>
                  <a:pt x="4467857" y="2228246"/>
                </a:moveTo>
                <a:lnTo>
                  <a:pt x="5456929" y="2228246"/>
                </a:lnTo>
                <a:lnTo>
                  <a:pt x="5456929" y="3217318"/>
                </a:lnTo>
                <a:lnTo>
                  <a:pt x="4467857" y="3217318"/>
                </a:lnTo>
                <a:close/>
                <a:moveTo>
                  <a:pt x="3342369" y="2228246"/>
                </a:moveTo>
                <a:lnTo>
                  <a:pt x="4342806" y="2228246"/>
                </a:lnTo>
                <a:lnTo>
                  <a:pt x="4342806" y="3217318"/>
                </a:lnTo>
                <a:lnTo>
                  <a:pt x="3342369" y="3217318"/>
                </a:lnTo>
                <a:close/>
                <a:moveTo>
                  <a:pt x="2228249" y="2228246"/>
                </a:moveTo>
                <a:lnTo>
                  <a:pt x="3228683" y="2228246"/>
                </a:lnTo>
                <a:lnTo>
                  <a:pt x="3228683" y="3217318"/>
                </a:lnTo>
                <a:lnTo>
                  <a:pt x="2228249" y="3217318"/>
                </a:lnTo>
                <a:close/>
                <a:moveTo>
                  <a:pt x="1114124" y="2228246"/>
                </a:moveTo>
                <a:lnTo>
                  <a:pt x="2114561" y="2228246"/>
                </a:lnTo>
                <a:lnTo>
                  <a:pt x="2114561" y="3217318"/>
                </a:lnTo>
                <a:lnTo>
                  <a:pt x="1114124" y="3217318"/>
                </a:lnTo>
                <a:close/>
                <a:moveTo>
                  <a:pt x="2" y="2228246"/>
                </a:moveTo>
                <a:lnTo>
                  <a:pt x="989074" y="2228246"/>
                </a:lnTo>
                <a:lnTo>
                  <a:pt x="989074" y="3217318"/>
                </a:lnTo>
                <a:lnTo>
                  <a:pt x="2" y="3217318"/>
                </a:lnTo>
                <a:close/>
                <a:moveTo>
                  <a:pt x="6696103" y="1114124"/>
                </a:moveTo>
                <a:lnTo>
                  <a:pt x="7696540" y="1114124"/>
                </a:lnTo>
                <a:lnTo>
                  <a:pt x="7696540" y="2103196"/>
                </a:lnTo>
                <a:lnTo>
                  <a:pt x="6696103" y="2103196"/>
                </a:lnTo>
                <a:close/>
                <a:moveTo>
                  <a:pt x="5581980" y="1114124"/>
                </a:moveTo>
                <a:lnTo>
                  <a:pt x="6582417" y="1114124"/>
                </a:lnTo>
                <a:lnTo>
                  <a:pt x="6582417" y="2103196"/>
                </a:lnTo>
                <a:lnTo>
                  <a:pt x="5581980" y="2103196"/>
                </a:lnTo>
                <a:close/>
                <a:moveTo>
                  <a:pt x="3342369" y="1114124"/>
                </a:moveTo>
                <a:lnTo>
                  <a:pt x="4342806" y="1114124"/>
                </a:lnTo>
                <a:lnTo>
                  <a:pt x="4342806" y="2103196"/>
                </a:lnTo>
                <a:lnTo>
                  <a:pt x="3342369" y="2103196"/>
                </a:lnTo>
                <a:close/>
                <a:moveTo>
                  <a:pt x="1114125" y="1114124"/>
                </a:moveTo>
                <a:lnTo>
                  <a:pt x="2114562" y="1114124"/>
                </a:lnTo>
                <a:lnTo>
                  <a:pt x="2114562" y="2103196"/>
                </a:lnTo>
                <a:lnTo>
                  <a:pt x="1114125" y="2103196"/>
                </a:lnTo>
                <a:close/>
                <a:moveTo>
                  <a:pt x="2228246" y="1114123"/>
                </a:moveTo>
                <a:lnTo>
                  <a:pt x="3228683" y="1114123"/>
                </a:lnTo>
                <a:lnTo>
                  <a:pt x="3228683" y="2103196"/>
                </a:lnTo>
                <a:lnTo>
                  <a:pt x="2228246" y="2103196"/>
                </a:lnTo>
                <a:close/>
                <a:moveTo>
                  <a:pt x="5581980" y="1"/>
                </a:moveTo>
                <a:lnTo>
                  <a:pt x="6582417" y="1"/>
                </a:lnTo>
                <a:lnTo>
                  <a:pt x="6582417" y="989073"/>
                </a:lnTo>
                <a:lnTo>
                  <a:pt x="5581980" y="989073"/>
                </a:lnTo>
                <a:close/>
                <a:moveTo>
                  <a:pt x="4467857" y="1"/>
                </a:moveTo>
                <a:lnTo>
                  <a:pt x="5456929" y="1"/>
                </a:lnTo>
                <a:lnTo>
                  <a:pt x="5456929" y="989073"/>
                </a:lnTo>
                <a:lnTo>
                  <a:pt x="4467857" y="989073"/>
                </a:lnTo>
                <a:close/>
                <a:moveTo>
                  <a:pt x="3342369" y="1"/>
                </a:moveTo>
                <a:lnTo>
                  <a:pt x="4342806" y="1"/>
                </a:lnTo>
                <a:lnTo>
                  <a:pt x="4342806" y="989073"/>
                </a:lnTo>
                <a:lnTo>
                  <a:pt x="3342369" y="989073"/>
                </a:lnTo>
                <a:close/>
                <a:moveTo>
                  <a:pt x="2228246" y="0"/>
                </a:moveTo>
                <a:lnTo>
                  <a:pt x="3228683" y="0"/>
                </a:lnTo>
                <a:lnTo>
                  <a:pt x="3228683" y="989072"/>
                </a:lnTo>
                <a:lnTo>
                  <a:pt x="2228246" y="989072"/>
                </a:lnTo>
                <a:close/>
              </a:path>
            </a:pathLst>
          </a:cu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3" name="TextBox 2">
            <a:extLst>
              <a:ext uri="{FF2B5EF4-FFF2-40B4-BE49-F238E27FC236}">
                <a16:creationId xmlns:a16="http://schemas.microsoft.com/office/drawing/2014/main" id="{B72F4A9E-E156-A84D-B518-806653BBC392}"/>
              </a:ext>
            </a:extLst>
          </p:cNvPr>
          <p:cNvSpPr txBox="1"/>
          <p:nvPr userDrawn="1"/>
        </p:nvSpPr>
        <p:spPr>
          <a:xfrm>
            <a:off x="16859165" y="9198396"/>
            <a:ext cx="660400" cy="338554"/>
          </a:xfrm>
          <a:prstGeom prst="rect">
            <a:avLst/>
          </a:prstGeom>
          <a:noFill/>
        </p:spPr>
        <p:txBody>
          <a:bodyPr wrap="square" rtlCol="0">
            <a:spAutoFit/>
          </a:bodyPr>
          <a:lstStyle/>
          <a:p>
            <a:pPr algn="r"/>
            <a:fld id="{293ABEDF-2FD4-CE41-BE6E-C03412F0A819}" type="slidenum">
              <a:rPr lang="en-US" sz="1600" b="0" i="0" smtClean="0">
                <a:latin typeface="Open Sans" panose="020B0606030504020204" pitchFamily="34" charset="0"/>
                <a:ea typeface="Open Sans" panose="020B0606030504020204" pitchFamily="34" charset="0"/>
                <a:cs typeface="Open Sans" panose="020B0606030504020204" pitchFamily="34" charset="0"/>
              </a:rPr>
              <a:pPr algn="r"/>
              <a:t>‹#›</a:t>
            </a:fld>
            <a:endParaRPr lang="en-US" sz="1600" b="0" i="0" dirty="0">
              <a:latin typeface="Open Sans" panose="020B0606030504020204" pitchFamily="34" charset="0"/>
              <a:ea typeface="Open Sans" panose="020B0606030504020204" pitchFamily="34" charset="0"/>
              <a:cs typeface="Arial" panose="020B0606030504020204" pitchFamily="34" charset="0"/>
            </a:endParaRPr>
          </a:p>
        </p:txBody>
      </p:sp>
      <p:cxnSp>
        <p:nvCxnSpPr>
          <p:cNvPr id="4" name="Straight Connector 3">
            <a:extLst>
              <a:ext uri="{FF2B5EF4-FFF2-40B4-BE49-F238E27FC236}">
                <a16:creationId xmlns:a16="http://schemas.microsoft.com/office/drawing/2014/main" id="{DFF89396-B700-B946-AE30-5BC1BC3EFBD4}"/>
              </a:ext>
            </a:extLst>
          </p:cNvPr>
          <p:cNvCxnSpPr>
            <a:cxnSpLocks/>
          </p:cNvCxnSpPr>
          <p:nvPr userDrawn="1"/>
        </p:nvCxnSpPr>
        <p:spPr>
          <a:xfrm flipV="1">
            <a:off x="17568333" y="9352284"/>
            <a:ext cx="719667" cy="15389"/>
          </a:xfrm>
          <a:prstGeom prst="line">
            <a:avLst/>
          </a:prstGeom>
          <a:ln w="15875"/>
        </p:spPr>
        <p:style>
          <a:lnRef idx="1">
            <a:schemeClr val="accent1"/>
          </a:lnRef>
          <a:fillRef idx="0">
            <a:schemeClr val="accent1"/>
          </a:fillRef>
          <a:effectRef idx="0">
            <a:schemeClr val="accent1"/>
          </a:effectRef>
          <a:fontRef idx="minor">
            <a:schemeClr val="tx1"/>
          </a:fontRef>
        </p:style>
      </p:cxnSp>
      <p:pic>
        <p:nvPicPr>
          <p:cNvPr id="7" name="Picture 6" descr="A picture containing drawing&#10;&#10;Description automatically generated">
            <a:extLst>
              <a:ext uri="{FF2B5EF4-FFF2-40B4-BE49-F238E27FC236}">
                <a16:creationId xmlns:a16="http://schemas.microsoft.com/office/drawing/2014/main" id="{E05F9EBD-8CC0-EC4E-90C7-AE94DB140A66}"/>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2746587" cy="2683239"/>
          </a:xfrm>
          <a:prstGeom prst="rect">
            <a:avLst/>
          </a:prstGeom>
        </p:spPr>
      </p:pic>
    </p:spTree>
    <p:extLst>
      <p:ext uri="{BB962C8B-B14F-4D97-AF65-F5344CB8AC3E}">
        <p14:creationId xmlns:p14="http://schemas.microsoft.com/office/powerpoint/2010/main" val="3621898989"/>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36">
    <p:spTree>
      <p:nvGrpSpPr>
        <p:cNvPr id="1" name=""/>
        <p:cNvGrpSpPr/>
        <p:nvPr/>
      </p:nvGrpSpPr>
      <p:grpSpPr>
        <a:xfrm>
          <a:off x="0" y="0"/>
          <a:ext cx="0" cy="0"/>
          <a:chOff x="0" y="0"/>
          <a:chExt cx="0" cy="0"/>
        </a:xfrm>
      </p:grpSpPr>
      <p:sp>
        <p:nvSpPr>
          <p:cNvPr id="3" name="Freeform 7"/>
          <p:cNvSpPr>
            <a:spLocks noGrp="1" noEditPoints="1"/>
          </p:cNvSpPr>
          <p:nvPr>
            <p:ph type="pic" sz="quarter" idx="10"/>
          </p:nvPr>
        </p:nvSpPr>
        <p:spPr bwMode="auto">
          <a:xfrm>
            <a:off x="9401366" y="1401961"/>
            <a:ext cx="7507277" cy="7518587"/>
          </a:xfrm>
          <a:custGeom>
            <a:avLst/>
            <a:gdLst>
              <a:gd name="T0" fmla="*/ 0 w 3317"/>
              <a:gd name="T1" fmla="*/ 0 h 3329"/>
              <a:gd name="T2" fmla="*/ 3257 w 3317"/>
              <a:gd name="T3" fmla="*/ 0 h 3329"/>
              <a:gd name="T4" fmla="*/ 2050 w 3317"/>
              <a:gd name="T5" fmla="*/ 1211 h 3329"/>
              <a:gd name="T6" fmla="*/ 1207 w 3317"/>
              <a:gd name="T7" fmla="*/ 1211 h 3329"/>
              <a:gd name="T8" fmla="*/ 1207 w 3317"/>
              <a:gd name="T9" fmla="*/ 2057 h 3329"/>
              <a:gd name="T10" fmla="*/ 0 w 3317"/>
              <a:gd name="T11" fmla="*/ 3269 h 3329"/>
              <a:gd name="T12" fmla="*/ 0 w 3317"/>
              <a:gd name="T13" fmla="*/ 0 h 3329"/>
              <a:gd name="T14" fmla="*/ 3317 w 3317"/>
              <a:gd name="T15" fmla="*/ 62 h 3329"/>
              <a:gd name="T16" fmla="*/ 3317 w 3317"/>
              <a:gd name="T17" fmla="*/ 3329 h 3329"/>
              <a:gd name="T18" fmla="*/ 62 w 3317"/>
              <a:gd name="T19" fmla="*/ 3329 h 3329"/>
              <a:gd name="T20" fmla="*/ 1268 w 3317"/>
              <a:gd name="T21" fmla="*/ 2119 h 3329"/>
              <a:gd name="T22" fmla="*/ 2112 w 3317"/>
              <a:gd name="T23" fmla="*/ 2119 h 3329"/>
              <a:gd name="T24" fmla="*/ 2112 w 3317"/>
              <a:gd name="T25" fmla="*/ 1272 h 3329"/>
              <a:gd name="T26" fmla="*/ 3317 w 3317"/>
              <a:gd name="T27" fmla="*/ 62 h 33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317" h="3329">
                <a:moveTo>
                  <a:pt x="0" y="0"/>
                </a:moveTo>
                <a:lnTo>
                  <a:pt x="3257" y="0"/>
                </a:lnTo>
                <a:lnTo>
                  <a:pt x="2050" y="1211"/>
                </a:lnTo>
                <a:lnTo>
                  <a:pt x="1207" y="1211"/>
                </a:lnTo>
                <a:lnTo>
                  <a:pt x="1207" y="2057"/>
                </a:lnTo>
                <a:lnTo>
                  <a:pt x="0" y="3269"/>
                </a:lnTo>
                <a:lnTo>
                  <a:pt x="0" y="0"/>
                </a:lnTo>
                <a:close/>
                <a:moveTo>
                  <a:pt x="3317" y="62"/>
                </a:moveTo>
                <a:lnTo>
                  <a:pt x="3317" y="3329"/>
                </a:lnTo>
                <a:lnTo>
                  <a:pt x="62" y="3329"/>
                </a:lnTo>
                <a:lnTo>
                  <a:pt x="1268" y="2119"/>
                </a:lnTo>
                <a:lnTo>
                  <a:pt x="2112" y="2119"/>
                </a:lnTo>
                <a:lnTo>
                  <a:pt x="2112" y="1272"/>
                </a:lnTo>
                <a:lnTo>
                  <a:pt x="3317" y="62"/>
                </a:lnTo>
                <a:close/>
              </a:path>
            </a:pathLst>
          </a:cu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4" name="TextBox 3">
            <a:extLst>
              <a:ext uri="{FF2B5EF4-FFF2-40B4-BE49-F238E27FC236}">
                <a16:creationId xmlns:a16="http://schemas.microsoft.com/office/drawing/2014/main" id="{79ABB03C-ABDE-C94D-B801-24D106007866}"/>
              </a:ext>
            </a:extLst>
          </p:cNvPr>
          <p:cNvSpPr txBox="1"/>
          <p:nvPr userDrawn="1"/>
        </p:nvSpPr>
        <p:spPr>
          <a:xfrm>
            <a:off x="16859165" y="9198396"/>
            <a:ext cx="660400" cy="338554"/>
          </a:xfrm>
          <a:prstGeom prst="rect">
            <a:avLst/>
          </a:prstGeom>
          <a:noFill/>
        </p:spPr>
        <p:txBody>
          <a:bodyPr wrap="square" rtlCol="0">
            <a:spAutoFit/>
          </a:bodyPr>
          <a:lstStyle/>
          <a:p>
            <a:pPr algn="r"/>
            <a:fld id="{293ABEDF-2FD4-CE41-BE6E-C03412F0A819}" type="slidenum">
              <a:rPr lang="en-US" sz="1600" b="0" i="0" smtClean="0">
                <a:latin typeface="Open Sans" panose="020B0606030504020204" pitchFamily="34" charset="0"/>
                <a:ea typeface="Open Sans" panose="020B0606030504020204" pitchFamily="34" charset="0"/>
                <a:cs typeface="Open Sans" panose="020B0606030504020204" pitchFamily="34" charset="0"/>
              </a:rPr>
              <a:pPr algn="r"/>
              <a:t>‹#›</a:t>
            </a:fld>
            <a:endParaRPr lang="en-US" sz="1600" b="0" i="0" dirty="0">
              <a:latin typeface="Open Sans" panose="020B0606030504020204" pitchFamily="34" charset="0"/>
              <a:ea typeface="Open Sans" panose="020B0606030504020204" pitchFamily="34" charset="0"/>
              <a:cs typeface="Arial" panose="020B0606030504020204" pitchFamily="34" charset="0"/>
            </a:endParaRPr>
          </a:p>
        </p:txBody>
      </p:sp>
      <p:cxnSp>
        <p:nvCxnSpPr>
          <p:cNvPr id="5" name="Straight Connector 4">
            <a:extLst>
              <a:ext uri="{FF2B5EF4-FFF2-40B4-BE49-F238E27FC236}">
                <a16:creationId xmlns:a16="http://schemas.microsoft.com/office/drawing/2014/main" id="{3669C5B7-8944-A44E-9B7E-13AAC5345673}"/>
              </a:ext>
            </a:extLst>
          </p:cNvPr>
          <p:cNvCxnSpPr>
            <a:cxnSpLocks/>
          </p:cNvCxnSpPr>
          <p:nvPr userDrawn="1"/>
        </p:nvCxnSpPr>
        <p:spPr>
          <a:xfrm flipV="1">
            <a:off x="17568333" y="9352284"/>
            <a:ext cx="719667" cy="15389"/>
          </a:xfrm>
          <a:prstGeom prst="line">
            <a:avLst/>
          </a:prstGeom>
          <a:ln w="15875"/>
        </p:spPr>
        <p:style>
          <a:lnRef idx="1">
            <a:schemeClr val="accent1"/>
          </a:lnRef>
          <a:fillRef idx="0">
            <a:schemeClr val="accent1"/>
          </a:fillRef>
          <a:effectRef idx="0">
            <a:schemeClr val="accent1"/>
          </a:effectRef>
          <a:fontRef idx="minor">
            <a:schemeClr val="tx1"/>
          </a:fontRef>
        </p:style>
      </p:cxnSp>
      <p:pic>
        <p:nvPicPr>
          <p:cNvPr id="7" name="Picture 6">
            <a:extLst>
              <a:ext uri="{FF2B5EF4-FFF2-40B4-BE49-F238E27FC236}">
                <a16:creationId xmlns:a16="http://schemas.microsoft.com/office/drawing/2014/main" id="{DE42B0D7-E492-AA4A-81A0-613880E6CDE2}"/>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3843130" cy="1881626"/>
          </a:xfrm>
          <a:prstGeom prst="rect">
            <a:avLst/>
          </a:prstGeom>
        </p:spPr>
      </p:pic>
    </p:spTree>
    <p:extLst>
      <p:ext uri="{BB962C8B-B14F-4D97-AF65-F5344CB8AC3E}">
        <p14:creationId xmlns:p14="http://schemas.microsoft.com/office/powerpoint/2010/main" val="3558481558"/>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37">
    <p:spTree>
      <p:nvGrpSpPr>
        <p:cNvPr id="1" name=""/>
        <p:cNvGrpSpPr/>
        <p:nvPr/>
      </p:nvGrpSpPr>
      <p:grpSpPr>
        <a:xfrm>
          <a:off x="0" y="0"/>
          <a:ext cx="0" cy="0"/>
          <a:chOff x="0" y="0"/>
          <a:chExt cx="0" cy="0"/>
        </a:xfrm>
      </p:grpSpPr>
      <p:sp>
        <p:nvSpPr>
          <p:cNvPr id="3" name="Freeform 8"/>
          <p:cNvSpPr>
            <a:spLocks noGrp="1" noEditPoints="1"/>
          </p:cNvSpPr>
          <p:nvPr>
            <p:ph type="pic" sz="quarter" idx="10"/>
          </p:nvPr>
        </p:nvSpPr>
        <p:spPr bwMode="auto">
          <a:xfrm>
            <a:off x="9311054" y="1311513"/>
            <a:ext cx="7687902" cy="7699484"/>
          </a:xfrm>
          <a:custGeom>
            <a:avLst/>
            <a:gdLst>
              <a:gd name="T0" fmla="*/ 1908 w 3398"/>
              <a:gd name="T1" fmla="*/ 12 h 3410"/>
              <a:gd name="T2" fmla="*/ 2148 w 3398"/>
              <a:gd name="T3" fmla="*/ 61 h 3410"/>
              <a:gd name="T4" fmla="*/ 2375 w 3398"/>
              <a:gd name="T5" fmla="*/ 142 h 3410"/>
              <a:gd name="T6" fmla="*/ 2586 w 3398"/>
              <a:gd name="T7" fmla="*/ 253 h 3410"/>
              <a:gd name="T8" fmla="*/ 2779 w 3398"/>
              <a:gd name="T9" fmla="*/ 391 h 3410"/>
              <a:gd name="T10" fmla="*/ 1962 w 3398"/>
              <a:gd name="T11" fmla="*/ 1323 h 3410"/>
              <a:gd name="T12" fmla="*/ 1858 w 3398"/>
              <a:gd name="T13" fmla="*/ 1269 h 3410"/>
              <a:gd name="T14" fmla="*/ 1740 w 3398"/>
              <a:gd name="T15" fmla="*/ 1242 h 3410"/>
              <a:gd name="T16" fmla="*/ 1606 w 3398"/>
              <a:gd name="T17" fmla="*/ 1249 h 3410"/>
              <a:gd name="T18" fmla="*/ 1479 w 3398"/>
              <a:gd name="T19" fmla="*/ 1297 h 3410"/>
              <a:gd name="T20" fmla="*/ 1372 w 3398"/>
              <a:gd name="T21" fmla="*/ 1377 h 3410"/>
              <a:gd name="T22" fmla="*/ 1292 w 3398"/>
              <a:gd name="T23" fmla="*/ 1484 h 3410"/>
              <a:gd name="T24" fmla="*/ 1245 w 3398"/>
              <a:gd name="T25" fmla="*/ 1612 h 3410"/>
              <a:gd name="T26" fmla="*/ 1238 w 3398"/>
              <a:gd name="T27" fmla="*/ 1747 h 3410"/>
              <a:gd name="T28" fmla="*/ 1264 w 3398"/>
              <a:gd name="T29" fmla="*/ 1865 h 3410"/>
              <a:gd name="T30" fmla="*/ 1319 w 3398"/>
              <a:gd name="T31" fmla="*/ 1970 h 3410"/>
              <a:gd name="T32" fmla="*/ 390 w 3398"/>
              <a:gd name="T33" fmla="*/ 2788 h 3410"/>
              <a:gd name="T34" fmla="*/ 251 w 3398"/>
              <a:gd name="T35" fmla="*/ 2595 h 3410"/>
              <a:gd name="T36" fmla="*/ 141 w 3398"/>
              <a:gd name="T37" fmla="*/ 2383 h 3410"/>
              <a:gd name="T38" fmla="*/ 61 w 3398"/>
              <a:gd name="T39" fmla="*/ 2156 h 3410"/>
              <a:gd name="T40" fmla="*/ 13 w 3398"/>
              <a:gd name="T41" fmla="*/ 1914 h 3410"/>
              <a:gd name="T42" fmla="*/ 3 w 3398"/>
              <a:gd name="T43" fmla="*/ 1617 h 3410"/>
              <a:gd name="T44" fmla="*/ 104 w 3398"/>
              <a:gd name="T45" fmla="*/ 1121 h 3410"/>
              <a:gd name="T46" fmla="*/ 339 w 3398"/>
              <a:gd name="T47" fmla="*/ 687 h 3410"/>
              <a:gd name="T48" fmla="*/ 684 w 3398"/>
              <a:gd name="T49" fmla="*/ 340 h 3410"/>
              <a:gd name="T50" fmla="*/ 1116 w 3398"/>
              <a:gd name="T51" fmla="*/ 104 h 3410"/>
              <a:gd name="T52" fmla="*/ 1612 w 3398"/>
              <a:gd name="T53" fmla="*/ 2 h 3410"/>
              <a:gd name="T54" fmla="*/ 3033 w 3398"/>
              <a:gd name="T55" fmla="*/ 652 h 3410"/>
              <a:gd name="T56" fmla="*/ 3167 w 3398"/>
              <a:gd name="T57" fmla="*/ 849 h 3410"/>
              <a:gd name="T58" fmla="*/ 3272 w 3398"/>
              <a:gd name="T59" fmla="*/ 1064 h 3410"/>
              <a:gd name="T60" fmla="*/ 3348 w 3398"/>
              <a:gd name="T61" fmla="*/ 1294 h 3410"/>
              <a:gd name="T62" fmla="*/ 3390 w 3398"/>
              <a:gd name="T63" fmla="*/ 1537 h 3410"/>
              <a:gd name="T64" fmla="*/ 3389 w 3398"/>
              <a:gd name="T65" fmla="*/ 1878 h 3410"/>
              <a:gd name="T66" fmla="*/ 3264 w 3398"/>
              <a:gd name="T67" fmla="*/ 2367 h 3410"/>
              <a:gd name="T68" fmla="*/ 3009 w 3398"/>
              <a:gd name="T69" fmla="*/ 2788 h 3410"/>
              <a:gd name="T70" fmla="*/ 2647 w 3398"/>
              <a:gd name="T71" fmla="*/ 3118 h 3410"/>
              <a:gd name="T72" fmla="*/ 2203 w 3398"/>
              <a:gd name="T73" fmla="*/ 3333 h 3410"/>
              <a:gd name="T74" fmla="*/ 1699 w 3398"/>
              <a:gd name="T75" fmla="*/ 3410 h 3410"/>
              <a:gd name="T76" fmla="*/ 1450 w 3398"/>
              <a:gd name="T77" fmla="*/ 3392 h 3410"/>
              <a:gd name="T78" fmla="*/ 1211 w 3398"/>
              <a:gd name="T79" fmla="*/ 3338 h 3410"/>
              <a:gd name="T80" fmla="*/ 987 w 3398"/>
              <a:gd name="T81" fmla="*/ 3252 h 3410"/>
              <a:gd name="T82" fmla="*/ 778 w 3398"/>
              <a:gd name="T83" fmla="*/ 3136 h 3410"/>
              <a:gd name="T84" fmla="*/ 590 w 3398"/>
              <a:gd name="T85" fmla="*/ 2993 h 3410"/>
              <a:gd name="T86" fmla="*/ 1452 w 3398"/>
              <a:gd name="T87" fmla="*/ 2097 h 3410"/>
              <a:gd name="T88" fmla="*/ 1559 w 3398"/>
              <a:gd name="T89" fmla="*/ 2148 h 3410"/>
              <a:gd name="T90" fmla="*/ 1678 w 3398"/>
              <a:gd name="T91" fmla="*/ 2169 h 3410"/>
              <a:gd name="T92" fmla="*/ 1815 w 3398"/>
              <a:gd name="T93" fmla="*/ 2155 h 3410"/>
              <a:gd name="T94" fmla="*/ 1939 w 3398"/>
              <a:gd name="T95" fmla="*/ 2103 h 3410"/>
              <a:gd name="T96" fmla="*/ 2041 w 3398"/>
              <a:gd name="T97" fmla="*/ 2017 h 3410"/>
              <a:gd name="T98" fmla="*/ 2117 w 3398"/>
              <a:gd name="T99" fmla="*/ 1906 h 3410"/>
              <a:gd name="T100" fmla="*/ 2157 w 3398"/>
              <a:gd name="T101" fmla="*/ 1776 h 3410"/>
              <a:gd name="T102" fmla="*/ 2158 w 3398"/>
              <a:gd name="T103" fmla="*/ 1643 h 3410"/>
              <a:gd name="T104" fmla="*/ 2127 w 3398"/>
              <a:gd name="T105" fmla="*/ 1527 h 3410"/>
              <a:gd name="T106" fmla="*/ 2068 w 3398"/>
              <a:gd name="T107" fmla="*/ 1425 h 34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398" h="3410">
                <a:moveTo>
                  <a:pt x="1699" y="0"/>
                </a:moveTo>
                <a:lnTo>
                  <a:pt x="1741" y="0"/>
                </a:lnTo>
                <a:lnTo>
                  <a:pt x="1783" y="2"/>
                </a:lnTo>
                <a:lnTo>
                  <a:pt x="1825" y="4"/>
                </a:lnTo>
                <a:lnTo>
                  <a:pt x="1866" y="8"/>
                </a:lnTo>
                <a:lnTo>
                  <a:pt x="1908" y="12"/>
                </a:lnTo>
                <a:lnTo>
                  <a:pt x="1948" y="18"/>
                </a:lnTo>
                <a:lnTo>
                  <a:pt x="1989" y="25"/>
                </a:lnTo>
                <a:lnTo>
                  <a:pt x="2029" y="33"/>
                </a:lnTo>
                <a:lnTo>
                  <a:pt x="2069" y="41"/>
                </a:lnTo>
                <a:lnTo>
                  <a:pt x="2109" y="50"/>
                </a:lnTo>
                <a:lnTo>
                  <a:pt x="2148" y="61"/>
                </a:lnTo>
                <a:lnTo>
                  <a:pt x="2187" y="72"/>
                </a:lnTo>
                <a:lnTo>
                  <a:pt x="2225" y="84"/>
                </a:lnTo>
                <a:lnTo>
                  <a:pt x="2263" y="98"/>
                </a:lnTo>
                <a:lnTo>
                  <a:pt x="2301" y="111"/>
                </a:lnTo>
                <a:lnTo>
                  <a:pt x="2338" y="125"/>
                </a:lnTo>
                <a:lnTo>
                  <a:pt x="2375" y="142"/>
                </a:lnTo>
                <a:lnTo>
                  <a:pt x="2411" y="158"/>
                </a:lnTo>
                <a:lnTo>
                  <a:pt x="2447" y="176"/>
                </a:lnTo>
                <a:lnTo>
                  <a:pt x="2483" y="193"/>
                </a:lnTo>
                <a:lnTo>
                  <a:pt x="2517" y="213"/>
                </a:lnTo>
                <a:lnTo>
                  <a:pt x="2552" y="232"/>
                </a:lnTo>
                <a:lnTo>
                  <a:pt x="2586" y="253"/>
                </a:lnTo>
                <a:lnTo>
                  <a:pt x="2620" y="273"/>
                </a:lnTo>
                <a:lnTo>
                  <a:pt x="2653" y="296"/>
                </a:lnTo>
                <a:lnTo>
                  <a:pt x="2684" y="319"/>
                </a:lnTo>
                <a:lnTo>
                  <a:pt x="2717" y="342"/>
                </a:lnTo>
                <a:lnTo>
                  <a:pt x="2748" y="366"/>
                </a:lnTo>
                <a:lnTo>
                  <a:pt x="2779" y="391"/>
                </a:lnTo>
                <a:lnTo>
                  <a:pt x="2809" y="416"/>
                </a:lnTo>
                <a:lnTo>
                  <a:pt x="2838" y="443"/>
                </a:lnTo>
                <a:lnTo>
                  <a:pt x="2868" y="470"/>
                </a:lnTo>
                <a:lnTo>
                  <a:pt x="1994" y="1347"/>
                </a:lnTo>
                <a:lnTo>
                  <a:pt x="1979" y="1335"/>
                </a:lnTo>
                <a:lnTo>
                  <a:pt x="1962" y="1323"/>
                </a:lnTo>
                <a:lnTo>
                  <a:pt x="1946" y="1312"/>
                </a:lnTo>
                <a:lnTo>
                  <a:pt x="1929" y="1302"/>
                </a:lnTo>
                <a:lnTo>
                  <a:pt x="1912" y="1292"/>
                </a:lnTo>
                <a:lnTo>
                  <a:pt x="1895" y="1284"/>
                </a:lnTo>
                <a:lnTo>
                  <a:pt x="1876" y="1276"/>
                </a:lnTo>
                <a:lnTo>
                  <a:pt x="1858" y="1269"/>
                </a:lnTo>
                <a:lnTo>
                  <a:pt x="1839" y="1262"/>
                </a:lnTo>
                <a:lnTo>
                  <a:pt x="1820" y="1256"/>
                </a:lnTo>
                <a:lnTo>
                  <a:pt x="1800" y="1251"/>
                </a:lnTo>
                <a:lnTo>
                  <a:pt x="1781" y="1247"/>
                </a:lnTo>
                <a:lnTo>
                  <a:pt x="1760" y="1244"/>
                </a:lnTo>
                <a:lnTo>
                  <a:pt x="1740" y="1242"/>
                </a:lnTo>
                <a:lnTo>
                  <a:pt x="1719" y="1241"/>
                </a:lnTo>
                <a:lnTo>
                  <a:pt x="1699" y="1240"/>
                </a:lnTo>
                <a:lnTo>
                  <a:pt x="1675" y="1241"/>
                </a:lnTo>
                <a:lnTo>
                  <a:pt x="1652" y="1242"/>
                </a:lnTo>
                <a:lnTo>
                  <a:pt x="1628" y="1245"/>
                </a:lnTo>
                <a:lnTo>
                  <a:pt x="1606" y="1249"/>
                </a:lnTo>
                <a:lnTo>
                  <a:pt x="1583" y="1254"/>
                </a:lnTo>
                <a:lnTo>
                  <a:pt x="1562" y="1262"/>
                </a:lnTo>
                <a:lnTo>
                  <a:pt x="1540" y="1269"/>
                </a:lnTo>
                <a:lnTo>
                  <a:pt x="1519" y="1277"/>
                </a:lnTo>
                <a:lnTo>
                  <a:pt x="1498" y="1286"/>
                </a:lnTo>
                <a:lnTo>
                  <a:pt x="1479" y="1297"/>
                </a:lnTo>
                <a:lnTo>
                  <a:pt x="1459" y="1308"/>
                </a:lnTo>
                <a:lnTo>
                  <a:pt x="1441" y="1320"/>
                </a:lnTo>
                <a:lnTo>
                  <a:pt x="1422" y="1333"/>
                </a:lnTo>
                <a:lnTo>
                  <a:pt x="1405" y="1347"/>
                </a:lnTo>
                <a:lnTo>
                  <a:pt x="1388" y="1361"/>
                </a:lnTo>
                <a:lnTo>
                  <a:pt x="1372" y="1377"/>
                </a:lnTo>
                <a:lnTo>
                  <a:pt x="1357" y="1393"/>
                </a:lnTo>
                <a:lnTo>
                  <a:pt x="1341" y="1410"/>
                </a:lnTo>
                <a:lnTo>
                  <a:pt x="1328" y="1427"/>
                </a:lnTo>
                <a:lnTo>
                  <a:pt x="1315" y="1446"/>
                </a:lnTo>
                <a:lnTo>
                  <a:pt x="1302" y="1464"/>
                </a:lnTo>
                <a:lnTo>
                  <a:pt x="1292" y="1484"/>
                </a:lnTo>
                <a:lnTo>
                  <a:pt x="1282" y="1504"/>
                </a:lnTo>
                <a:lnTo>
                  <a:pt x="1272" y="1525"/>
                </a:lnTo>
                <a:lnTo>
                  <a:pt x="1264" y="1545"/>
                </a:lnTo>
                <a:lnTo>
                  <a:pt x="1256" y="1567"/>
                </a:lnTo>
                <a:lnTo>
                  <a:pt x="1250" y="1590"/>
                </a:lnTo>
                <a:lnTo>
                  <a:pt x="1245" y="1612"/>
                </a:lnTo>
                <a:lnTo>
                  <a:pt x="1241" y="1635"/>
                </a:lnTo>
                <a:lnTo>
                  <a:pt x="1238" y="1657"/>
                </a:lnTo>
                <a:lnTo>
                  <a:pt x="1236" y="1681"/>
                </a:lnTo>
                <a:lnTo>
                  <a:pt x="1236" y="1705"/>
                </a:lnTo>
                <a:lnTo>
                  <a:pt x="1236" y="1726"/>
                </a:lnTo>
                <a:lnTo>
                  <a:pt x="1238" y="1747"/>
                </a:lnTo>
                <a:lnTo>
                  <a:pt x="1240" y="1767"/>
                </a:lnTo>
                <a:lnTo>
                  <a:pt x="1243" y="1787"/>
                </a:lnTo>
                <a:lnTo>
                  <a:pt x="1247" y="1808"/>
                </a:lnTo>
                <a:lnTo>
                  <a:pt x="1252" y="1827"/>
                </a:lnTo>
                <a:lnTo>
                  <a:pt x="1257" y="1846"/>
                </a:lnTo>
                <a:lnTo>
                  <a:pt x="1264" y="1865"/>
                </a:lnTo>
                <a:lnTo>
                  <a:pt x="1271" y="1884"/>
                </a:lnTo>
                <a:lnTo>
                  <a:pt x="1279" y="1901"/>
                </a:lnTo>
                <a:lnTo>
                  <a:pt x="1288" y="1920"/>
                </a:lnTo>
                <a:lnTo>
                  <a:pt x="1297" y="1936"/>
                </a:lnTo>
                <a:lnTo>
                  <a:pt x="1308" y="1954"/>
                </a:lnTo>
                <a:lnTo>
                  <a:pt x="1319" y="1970"/>
                </a:lnTo>
                <a:lnTo>
                  <a:pt x="1330" y="1985"/>
                </a:lnTo>
                <a:lnTo>
                  <a:pt x="1342" y="2001"/>
                </a:lnTo>
                <a:lnTo>
                  <a:pt x="469" y="2878"/>
                </a:lnTo>
                <a:lnTo>
                  <a:pt x="442" y="2849"/>
                </a:lnTo>
                <a:lnTo>
                  <a:pt x="415" y="2819"/>
                </a:lnTo>
                <a:lnTo>
                  <a:pt x="390" y="2788"/>
                </a:lnTo>
                <a:lnTo>
                  <a:pt x="365" y="2758"/>
                </a:lnTo>
                <a:lnTo>
                  <a:pt x="341" y="2727"/>
                </a:lnTo>
                <a:lnTo>
                  <a:pt x="317" y="2695"/>
                </a:lnTo>
                <a:lnTo>
                  <a:pt x="294" y="2662"/>
                </a:lnTo>
                <a:lnTo>
                  <a:pt x="273" y="2629"/>
                </a:lnTo>
                <a:lnTo>
                  <a:pt x="251" y="2595"/>
                </a:lnTo>
                <a:lnTo>
                  <a:pt x="231" y="2561"/>
                </a:lnTo>
                <a:lnTo>
                  <a:pt x="212" y="2527"/>
                </a:lnTo>
                <a:lnTo>
                  <a:pt x="193" y="2491"/>
                </a:lnTo>
                <a:lnTo>
                  <a:pt x="175" y="2456"/>
                </a:lnTo>
                <a:lnTo>
                  <a:pt x="157" y="2420"/>
                </a:lnTo>
                <a:lnTo>
                  <a:pt x="141" y="2383"/>
                </a:lnTo>
                <a:lnTo>
                  <a:pt x="125" y="2346"/>
                </a:lnTo>
                <a:lnTo>
                  <a:pt x="111" y="2309"/>
                </a:lnTo>
                <a:lnTo>
                  <a:pt x="97" y="2271"/>
                </a:lnTo>
                <a:lnTo>
                  <a:pt x="83" y="2233"/>
                </a:lnTo>
                <a:lnTo>
                  <a:pt x="72" y="2194"/>
                </a:lnTo>
                <a:lnTo>
                  <a:pt x="61" y="2156"/>
                </a:lnTo>
                <a:lnTo>
                  <a:pt x="51" y="2116"/>
                </a:lnTo>
                <a:lnTo>
                  <a:pt x="40" y="2077"/>
                </a:lnTo>
                <a:lnTo>
                  <a:pt x="32" y="2037"/>
                </a:lnTo>
                <a:lnTo>
                  <a:pt x="25" y="1996"/>
                </a:lnTo>
                <a:lnTo>
                  <a:pt x="18" y="1956"/>
                </a:lnTo>
                <a:lnTo>
                  <a:pt x="13" y="1914"/>
                </a:lnTo>
                <a:lnTo>
                  <a:pt x="9" y="1873"/>
                </a:lnTo>
                <a:lnTo>
                  <a:pt x="5" y="1831"/>
                </a:lnTo>
                <a:lnTo>
                  <a:pt x="3" y="1790"/>
                </a:lnTo>
                <a:lnTo>
                  <a:pt x="0" y="1748"/>
                </a:lnTo>
                <a:lnTo>
                  <a:pt x="0" y="1705"/>
                </a:lnTo>
                <a:lnTo>
                  <a:pt x="3" y="1617"/>
                </a:lnTo>
                <a:lnTo>
                  <a:pt x="9" y="1531"/>
                </a:lnTo>
                <a:lnTo>
                  <a:pt x="20" y="1447"/>
                </a:lnTo>
                <a:lnTo>
                  <a:pt x="34" y="1362"/>
                </a:lnTo>
                <a:lnTo>
                  <a:pt x="54" y="1280"/>
                </a:lnTo>
                <a:lnTo>
                  <a:pt x="76" y="1200"/>
                </a:lnTo>
                <a:lnTo>
                  <a:pt x="104" y="1121"/>
                </a:lnTo>
                <a:lnTo>
                  <a:pt x="134" y="1043"/>
                </a:lnTo>
                <a:lnTo>
                  <a:pt x="168" y="968"/>
                </a:lnTo>
                <a:lnTo>
                  <a:pt x="205" y="895"/>
                </a:lnTo>
                <a:lnTo>
                  <a:pt x="246" y="823"/>
                </a:lnTo>
                <a:lnTo>
                  <a:pt x="291" y="754"/>
                </a:lnTo>
                <a:lnTo>
                  <a:pt x="339" y="687"/>
                </a:lnTo>
                <a:lnTo>
                  <a:pt x="389" y="622"/>
                </a:lnTo>
                <a:lnTo>
                  <a:pt x="443" y="560"/>
                </a:lnTo>
                <a:lnTo>
                  <a:pt x="499" y="501"/>
                </a:lnTo>
                <a:lnTo>
                  <a:pt x="558" y="444"/>
                </a:lnTo>
                <a:lnTo>
                  <a:pt x="620" y="391"/>
                </a:lnTo>
                <a:lnTo>
                  <a:pt x="684" y="340"/>
                </a:lnTo>
                <a:lnTo>
                  <a:pt x="750" y="292"/>
                </a:lnTo>
                <a:lnTo>
                  <a:pt x="820" y="248"/>
                </a:lnTo>
                <a:lnTo>
                  <a:pt x="891" y="207"/>
                </a:lnTo>
                <a:lnTo>
                  <a:pt x="964" y="169"/>
                </a:lnTo>
                <a:lnTo>
                  <a:pt x="1039" y="135"/>
                </a:lnTo>
                <a:lnTo>
                  <a:pt x="1116" y="104"/>
                </a:lnTo>
                <a:lnTo>
                  <a:pt x="1195" y="77"/>
                </a:lnTo>
                <a:lnTo>
                  <a:pt x="1276" y="53"/>
                </a:lnTo>
                <a:lnTo>
                  <a:pt x="1358" y="35"/>
                </a:lnTo>
                <a:lnTo>
                  <a:pt x="1441" y="20"/>
                </a:lnTo>
                <a:lnTo>
                  <a:pt x="1526" y="9"/>
                </a:lnTo>
                <a:lnTo>
                  <a:pt x="1612" y="2"/>
                </a:lnTo>
                <a:lnTo>
                  <a:pt x="1699" y="0"/>
                </a:lnTo>
                <a:close/>
                <a:moveTo>
                  <a:pt x="2929" y="533"/>
                </a:moveTo>
                <a:lnTo>
                  <a:pt x="2957" y="561"/>
                </a:lnTo>
                <a:lnTo>
                  <a:pt x="2982" y="591"/>
                </a:lnTo>
                <a:lnTo>
                  <a:pt x="3008" y="621"/>
                </a:lnTo>
                <a:lnTo>
                  <a:pt x="3033" y="652"/>
                </a:lnTo>
                <a:lnTo>
                  <a:pt x="3057" y="684"/>
                </a:lnTo>
                <a:lnTo>
                  <a:pt x="3081" y="716"/>
                </a:lnTo>
                <a:lnTo>
                  <a:pt x="3103" y="748"/>
                </a:lnTo>
                <a:lnTo>
                  <a:pt x="3125" y="781"/>
                </a:lnTo>
                <a:lnTo>
                  <a:pt x="3146" y="814"/>
                </a:lnTo>
                <a:lnTo>
                  <a:pt x="3167" y="849"/>
                </a:lnTo>
                <a:lnTo>
                  <a:pt x="3186" y="883"/>
                </a:lnTo>
                <a:lnTo>
                  <a:pt x="3205" y="918"/>
                </a:lnTo>
                <a:lnTo>
                  <a:pt x="3223" y="954"/>
                </a:lnTo>
                <a:lnTo>
                  <a:pt x="3241" y="990"/>
                </a:lnTo>
                <a:lnTo>
                  <a:pt x="3257" y="1027"/>
                </a:lnTo>
                <a:lnTo>
                  <a:pt x="3272" y="1064"/>
                </a:lnTo>
                <a:lnTo>
                  <a:pt x="3287" y="1101"/>
                </a:lnTo>
                <a:lnTo>
                  <a:pt x="3301" y="1139"/>
                </a:lnTo>
                <a:lnTo>
                  <a:pt x="3314" y="1177"/>
                </a:lnTo>
                <a:lnTo>
                  <a:pt x="3326" y="1215"/>
                </a:lnTo>
                <a:lnTo>
                  <a:pt x="3337" y="1254"/>
                </a:lnTo>
                <a:lnTo>
                  <a:pt x="3348" y="1294"/>
                </a:lnTo>
                <a:lnTo>
                  <a:pt x="3357" y="1334"/>
                </a:lnTo>
                <a:lnTo>
                  <a:pt x="3366" y="1374"/>
                </a:lnTo>
                <a:lnTo>
                  <a:pt x="3373" y="1414"/>
                </a:lnTo>
                <a:lnTo>
                  <a:pt x="3380" y="1455"/>
                </a:lnTo>
                <a:lnTo>
                  <a:pt x="3385" y="1496"/>
                </a:lnTo>
                <a:lnTo>
                  <a:pt x="3390" y="1537"/>
                </a:lnTo>
                <a:lnTo>
                  <a:pt x="3393" y="1579"/>
                </a:lnTo>
                <a:lnTo>
                  <a:pt x="3396" y="1620"/>
                </a:lnTo>
                <a:lnTo>
                  <a:pt x="3397" y="1663"/>
                </a:lnTo>
                <a:lnTo>
                  <a:pt x="3398" y="1705"/>
                </a:lnTo>
                <a:lnTo>
                  <a:pt x="3395" y="1792"/>
                </a:lnTo>
                <a:lnTo>
                  <a:pt x="3389" y="1878"/>
                </a:lnTo>
                <a:lnTo>
                  <a:pt x="3378" y="1964"/>
                </a:lnTo>
                <a:lnTo>
                  <a:pt x="3364" y="2048"/>
                </a:lnTo>
                <a:lnTo>
                  <a:pt x="3344" y="2130"/>
                </a:lnTo>
                <a:lnTo>
                  <a:pt x="3322" y="2211"/>
                </a:lnTo>
                <a:lnTo>
                  <a:pt x="3294" y="2290"/>
                </a:lnTo>
                <a:lnTo>
                  <a:pt x="3264" y="2367"/>
                </a:lnTo>
                <a:lnTo>
                  <a:pt x="3229" y="2443"/>
                </a:lnTo>
                <a:lnTo>
                  <a:pt x="3192" y="2516"/>
                </a:lnTo>
                <a:lnTo>
                  <a:pt x="3151" y="2588"/>
                </a:lnTo>
                <a:lnTo>
                  <a:pt x="3106" y="2657"/>
                </a:lnTo>
                <a:lnTo>
                  <a:pt x="3059" y="2724"/>
                </a:lnTo>
                <a:lnTo>
                  <a:pt x="3009" y="2788"/>
                </a:lnTo>
                <a:lnTo>
                  <a:pt x="2955" y="2850"/>
                </a:lnTo>
                <a:lnTo>
                  <a:pt x="2898" y="2910"/>
                </a:lnTo>
                <a:lnTo>
                  <a:pt x="2840" y="2966"/>
                </a:lnTo>
                <a:lnTo>
                  <a:pt x="2778" y="3020"/>
                </a:lnTo>
                <a:lnTo>
                  <a:pt x="2714" y="3070"/>
                </a:lnTo>
                <a:lnTo>
                  <a:pt x="2647" y="3118"/>
                </a:lnTo>
                <a:lnTo>
                  <a:pt x="2578" y="3163"/>
                </a:lnTo>
                <a:lnTo>
                  <a:pt x="2507" y="3204"/>
                </a:lnTo>
                <a:lnTo>
                  <a:pt x="2433" y="3242"/>
                </a:lnTo>
                <a:lnTo>
                  <a:pt x="2359" y="3276"/>
                </a:lnTo>
                <a:lnTo>
                  <a:pt x="2282" y="3307"/>
                </a:lnTo>
                <a:lnTo>
                  <a:pt x="2203" y="3333"/>
                </a:lnTo>
                <a:lnTo>
                  <a:pt x="2122" y="3356"/>
                </a:lnTo>
                <a:lnTo>
                  <a:pt x="2040" y="3376"/>
                </a:lnTo>
                <a:lnTo>
                  <a:pt x="1957" y="3391"/>
                </a:lnTo>
                <a:lnTo>
                  <a:pt x="1872" y="3401"/>
                </a:lnTo>
                <a:lnTo>
                  <a:pt x="1786" y="3408"/>
                </a:lnTo>
                <a:lnTo>
                  <a:pt x="1699" y="3410"/>
                </a:lnTo>
                <a:lnTo>
                  <a:pt x="1657" y="3409"/>
                </a:lnTo>
                <a:lnTo>
                  <a:pt x="1615" y="3408"/>
                </a:lnTo>
                <a:lnTo>
                  <a:pt x="1573" y="3405"/>
                </a:lnTo>
                <a:lnTo>
                  <a:pt x="1532" y="3402"/>
                </a:lnTo>
                <a:lnTo>
                  <a:pt x="1491" y="3397"/>
                </a:lnTo>
                <a:lnTo>
                  <a:pt x="1450" y="3392"/>
                </a:lnTo>
                <a:lnTo>
                  <a:pt x="1409" y="3386"/>
                </a:lnTo>
                <a:lnTo>
                  <a:pt x="1369" y="3378"/>
                </a:lnTo>
                <a:lnTo>
                  <a:pt x="1329" y="3369"/>
                </a:lnTo>
                <a:lnTo>
                  <a:pt x="1289" y="3360"/>
                </a:lnTo>
                <a:lnTo>
                  <a:pt x="1250" y="3350"/>
                </a:lnTo>
                <a:lnTo>
                  <a:pt x="1211" y="3338"/>
                </a:lnTo>
                <a:lnTo>
                  <a:pt x="1172" y="3326"/>
                </a:lnTo>
                <a:lnTo>
                  <a:pt x="1134" y="3313"/>
                </a:lnTo>
                <a:lnTo>
                  <a:pt x="1098" y="3299"/>
                </a:lnTo>
                <a:lnTo>
                  <a:pt x="1060" y="3284"/>
                </a:lnTo>
                <a:lnTo>
                  <a:pt x="1023" y="3269"/>
                </a:lnTo>
                <a:lnTo>
                  <a:pt x="987" y="3252"/>
                </a:lnTo>
                <a:lnTo>
                  <a:pt x="951" y="3235"/>
                </a:lnTo>
                <a:lnTo>
                  <a:pt x="915" y="3217"/>
                </a:lnTo>
                <a:lnTo>
                  <a:pt x="880" y="3198"/>
                </a:lnTo>
                <a:lnTo>
                  <a:pt x="846" y="3178"/>
                </a:lnTo>
                <a:lnTo>
                  <a:pt x="812" y="3158"/>
                </a:lnTo>
                <a:lnTo>
                  <a:pt x="778" y="3136"/>
                </a:lnTo>
                <a:lnTo>
                  <a:pt x="745" y="3114"/>
                </a:lnTo>
                <a:lnTo>
                  <a:pt x="713" y="3092"/>
                </a:lnTo>
                <a:lnTo>
                  <a:pt x="682" y="3068"/>
                </a:lnTo>
                <a:lnTo>
                  <a:pt x="650" y="3044"/>
                </a:lnTo>
                <a:lnTo>
                  <a:pt x="619" y="3019"/>
                </a:lnTo>
                <a:lnTo>
                  <a:pt x="590" y="2993"/>
                </a:lnTo>
                <a:lnTo>
                  <a:pt x="560" y="2967"/>
                </a:lnTo>
                <a:lnTo>
                  <a:pt x="531" y="2941"/>
                </a:lnTo>
                <a:lnTo>
                  <a:pt x="1404" y="2064"/>
                </a:lnTo>
                <a:lnTo>
                  <a:pt x="1419" y="2076"/>
                </a:lnTo>
                <a:lnTo>
                  <a:pt x="1436" y="2087"/>
                </a:lnTo>
                <a:lnTo>
                  <a:pt x="1452" y="2097"/>
                </a:lnTo>
                <a:lnTo>
                  <a:pt x="1468" y="2108"/>
                </a:lnTo>
                <a:lnTo>
                  <a:pt x="1486" y="2118"/>
                </a:lnTo>
                <a:lnTo>
                  <a:pt x="1503" y="2126"/>
                </a:lnTo>
                <a:lnTo>
                  <a:pt x="1522" y="2134"/>
                </a:lnTo>
                <a:lnTo>
                  <a:pt x="1540" y="2142"/>
                </a:lnTo>
                <a:lnTo>
                  <a:pt x="1559" y="2148"/>
                </a:lnTo>
                <a:lnTo>
                  <a:pt x="1578" y="2154"/>
                </a:lnTo>
                <a:lnTo>
                  <a:pt x="1597" y="2159"/>
                </a:lnTo>
                <a:lnTo>
                  <a:pt x="1617" y="2163"/>
                </a:lnTo>
                <a:lnTo>
                  <a:pt x="1637" y="2166"/>
                </a:lnTo>
                <a:lnTo>
                  <a:pt x="1658" y="2168"/>
                </a:lnTo>
                <a:lnTo>
                  <a:pt x="1678" y="2169"/>
                </a:lnTo>
                <a:lnTo>
                  <a:pt x="1699" y="2170"/>
                </a:lnTo>
                <a:lnTo>
                  <a:pt x="1722" y="2169"/>
                </a:lnTo>
                <a:lnTo>
                  <a:pt x="1746" y="2167"/>
                </a:lnTo>
                <a:lnTo>
                  <a:pt x="1770" y="2164"/>
                </a:lnTo>
                <a:lnTo>
                  <a:pt x="1792" y="2160"/>
                </a:lnTo>
                <a:lnTo>
                  <a:pt x="1815" y="2155"/>
                </a:lnTo>
                <a:lnTo>
                  <a:pt x="1836" y="2149"/>
                </a:lnTo>
                <a:lnTo>
                  <a:pt x="1858" y="2142"/>
                </a:lnTo>
                <a:lnTo>
                  <a:pt x="1879" y="2133"/>
                </a:lnTo>
                <a:lnTo>
                  <a:pt x="1900" y="2124"/>
                </a:lnTo>
                <a:lnTo>
                  <a:pt x="1919" y="2114"/>
                </a:lnTo>
                <a:lnTo>
                  <a:pt x="1939" y="2103"/>
                </a:lnTo>
                <a:lnTo>
                  <a:pt x="1957" y="2090"/>
                </a:lnTo>
                <a:lnTo>
                  <a:pt x="1975" y="2078"/>
                </a:lnTo>
                <a:lnTo>
                  <a:pt x="1993" y="2064"/>
                </a:lnTo>
                <a:lnTo>
                  <a:pt x="2010" y="2049"/>
                </a:lnTo>
                <a:lnTo>
                  <a:pt x="2026" y="2034"/>
                </a:lnTo>
                <a:lnTo>
                  <a:pt x="2041" y="2017"/>
                </a:lnTo>
                <a:lnTo>
                  <a:pt x="2056" y="2001"/>
                </a:lnTo>
                <a:lnTo>
                  <a:pt x="2070" y="1983"/>
                </a:lnTo>
                <a:lnTo>
                  <a:pt x="2083" y="1965"/>
                </a:lnTo>
                <a:lnTo>
                  <a:pt x="2095" y="1946"/>
                </a:lnTo>
                <a:lnTo>
                  <a:pt x="2107" y="1927"/>
                </a:lnTo>
                <a:lnTo>
                  <a:pt x="2117" y="1906"/>
                </a:lnTo>
                <a:lnTo>
                  <a:pt x="2126" y="1886"/>
                </a:lnTo>
                <a:lnTo>
                  <a:pt x="2134" y="1865"/>
                </a:lnTo>
                <a:lnTo>
                  <a:pt x="2141" y="1844"/>
                </a:lnTo>
                <a:lnTo>
                  <a:pt x="2148" y="1821"/>
                </a:lnTo>
                <a:lnTo>
                  <a:pt x="2153" y="1798"/>
                </a:lnTo>
                <a:lnTo>
                  <a:pt x="2157" y="1776"/>
                </a:lnTo>
                <a:lnTo>
                  <a:pt x="2160" y="1752"/>
                </a:lnTo>
                <a:lnTo>
                  <a:pt x="2162" y="1729"/>
                </a:lnTo>
                <a:lnTo>
                  <a:pt x="2162" y="1705"/>
                </a:lnTo>
                <a:lnTo>
                  <a:pt x="2162" y="1684"/>
                </a:lnTo>
                <a:lnTo>
                  <a:pt x="2161" y="1664"/>
                </a:lnTo>
                <a:lnTo>
                  <a:pt x="2158" y="1643"/>
                </a:lnTo>
                <a:lnTo>
                  <a:pt x="2155" y="1623"/>
                </a:lnTo>
                <a:lnTo>
                  <a:pt x="2151" y="1603"/>
                </a:lnTo>
                <a:lnTo>
                  <a:pt x="2147" y="1583"/>
                </a:lnTo>
                <a:lnTo>
                  <a:pt x="2140" y="1565"/>
                </a:lnTo>
                <a:lnTo>
                  <a:pt x="2134" y="1545"/>
                </a:lnTo>
                <a:lnTo>
                  <a:pt x="2127" y="1527"/>
                </a:lnTo>
                <a:lnTo>
                  <a:pt x="2119" y="1509"/>
                </a:lnTo>
                <a:lnTo>
                  <a:pt x="2110" y="1491"/>
                </a:lnTo>
                <a:lnTo>
                  <a:pt x="2100" y="1473"/>
                </a:lnTo>
                <a:lnTo>
                  <a:pt x="2090" y="1457"/>
                </a:lnTo>
                <a:lnTo>
                  <a:pt x="2080" y="1440"/>
                </a:lnTo>
                <a:lnTo>
                  <a:pt x="2068" y="1425"/>
                </a:lnTo>
                <a:lnTo>
                  <a:pt x="2055" y="1410"/>
                </a:lnTo>
                <a:lnTo>
                  <a:pt x="2929" y="533"/>
                </a:lnTo>
                <a:close/>
              </a:path>
            </a:pathLst>
          </a:cu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4" name="TextBox 3">
            <a:extLst>
              <a:ext uri="{FF2B5EF4-FFF2-40B4-BE49-F238E27FC236}">
                <a16:creationId xmlns:a16="http://schemas.microsoft.com/office/drawing/2014/main" id="{E83BAAF0-9A1E-0D41-8A56-370B691CD74A}"/>
              </a:ext>
            </a:extLst>
          </p:cNvPr>
          <p:cNvSpPr txBox="1"/>
          <p:nvPr userDrawn="1"/>
        </p:nvSpPr>
        <p:spPr>
          <a:xfrm>
            <a:off x="16859165" y="9198396"/>
            <a:ext cx="660400" cy="338554"/>
          </a:xfrm>
          <a:prstGeom prst="rect">
            <a:avLst/>
          </a:prstGeom>
          <a:noFill/>
        </p:spPr>
        <p:txBody>
          <a:bodyPr wrap="square" rtlCol="0">
            <a:spAutoFit/>
          </a:bodyPr>
          <a:lstStyle/>
          <a:p>
            <a:pPr algn="r"/>
            <a:fld id="{293ABEDF-2FD4-CE41-BE6E-C03412F0A819}" type="slidenum">
              <a:rPr lang="en-US" sz="1600" b="0" i="0" smtClean="0">
                <a:latin typeface="Open Sans" panose="020B0606030504020204" pitchFamily="34" charset="0"/>
                <a:ea typeface="Open Sans" panose="020B0606030504020204" pitchFamily="34" charset="0"/>
                <a:cs typeface="Open Sans" panose="020B0606030504020204" pitchFamily="34" charset="0"/>
              </a:rPr>
              <a:pPr algn="r"/>
              <a:t>‹#›</a:t>
            </a:fld>
            <a:endParaRPr lang="en-US" sz="1600" b="0" i="0" dirty="0">
              <a:latin typeface="Open Sans" panose="020B0606030504020204" pitchFamily="34" charset="0"/>
              <a:ea typeface="Open Sans" panose="020B0606030504020204" pitchFamily="34" charset="0"/>
              <a:cs typeface="Arial" panose="020B0606030504020204" pitchFamily="34" charset="0"/>
            </a:endParaRPr>
          </a:p>
        </p:txBody>
      </p:sp>
      <p:cxnSp>
        <p:nvCxnSpPr>
          <p:cNvPr id="5" name="Straight Connector 4">
            <a:extLst>
              <a:ext uri="{FF2B5EF4-FFF2-40B4-BE49-F238E27FC236}">
                <a16:creationId xmlns:a16="http://schemas.microsoft.com/office/drawing/2014/main" id="{DC380E38-565B-C74B-B289-0C03C010A6A3}"/>
              </a:ext>
            </a:extLst>
          </p:cNvPr>
          <p:cNvCxnSpPr>
            <a:cxnSpLocks/>
          </p:cNvCxnSpPr>
          <p:nvPr userDrawn="1"/>
        </p:nvCxnSpPr>
        <p:spPr>
          <a:xfrm flipV="1">
            <a:off x="17568333" y="9352284"/>
            <a:ext cx="719667" cy="15389"/>
          </a:xfrm>
          <a:prstGeom prst="line">
            <a:avLst/>
          </a:prstGeom>
          <a:ln w="15875"/>
        </p:spPr>
        <p:style>
          <a:lnRef idx="1">
            <a:schemeClr val="accent1"/>
          </a:lnRef>
          <a:fillRef idx="0">
            <a:schemeClr val="accent1"/>
          </a:fillRef>
          <a:effectRef idx="0">
            <a:schemeClr val="accent1"/>
          </a:effectRef>
          <a:fontRef idx="minor">
            <a:schemeClr val="tx1"/>
          </a:fontRef>
        </p:style>
      </p:cxnSp>
      <p:pic>
        <p:nvPicPr>
          <p:cNvPr id="7" name="Picture 6">
            <a:extLst>
              <a:ext uri="{FF2B5EF4-FFF2-40B4-BE49-F238E27FC236}">
                <a16:creationId xmlns:a16="http://schemas.microsoft.com/office/drawing/2014/main" id="{B3FC851E-DAF2-7143-9F4B-AD328FA3C276}"/>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4875328" y="1"/>
            <a:ext cx="3412671" cy="1670870"/>
          </a:xfrm>
          <a:prstGeom prst="rect">
            <a:avLst/>
          </a:prstGeom>
        </p:spPr>
      </p:pic>
    </p:spTree>
    <p:extLst>
      <p:ext uri="{BB962C8B-B14F-4D97-AF65-F5344CB8AC3E}">
        <p14:creationId xmlns:p14="http://schemas.microsoft.com/office/powerpoint/2010/main" val="2304479137"/>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38">
    <p:spTree>
      <p:nvGrpSpPr>
        <p:cNvPr id="1" name=""/>
        <p:cNvGrpSpPr/>
        <p:nvPr/>
      </p:nvGrpSpPr>
      <p:grpSpPr>
        <a:xfrm>
          <a:off x="0" y="0"/>
          <a:ext cx="0" cy="0"/>
          <a:chOff x="0" y="0"/>
          <a:chExt cx="0" cy="0"/>
        </a:xfrm>
      </p:grpSpPr>
      <p:sp>
        <p:nvSpPr>
          <p:cNvPr id="3" name="Рисунок 2"/>
          <p:cNvSpPr>
            <a:spLocks noGrp="1" noChangeArrowheads="1"/>
          </p:cNvSpPr>
          <p:nvPr>
            <p:ph type="pic" sz="quarter" idx="10"/>
          </p:nvPr>
        </p:nvSpPr>
        <p:spPr bwMode="auto">
          <a:xfrm>
            <a:off x="2188966" y="2589863"/>
            <a:ext cx="5107185" cy="5108862"/>
          </a:xfrm>
          <a:custGeom>
            <a:avLst/>
            <a:gdLst>
              <a:gd name="connsiteX0" fmla="*/ 2226853 w 5107185"/>
              <a:gd name="connsiteY0" fmla="*/ 4448679 h 5108860"/>
              <a:gd name="connsiteX1" fmla="*/ 2887034 w 5107185"/>
              <a:gd name="connsiteY1" fmla="*/ 4448679 h 5108860"/>
              <a:gd name="connsiteX2" fmla="*/ 2887034 w 5107185"/>
              <a:gd name="connsiteY2" fmla="*/ 5108860 h 5108860"/>
              <a:gd name="connsiteX3" fmla="*/ 2226853 w 5107185"/>
              <a:gd name="connsiteY3" fmla="*/ 5108860 h 5108860"/>
              <a:gd name="connsiteX4" fmla="*/ 11729 w 5107185"/>
              <a:gd name="connsiteY4" fmla="*/ 4448679 h 5108860"/>
              <a:gd name="connsiteX5" fmla="*/ 671910 w 5107185"/>
              <a:gd name="connsiteY5" fmla="*/ 4448679 h 5108860"/>
              <a:gd name="connsiteX6" fmla="*/ 671910 w 5107185"/>
              <a:gd name="connsiteY6" fmla="*/ 5108860 h 5108860"/>
              <a:gd name="connsiteX7" fmla="*/ 11729 w 5107185"/>
              <a:gd name="connsiteY7" fmla="*/ 5108860 h 5108860"/>
              <a:gd name="connsiteX8" fmla="*/ 4441977 w 5107185"/>
              <a:gd name="connsiteY8" fmla="*/ 4441977 h 5108860"/>
              <a:gd name="connsiteX9" fmla="*/ 5100483 w 5107185"/>
              <a:gd name="connsiteY9" fmla="*/ 4441977 h 5108860"/>
              <a:gd name="connsiteX10" fmla="*/ 5100483 w 5107185"/>
              <a:gd name="connsiteY10" fmla="*/ 5102158 h 5108860"/>
              <a:gd name="connsiteX11" fmla="*/ 4441977 w 5107185"/>
              <a:gd name="connsiteY11" fmla="*/ 5102158 h 5108860"/>
              <a:gd name="connsiteX12" fmla="*/ 3703043 w 5107185"/>
              <a:gd name="connsiteY12" fmla="*/ 4441977 h 5108860"/>
              <a:gd name="connsiteX13" fmla="*/ 4363224 w 5107185"/>
              <a:gd name="connsiteY13" fmla="*/ 4441977 h 5108860"/>
              <a:gd name="connsiteX14" fmla="*/ 4363224 w 5107185"/>
              <a:gd name="connsiteY14" fmla="*/ 5102158 h 5108860"/>
              <a:gd name="connsiteX15" fmla="*/ 3703043 w 5107185"/>
              <a:gd name="connsiteY15" fmla="*/ 5102158 h 5108860"/>
              <a:gd name="connsiteX16" fmla="*/ 2965786 w 5107185"/>
              <a:gd name="connsiteY16" fmla="*/ 4441977 h 5108860"/>
              <a:gd name="connsiteX17" fmla="*/ 3624292 w 5107185"/>
              <a:gd name="connsiteY17" fmla="*/ 4441977 h 5108860"/>
              <a:gd name="connsiteX18" fmla="*/ 3624292 w 5107185"/>
              <a:gd name="connsiteY18" fmla="*/ 5102158 h 5108860"/>
              <a:gd name="connsiteX19" fmla="*/ 2965786 w 5107185"/>
              <a:gd name="connsiteY19" fmla="*/ 5102158 h 5108860"/>
              <a:gd name="connsiteX20" fmla="*/ 1489595 w 5107185"/>
              <a:gd name="connsiteY20" fmla="*/ 4441977 h 5108860"/>
              <a:gd name="connsiteX21" fmla="*/ 2148101 w 5107185"/>
              <a:gd name="connsiteY21" fmla="*/ 4441977 h 5108860"/>
              <a:gd name="connsiteX22" fmla="*/ 2148101 w 5107185"/>
              <a:gd name="connsiteY22" fmla="*/ 5102158 h 5108860"/>
              <a:gd name="connsiteX23" fmla="*/ 1489595 w 5107185"/>
              <a:gd name="connsiteY23" fmla="*/ 5102158 h 5108860"/>
              <a:gd name="connsiteX24" fmla="*/ 750661 w 5107185"/>
              <a:gd name="connsiteY24" fmla="*/ 4441977 h 5108860"/>
              <a:gd name="connsiteX25" fmla="*/ 1409167 w 5107185"/>
              <a:gd name="connsiteY25" fmla="*/ 4441977 h 5108860"/>
              <a:gd name="connsiteX26" fmla="*/ 1409167 w 5107185"/>
              <a:gd name="connsiteY26" fmla="*/ 5102158 h 5108860"/>
              <a:gd name="connsiteX27" fmla="*/ 750661 w 5107185"/>
              <a:gd name="connsiteY27" fmla="*/ 5102158 h 5108860"/>
              <a:gd name="connsiteX28" fmla="*/ 3703043 w 5107185"/>
              <a:gd name="connsiteY28" fmla="*/ 3708071 h 5108860"/>
              <a:gd name="connsiteX29" fmla="*/ 4363224 w 5107185"/>
              <a:gd name="connsiteY29" fmla="*/ 3708071 h 5108860"/>
              <a:gd name="connsiteX30" fmla="*/ 4363224 w 5107185"/>
              <a:gd name="connsiteY30" fmla="*/ 4368252 h 5108860"/>
              <a:gd name="connsiteX31" fmla="*/ 3703043 w 5107185"/>
              <a:gd name="connsiteY31" fmla="*/ 4368252 h 5108860"/>
              <a:gd name="connsiteX32" fmla="*/ 4441977 w 5107185"/>
              <a:gd name="connsiteY32" fmla="*/ 3701368 h 5108860"/>
              <a:gd name="connsiteX33" fmla="*/ 5100483 w 5107185"/>
              <a:gd name="connsiteY33" fmla="*/ 3701368 h 5108860"/>
              <a:gd name="connsiteX34" fmla="*/ 5100483 w 5107185"/>
              <a:gd name="connsiteY34" fmla="*/ 4363225 h 5108860"/>
              <a:gd name="connsiteX35" fmla="*/ 4441977 w 5107185"/>
              <a:gd name="connsiteY35" fmla="*/ 4363225 h 5108860"/>
              <a:gd name="connsiteX36" fmla="*/ 2965786 w 5107185"/>
              <a:gd name="connsiteY36" fmla="*/ 3701368 h 5108860"/>
              <a:gd name="connsiteX37" fmla="*/ 3624292 w 5107185"/>
              <a:gd name="connsiteY37" fmla="*/ 3701368 h 5108860"/>
              <a:gd name="connsiteX38" fmla="*/ 3624292 w 5107185"/>
              <a:gd name="connsiteY38" fmla="*/ 4363225 h 5108860"/>
              <a:gd name="connsiteX39" fmla="*/ 2965786 w 5107185"/>
              <a:gd name="connsiteY39" fmla="*/ 4363225 h 5108860"/>
              <a:gd name="connsiteX40" fmla="*/ 2226853 w 5107185"/>
              <a:gd name="connsiteY40" fmla="*/ 3701368 h 5108860"/>
              <a:gd name="connsiteX41" fmla="*/ 2887034 w 5107185"/>
              <a:gd name="connsiteY41" fmla="*/ 3701368 h 5108860"/>
              <a:gd name="connsiteX42" fmla="*/ 2887034 w 5107185"/>
              <a:gd name="connsiteY42" fmla="*/ 4363225 h 5108860"/>
              <a:gd name="connsiteX43" fmla="*/ 2226853 w 5107185"/>
              <a:gd name="connsiteY43" fmla="*/ 4363225 h 5108860"/>
              <a:gd name="connsiteX44" fmla="*/ 1489595 w 5107185"/>
              <a:gd name="connsiteY44" fmla="*/ 3701368 h 5108860"/>
              <a:gd name="connsiteX45" fmla="*/ 2148101 w 5107185"/>
              <a:gd name="connsiteY45" fmla="*/ 3701368 h 5108860"/>
              <a:gd name="connsiteX46" fmla="*/ 2148101 w 5107185"/>
              <a:gd name="connsiteY46" fmla="*/ 4363225 h 5108860"/>
              <a:gd name="connsiteX47" fmla="*/ 1489595 w 5107185"/>
              <a:gd name="connsiteY47" fmla="*/ 4363225 h 5108860"/>
              <a:gd name="connsiteX48" fmla="*/ 750661 w 5107185"/>
              <a:gd name="connsiteY48" fmla="*/ 3701368 h 5108860"/>
              <a:gd name="connsiteX49" fmla="*/ 1409167 w 5107185"/>
              <a:gd name="connsiteY49" fmla="*/ 3701368 h 5108860"/>
              <a:gd name="connsiteX50" fmla="*/ 1409167 w 5107185"/>
              <a:gd name="connsiteY50" fmla="*/ 4363225 h 5108860"/>
              <a:gd name="connsiteX51" fmla="*/ 750661 w 5107185"/>
              <a:gd name="connsiteY51" fmla="*/ 4363225 h 5108860"/>
              <a:gd name="connsiteX52" fmla="*/ 11729 w 5107185"/>
              <a:gd name="connsiteY52" fmla="*/ 3701368 h 5108860"/>
              <a:gd name="connsiteX53" fmla="*/ 671910 w 5107185"/>
              <a:gd name="connsiteY53" fmla="*/ 3701368 h 5108860"/>
              <a:gd name="connsiteX54" fmla="*/ 671910 w 5107185"/>
              <a:gd name="connsiteY54" fmla="*/ 4363225 h 5108860"/>
              <a:gd name="connsiteX55" fmla="*/ 11729 w 5107185"/>
              <a:gd name="connsiteY55" fmla="*/ 4363225 h 5108860"/>
              <a:gd name="connsiteX56" fmla="*/ 1489595 w 5107185"/>
              <a:gd name="connsiteY56" fmla="*/ 2967462 h 5108860"/>
              <a:gd name="connsiteX57" fmla="*/ 2148101 w 5107185"/>
              <a:gd name="connsiteY57" fmla="*/ 2967462 h 5108860"/>
              <a:gd name="connsiteX58" fmla="*/ 2148101 w 5107185"/>
              <a:gd name="connsiteY58" fmla="*/ 3627643 h 5108860"/>
              <a:gd name="connsiteX59" fmla="*/ 1489595 w 5107185"/>
              <a:gd name="connsiteY59" fmla="*/ 3627643 h 5108860"/>
              <a:gd name="connsiteX60" fmla="*/ 11730 w 5107185"/>
              <a:gd name="connsiteY60" fmla="*/ 2967462 h 5108860"/>
              <a:gd name="connsiteX61" fmla="*/ 671910 w 5107185"/>
              <a:gd name="connsiteY61" fmla="*/ 2967462 h 5108860"/>
              <a:gd name="connsiteX62" fmla="*/ 671910 w 5107185"/>
              <a:gd name="connsiteY62" fmla="*/ 3627643 h 5108860"/>
              <a:gd name="connsiteX63" fmla="*/ 11730 w 5107185"/>
              <a:gd name="connsiteY63" fmla="*/ 3627643 h 5108860"/>
              <a:gd name="connsiteX64" fmla="*/ 4441977 w 5107185"/>
              <a:gd name="connsiteY64" fmla="*/ 2960760 h 5108860"/>
              <a:gd name="connsiteX65" fmla="*/ 5100483 w 5107185"/>
              <a:gd name="connsiteY65" fmla="*/ 2960760 h 5108860"/>
              <a:gd name="connsiteX66" fmla="*/ 5100483 w 5107185"/>
              <a:gd name="connsiteY66" fmla="*/ 3622617 h 5108860"/>
              <a:gd name="connsiteX67" fmla="*/ 4441977 w 5107185"/>
              <a:gd name="connsiteY67" fmla="*/ 3622617 h 5108860"/>
              <a:gd name="connsiteX68" fmla="*/ 3703043 w 5107185"/>
              <a:gd name="connsiteY68" fmla="*/ 2960760 h 5108860"/>
              <a:gd name="connsiteX69" fmla="*/ 4363224 w 5107185"/>
              <a:gd name="connsiteY69" fmla="*/ 2960760 h 5108860"/>
              <a:gd name="connsiteX70" fmla="*/ 4363224 w 5107185"/>
              <a:gd name="connsiteY70" fmla="*/ 3622617 h 5108860"/>
              <a:gd name="connsiteX71" fmla="*/ 3703043 w 5107185"/>
              <a:gd name="connsiteY71" fmla="*/ 3622617 h 5108860"/>
              <a:gd name="connsiteX72" fmla="*/ 2965786 w 5107185"/>
              <a:gd name="connsiteY72" fmla="*/ 2960760 h 5108860"/>
              <a:gd name="connsiteX73" fmla="*/ 3624292 w 5107185"/>
              <a:gd name="connsiteY73" fmla="*/ 2960760 h 5108860"/>
              <a:gd name="connsiteX74" fmla="*/ 3624292 w 5107185"/>
              <a:gd name="connsiteY74" fmla="*/ 3622617 h 5108860"/>
              <a:gd name="connsiteX75" fmla="*/ 2965786 w 5107185"/>
              <a:gd name="connsiteY75" fmla="*/ 3622617 h 5108860"/>
              <a:gd name="connsiteX76" fmla="*/ 2226853 w 5107185"/>
              <a:gd name="connsiteY76" fmla="*/ 2960760 h 5108860"/>
              <a:gd name="connsiteX77" fmla="*/ 2887034 w 5107185"/>
              <a:gd name="connsiteY77" fmla="*/ 2960760 h 5108860"/>
              <a:gd name="connsiteX78" fmla="*/ 2887034 w 5107185"/>
              <a:gd name="connsiteY78" fmla="*/ 3622617 h 5108860"/>
              <a:gd name="connsiteX79" fmla="*/ 2226853 w 5107185"/>
              <a:gd name="connsiteY79" fmla="*/ 3622617 h 5108860"/>
              <a:gd name="connsiteX80" fmla="*/ 750661 w 5107185"/>
              <a:gd name="connsiteY80" fmla="*/ 2960760 h 5108860"/>
              <a:gd name="connsiteX81" fmla="*/ 1409167 w 5107185"/>
              <a:gd name="connsiteY81" fmla="*/ 2960760 h 5108860"/>
              <a:gd name="connsiteX82" fmla="*/ 1409167 w 5107185"/>
              <a:gd name="connsiteY82" fmla="*/ 3622617 h 5108860"/>
              <a:gd name="connsiteX83" fmla="*/ 750661 w 5107185"/>
              <a:gd name="connsiteY83" fmla="*/ 3622617 h 5108860"/>
              <a:gd name="connsiteX84" fmla="*/ 2965786 w 5107185"/>
              <a:gd name="connsiteY84" fmla="*/ 2226853 h 5108860"/>
              <a:gd name="connsiteX85" fmla="*/ 3624292 w 5107185"/>
              <a:gd name="connsiteY85" fmla="*/ 2226853 h 5108860"/>
              <a:gd name="connsiteX86" fmla="*/ 3624292 w 5107185"/>
              <a:gd name="connsiteY86" fmla="*/ 2888710 h 5108860"/>
              <a:gd name="connsiteX87" fmla="*/ 2965786 w 5107185"/>
              <a:gd name="connsiteY87" fmla="*/ 2888710 h 5108860"/>
              <a:gd name="connsiteX88" fmla="*/ 750661 w 5107185"/>
              <a:gd name="connsiteY88" fmla="*/ 2226853 h 5108860"/>
              <a:gd name="connsiteX89" fmla="*/ 1409167 w 5107185"/>
              <a:gd name="connsiteY89" fmla="*/ 2226853 h 5108860"/>
              <a:gd name="connsiteX90" fmla="*/ 1409167 w 5107185"/>
              <a:gd name="connsiteY90" fmla="*/ 2888710 h 5108860"/>
              <a:gd name="connsiteX91" fmla="*/ 750661 w 5107185"/>
              <a:gd name="connsiteY91" fmla="*/ 2888710 h 5108860"/>
              <a:gd name="connsiteX92" fmla="*/ 4441977 w 5107185"/>
              <a:gd name="connsiteY92" fmla="*/ 2220151 h 5108860"/>
              <a:gd name="connsiteX93" fmla="*/ 5100483 w 5107185"/>
              <a:gd name="connsiteY93" fmla="*/ 2220151 h 5108860"/>
              <a:gd name="connsiteX94" fmla="*/ 5100483 w 5107185"/>
              <a:gd name="connsiteY94" fmla="*/ 2882008 h 5108860"/>
              <a:gd name="connsiteX95" fmla="*/ 4441977 w 5107185"/>
              <a:gd name="connsiteY95" fmla="*/ 2882008 h 5108860"/>
              <a:gd name="connsiteX96" fmla="*/ 3703043 w 5107185"/>
              <a:gd name="connsiteY96" fmla="*/ 2220151 h 5108860"/>
              <a:gd name="connsiteX97" fmla="*/ 4363224 w 5107185"/>
              <a:gd name="connsiteY97" fmla="*/ 2220151 h 5108860"/>
              <a:gd name="connsiteX98" fmla="*/ 4363224 w 5107185"/>
              <a:gd name="connsiteY98" fmla="*/ 2882008 h 5108860"/>
              <a:gd name="connsiteX99" fmla="*/ 3703043 w 5107185"/>
              <a:gd name="connsiteY99" fmla="*/ 2882008 h 5108860"/>
              <a:gd name="connsiteX100" fmla="*/ 2226853 w 5107185"/>
              <a:gd name="connsiteY100" fmla="*/ 2220151 h 5108860"/>
              <a:gd name="connsiteX101" fmla="*/ 2887034 w 5107185"/>
              <a:gd name="connsiteY101" fmla="*/ 2220151 h 5108860"/>
              <a:gd name="connsiteX102" fmla="*/ 2887034 w 5107185"/>
              <a:gd name="connsiteY102" fmla="*/ 2882008 h 5108860"/>
              <a:gd name="connsiteX103" fmla="*/ 2226853 w 5107185"/>
              <a:gd name="connsiteY103" fmla="*/ 2882008 h 5108860"/>
              <a:gd name="connsiteX104" fmla="*/ 1489595 w 5107185"/>
              <a:gd name="connsiteY104" fmla="*/ 2220151 h 5108860"/>
              <a:gd name="connsiteX105" fmla="*/ 2148101 w 5107185"/>
              <a:gd name="connsiteY105" fmla="*/ 2220151 h 5108860"/>
              <a:gd name="connsiteX106" fmla="*/ 2148101 w 5107185"/>
              <a:gd name="connsiteY106" fmla="*/ 2882008 h 5108860"/>
              <a:gd name="connsiteX107" fmla="*/ 1489595 w 5107185"/>
              <a:gd name="connsiteY107" fmla="*/ 2882008 h 5108860"/>
              <a:gd name="connsiteX108" fmla="*/ 11730 w 5107185"/>
              <a:gd name="connsiteY108" fmla="*/ 2220151 h 5108860"/>
              <a:gd name="connsiteX109" fmla="*/ 671910 w 5107185"/>
              <a:gd name="connsiteY109" fmla="*/ 2220151 h 5108860"/>
              <a:gd name="connsiteX110" fmla="*/ 671910 w 5107185"/>
              <a:gd name="connsiteY110" fmla="*/ 2882008 h 5108860"/>
              <a:gd name="connsiteX111" fmla="*/ 11730 w 5107185"/>
              <a:gd name="connsiteY111" fmla="*/ 2882008 h 5108860"/>
              <a:gd name="connsiteX112" fmla="*/ 4441977 w 5107185"/>
              <a:gd name="connsiteY112" fmla="*/ 1481217 h 5108860"/>
              <a:gd name="connsiteX113" fmla="*/ 5100483 w 5107185"/>
              <a:gd name="connsiteY113" fmla="*/ 1481217 h 5108860"/>
              <a:gd name="connsiteX114" fmla="*/ 5100483 w 5107185"/>
              <a:gd name="connsiteY114" fmla="*/ 2141398 h 5108860"/>
              <a:gd name="connsiteX115" fmla="*/ 4441977 w 5107185"/>
              <a:gd name="connsiteY115" fmla="*/ 2141398 h 5108860"/>
              <a:gd name="connsiteX116" fmla="*/ 3703043 w 5107185"/>
              <a:gd name="connsiteY116" fmla="*/ 1481217 h 5108860"/>
              <a:gd name="connsiteX117" fmla="*/ 4363224 w 5107185"/>
              <a:gd name="connsiteY117" fmla="*/ 1481217 h 5108860"/>
              <a:gd name="connsiteX118" fmla="*/ 4363224 w 5107185"/>
              <a:gd name="connsiteY118" fmla="*/ 2141398 h 5108860"/>
              <a:gd name="connsiteX119" fmla="*/ 3703043 w 5107185"/>
              <a:gd name="connsiteY119" fmla="*/ 2141398 h 5108860"/>
              <a:gd name="connsiteX120" fmla="*/ 2965786 w 5107185"/>
              <a:gd name="connsiteY120" fmla="*/ 1481217 h 5108860"/>
              <a:gd name="connsiteX121" fmla="*/ 3624292 w 5107185"/>
              <a:gd name="connsiteY121" fmla="*/ 1481217 h 5108860"/>
              <a:gd name="connsiteX122" fmla="*/ 3624292 w 5107185"/>
              <a:gd name="connsiteY122" fmla="*/ 2141398 h 5108860"/>
              <a:gd name="connsiteX123" fmla="*/ 2965786 w 5107185"/>
              <a:gd name="connsiteY123" fmla="*/ 2141398 h 5108860"/>
              <a:gd name="connsiteX124" fmla="*/ 2226853 w 5107185"/>
              <a:gd name="connsiteY124" fmla="*/ 1481217 h 5108860"/>
              <a:gd name="connsiteX125" fmla="*/ 2887034 w 5107185"/>
              <a:gd name="connsiteY125" fmla="*/ 1481217 h 5108860"/>
              <a:gd name="connsiteX126" fmla="*/ 2887034 w 5107185"/>
              <a:gd name="connsiteY126" fmla="*/ 2141398 h 5108860"/>
              <a:gd name="connsiteX127" fmla="*/ 2226853 w 5107185"/>
              <a:gd name="connsiteY127" fmla="*/ 2141398 h 5108860"/>
              <a:gd name="connsiteX128" fmla="*/ 1489595 w 5107185"/>
              <a:gd name="connsiteY128" fmla="*/ 1481217 h 5108860"/>
              <a:gd name="connsiteX129" fmla="*/ 2148101 w 5107185"/>
              <a:gd name="connsiteY129" fmla="*/ 1481217 h 5108860"/>
              <a:gd name="connsiteX130" fmla="*/ 2148101 w 5107185"/>
              <a:gd name="connsiteY130" fmla="*/ 2141398 h 5108860"/>
              <a:gd name="connsiteX131" fmla="*/ 1489595 w 5107185"/>
              <a:gd name="connsiteY131" fmla="*/ 2141398 h 5108860"/>
              <a:gd name="connsiteX132" fmla="*/ 750661 w 5107185"/>
              <a:gd name="connsiteY132" fmla="*/ 1481217 h 5108860"/>
              <a:gd name="connsiteX133" fmla="*/ 1409167 w 5107185"/>
              <a:gd name="connsiteY133" fmla="*/ 1481217 h 5108860"/>
              <a:gd name="connsiteX134" fmla="*/ 1409167 w 5107185"/>
              <a:gd name="connsiteY134" fmla="*/ 2141398 h 5108860"/>
              <a:gd name="connsiteX135" fmla="*/ 750661 w 5107185"/>
              <a:gd name="connsiteY135" fmla="*/ 2141398 h 5108860"/>
              <a:gd name="connsiteX136" fmla="*/ 11730 w 5107185"/>
              <a:gd name="connsiteY136" fmla="*/ 1481217 h 5108860"/>
              <a:gd name="connsiteX137" fmla="*/ 671910 w 5107185"/>
              <a:gd name="connsiteY137" fmla="*/ 1481217 h 5108860"/>
              <a:gd name="connsiteX138" fmla="*/ 671910 w 5107185"/>
              <a:gd name="connsiteY138" fmla="*/ 2141398 h 5108860"/>
              <a:gd name="connsiteX139" fmla="*/ 11730 w 5107185"/>
              <a:gd name="connsiteY139" fmla="*/ 2141398 h 5108860"/>
              <a:gd name="connsiteX140" fmla="*/ 4441977 w 5107185"/>
              <a:gd name="connsiteY140" fmla="*/ 740609 h 5108860"/>
              <a:gd name="connsiteX141" fmla="*/ 5100483 w 5107185"/>
              <a:gd name="connsiteY141" fmla="*/ 740609 h 5108860"/>
              <a:gd name="connsiteX142" fmla="*/ 5100483 w 5107185"/>
              <a:gd name="connsiteY142" fmla="*/ 1400790 h 5108860"/>
              <a:gd name="connsiteX143" fmla="*/ 4441977 w 5107185"/>
              <a:gd name="connsiteY143" fmla="*/ 1400790 h 5108860"/>
              <a:gd name="connsiteX144" fmla="*/ 3703043 w 5107185"/>
              <a:gd name="connsiteY144" fmla="*/ 740609 h 5108860"/>
              <a:gd name="connsiteX145" fmla="*/ 4363224 w 5107185"/>
              <a:gd name="connsiteY145" fmla="*/ 740609 h 5108860"/>
              <a:gd name="connsiteX146" fmla="*/ 4363224 w 5107185"/>
              <a:gd name="connsiteY146" fmla="*/ 1400790 h 5108860"/>
              <a:gd name="connsiteX147" fmla="*/ 3703043 w 5107185"/>
              <a:gd name="connsiteY147" fmla="*/ 1400790 h 5108860"/>
              <a:gd name="connsiteX148" fmla="*/ 2972488 w 5107185"/>
              <a:gd name="connsiteY148" fmla="*/ 740609 h 5108860"/>
              <a:gd name="connsiteX149" fmla="*/ 3630994 w 5107185"/>
              <a:gd name="connsiteY149" fmla="*/ 740609 h 5108860"/>
              <a:gd name="connsiteX150" fmla="*/ 3630994 w 5107185"/>
              <a:gd name="connsiteY150" fmla="*/ 1400790 h 5108860"/>
              <a:gd name="connsiteX151" fmla="*/ 2972488 w 5107185"/>
              <a:gd name="connsiteY151" fmla="*/ 1400790 h 5108860"/>
              <a:gd name="connsiteX152" fmla="*/ 2226853 w 5107185"/>
              <a:gd name="connsiteY152" fmla="*/ 740609 h 5108860"/>
              <a:gd name="connsiteX153" fmla="*/ 2887034 w 5107185"/>
              <a:gd name="connsiteY153" fmla="*/ 740609 h 5108860"/>
              <a:gd name="connsiteX154" fmla="*/ 2887034 w 5107185"/>
              <a:gd name="connsiteY154" fmla="*/ 1400790 h 5108860"/>
              <a:gd name="connsiteX155" fmla="*/ 2226853 w 5107185"/>
              <a:gd name="connsiteY155" fmla="*/ 1400790 h 5108860"/>
              <a:gd name="connsiteX156" fmla="*/ 1489595 w 5107185"/>
              <a:gd name="connsiteY156" fmla="*/ 740609 h 5108860"/>
              <a:gd name="connsiteX157" fmla="*/ 2148101 w 5107185"/>
              <a:gd name="connsiteY157" fmla="*/ 740609 h 5108860"/>
              <a:gd name="connsiteX158" fmla="*/ 2148101 w 5107185"/>
              <a:gd name="connsiteY158" fmla="*/ 1400790 h 5108860"/>
              <a:gd name="connsiteX159" fmla="*/ 1489595 w 5107185"/>
              <a:gd name="connsiteY159" fmla="*/ 1400790 h 5108860"/>
              <a:gd name="connsiteX160" fmla="*/ 750661 w 5107185"/>
              <a:gd name="connsiteY160" fmla="*/ 740609 h 5108860"/>
              <a:gd name="connsiteX161" fmla="*/ 1409167 w 5107185"/>
              <a:gd name="connsiteY161" fmla="*/ 740609 h 5108860"/>
              <a:gd name="connsiteX162" fmla="*/ 1409167 w 5107185"/>
              <a:gd name="connsiteY162" fmla="*/ 1400790 h 5108860"/>
              <a:gd name="connsiteX163" fmla="*/ 750661 w 5107185"/>
              <a:gd name="connsiteY163" fmla="*/ 1400790 h 5108860"/>
              <a:gd name="connsiteX164" fmla="*/ 11730 w 5107185"/>
              <a:gd name="connsiteY164" fmla="*/ 733906 h 5108860"/>
              <a:gd name="connsiteX165" fmla="*/ 671910 w 5107185"/>
              <a:gd name="connsiteY165" fmla="*/ 733906 h 5108860"/>
              <a:gd name="connsiteX166" fmla="*/ 671910 w 5107185"/>
              <a:gd name="connsiteY166" fmla="*/ 1395763 h 5108860"/>
              <a:gd name="connsiteX167" fmla="*/ 11730 w 5107185"/>
              <a:gd name="connsiteY167" fmla="*/ 1395763 h 5108860"/>
              <a:gd name="connsiteX168" fmla="*/ 4448679 w 5107185"/>
              <a:gd name="connsiteY168" fmla="*/ 0 h 5108860"/>
              <a:gd name="connsiteX169" fmla="*/ 5107185 w 5107185"/>
              <a:gd name="connsiteY169" fmla="*/ 0 h 5108860"/>
              <a:gd name="connsiteX170" fmla="*/ 5107185 w 5107185"/>
              <a:gd name="connsiteY170" fmla="*/ 660181 h 5108860"/>
              <a:gd name="connsiteX171" fmla="*/ 4448679 w 5107185"/>
              <a:gd name="connsiteY171" fmla="*/ 660181 h 5108860"/>
              <a:gd name="connsiteX172" fmla="*/ 3703043 w 5107185"/>
              <a:gd name="connsiteY172" fmla="*/ 0 h 5108860"/>
              <a:gd name="connsiteX173" fmla="*/ 4363224 w 5107185"/>
              <a:gd name="connsiteY173" fmla="*/ 0 h 5108860"/>
              <a:gd name="connsiteX174" fmla="*/ 4363224 w 5107185"/>
              <a:gd name="connsiteY174" fmla="*/ 660181 h 5108860"/>
              <a:gd name="connsiteX175" fmla="*/ 3703043 w 5107185"/>
              <a:gd name="connsiteY175" fmla="*/ 660181 h 5108860"/>
              <a:gd name="connsiteX176" fmla="*/ 2965786 w 5107185"/>
              <a:gd name="connsiteY176" fmla="*/ 0 h 5108860"/>
              <a:gd name="connsiteX177" fmla="*/ 3624292 w 5107185"/>
              <a:gd name="connsiteY177" fmla="*/ 0 h 5108860"/>
              <a:gd name="connsiteX178" fmla="*/ 3624292 w 5107185"/>
              <a:gd name="connsiteY178" fmla="*/ 660181 h 5108860"/>
              <a:gd name="connsiteX179" fmla="*/ 2965786 w 5107185"/>
              <a:gd name="connsiteY179" fmla="*/ 660181 h 5108860"/>
              <a:gd name="connsiteX180" fmla="*/ 2226853 w 5107185"/>
              <a:gd name="connsiteY180" fmla="*/ 0 h 5108860"/>
              <a:gd name="connsiteX181" fmla="*/ 2887034 w 5107185"/>
              <a:gd name="connsiteY181" fmla="*/ 0 h 5108860"/>
              <a:gd name="connsiteX182" fmla="*/ 2887034 w 5107185"/>
              <a:gd name="connsiteY182" fmla="*/ 660181 h 5108860"/>
              <a:gd name="connsiteX183" fmla="*/ 2226853 w 5107185"/>
              <a:gd name="connsiteY183" fmla="*/ 660181 h 5108860"/>
              <a:gd name="connsiteX184" fmla="*/ 1489595 w 5107185"/>
              <a:gd name="connsiteY184" fmla="*/ 0 h 5108860"/>
              <a:gd name="connsiteX185" fmla="*/ 2148101 w 5107185"/>
              <a:gd name="connsiteY185" fmla="*/ 0 h 5108860"/>
              <a:gd name="connsiteX186" fmla="*/ 2148101 w 5107185"/>
              <a:gd name="connsiteY186" fmla="*/ 660181 h 5108860"/>
              <a:gd name="connsiteX187" fmla="*/ 1489595 w 5107185"/>
              <a:gd name="connsiteY187" fmla="*/ 660181 h 5108860"/>
              <a:gd name="connsiteX188" fmla="*/ 743959 w 5107185"/>
              <a:gd name="connsiteY188" fmla="*/ 0 h 5108860"/>
              <a:gd name="connsiteX189" fmla="*/ 1404140 w 5107185"/>
              <a:gd name="connsiteY189" fmla="*/ 0 h 5108860"/>
              <a:gd name="connsiteX190" fmla="*/ 1404140 w 5107185"/>
              <a:gd name="connsiteY190" fmla="*/ 660181 h 5108860"/>
              <a:gd name="connsiteX191" fmla="*/ 743959 w 5107185"/>
              <a:gd name="connsiteY191" fmla="*/ 660181 h 5108860"/>
              <a:gd name="connsiteX192" fmla="*/ 0 w 5107185"/>
              <a:gd name="connsiteY192" fmla="*/ 0 h 5108860"/>
              <a:gd name="connsiteX193" fmla="*/ 658505 w 5107185"/>
              <a:gd name="connsiteY193" fmla="*/ 0 h 5108860"/>
              <a:gd name="connsiteX194" fmla="*/ 658505 w 5107185"/>
              <a:gd name="connsiteY194" fmla="*/ 660181 h 5108860"/>
              <a:gd name="connsiteX195" fmla="*/ 0 w 5107185"/>
              <a:gd name="connsiteY195" fmla="*/ 660181 h 51088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Lst>
            <a:rect l="l" t="t" r="r" b="b"/>
            <a:pathLst>
              <a:path w="5107185" h="5108860">
                <a:moveTo>
                  <a:pt x="2226853" y="4448679"/>
                </a:moveTo>
                <a:lnTo>
                  <a:pt x="2887034" y="4448679"/>
                </a:lnTo>
                <a:lnTo>
                  <a:pt x="2887034" y="5108860"/>
                </a:lnTo>
                <a:lnTo>
                  <a:pt x="2226853" y="5108860"/>
                </a:lnTo>
                <a:close/>
                <a:moveTo>
                  <a:pt x="11729" y="4448679"/>
                </a:moveTo>
                <a:lnTo>
                  <a:pt x="671910" y="4448679"/>
                </a:lnTo>
                <a:lnTo>
                  <a:pt x="671910" y="5108860"/>
                </a:lnTo>
                <a:lnTo>
                  <a:pt x="11729" y="5108860"/>
                </a:lnTo>
                <a:close/>
                <a:moveTo>
                  <a:pt x="4441977" y="4441977"/>
                </a:moveTo>
                <a:lnTo>
                  <a:pt x="5100483" y="4441977"/>
                </a:lnTo>
                <a:lnTo>
                  <a:pt x="5100483" y="5102158"/>
                </a:lnTo>
                <a:lnTo>
                  <a:pt x="4441977" y="5102158"/>
                </a:lnTo>
                <a:close/>
                <a:moveTo>
                  <a:pt x="3703043" y="4441977"/>
                </a:moveTo>
                <a:lnTo>
                  <a:pt x="4363224" y="4441977"/>
                </a:lnTo>
                <a:lnTo>
                  <a:pt x="4363224" y="5102158"/>
                </a:lnTo>
                <a:lnTo>
                  <a:pt x="3703043" y="5102158"/>
                </a:lnTo>
                <a:close/>
                <a:moveTo>
                  <a:pt x="2965786" y="4441977"/>
                </a:moveTo>
                <a:lnTo>
                  <a:pt x="3624292" y="4441977"/>
                </a:lnTo>
                <a:lnTo>
                  <a:pt x="3624292" y="5102158"/>
                </a:lnTo>
                <a:lnTo>
                  <a:pt x="2965786" y="5102158"/>
                </a:lnTo>
                <a:close/>
                <a:moveTo>
                  <a:pt x="1489595" y="4441977"/>
                </a:moveTo>
                <a:lnTo>
                  <a:pt x="2148101" y="4441977"/>
                </a:lnTo>
                <a:lnTo>
                  <a:pt x="2148101" y="5102158"/>
                </a:lnTo>
                <a:lnTo>
                  <a:pt x="1489595" y="5102158"/>
                </a:lnTo>
                <a:close/>
                <a:moveTo>
                  <a:pt x="750661" y="4441977"/>
                </a:moveTo>
                <a:lnTo>
                  <a:pt x="1409167" y="4441977"/>
                </a:lnTo>
                <a:lnTo>
                  <a:pt x="1409167" y="5102158"/>
                </a:lnTo>
                <a:lnTo>
                  <a:pt x="750661" y="5102158"/>
                </a:lnTo>
                <a:close/>
                <a:moveTo>
                  <a:pt x="3703043" y="3708071"/>
                </a:moveTo>
                <a:lnTo>
                  <a:pt x="4363224" y="3708071"/>
                </a:lnTo>
                <a:lnTo>
                  <a:pt x="4363224" y="4368252"/>
                </a:lnTo>
                <a:lnTo>
                  <a:pt x="3703043" y="4368252"/>
                </a:lnTo>
                <a:close/>
                <a:moveTo>
                  <a:pt x="4441977" y="3701368"/>
                </a:moveTo>
                <a:lnTo>
                  <a:pt x="5100483" y="3701368"/>
                </a:lnTo>
                <a:lnTo>
                  <a:pt x="5100483" y="4363225"/>
                </a:lnTo>
                <a:lnTo>
                  <a:pt x="4441977" y="4363225"/>
                </a:lnTo>
                <a:close/>
                <a:moveTo>
                  <a:pt x="2965786" y="3701368"/>
                </a:moveTo>
                <a:lnTo>
                  <a:pt x="3624292" y="3701368"/>
                </a:lnTo>
                <a:lnTo>
                  <a:pt x="3624292" y="4363225"/>
                </a:lnTo>
                <a:lnTo>
                  <a:pt x="2965786" y="4363225"/>
                </a:lnTo>
                <a:close/>
                <a:moveTo>
                  <a:pt x="2226853" y="3701368"/>
                </a:moveTo>
                <a:lnTo>
                  <a:pt x="2887034" y="3701368"/>
                </a:lnTo>
                <a:lnTo>
                  <a:pt x="2887034" y="4363225"/>
                </a:lnTo>
                <a:lnTo>
                  <a:pt x="2226853" y="4363225"/>
                </a:lnTo>
                <a:close/>
                <a:moveTo>
                  <a:pt x="1489595" y="3701368"/>
                </a:moveTo>
                <a:lnTo>
                  <a:pt x="2148101" y="3701368"/>
                </a:lnTo>
                <a:lnTo>
                  <a:pt x="2148101" y="4363225"/>
                </a:lnTo>
                <a:lnTo>
                  <a:pt x="1489595" y="4363225"/>
                </a:lnTo>
                <a:close/>
                <a:moveTo>
                  <a:pt x="750661" y="3701368"/>
                </a:moveTo>
                <a:lnTo>
                  <a:pt x="1409167" y="3701368"/>
                </a:lnTo>
                <a:lnTo>
                  <a:pt x="1409167" y="4363225"/>
                </a:lnTo>
                <a:lnTo>
                  <a:pt x="750661" y="4363225"/>
                </a:lnTo>
                <a:close/>
                <a:moveTo>
                  <a:pt x="11729" y="3701368"/>
                </a:moveTo>
                <a:lnTo>
                  <a:pt x="671910" y="3701368"/>
                </a:lnTo>
                <a:lnTo>
                  <a:pt x="671910" y="4363225"/>
                </a:lnTo>
                <a:lnTo>
                  <a:pt x="11729" y="4363225"/>
                </a:lnTo>
                <a:close/>
                <a:moveTo>
                  <a:pt x="1489595" y="2967462"/>
                </a:moveTo>
                <a:lnTo>
                  <a:pt x="2148101" y="2967462"/>
                </a:lnTo>
                <a:lnTo>
                  <a:pt x="2148101" y="3627643"/>
                </a:lnTo>
                <a:lnTo>
                  <a:pt x="1489595" y="3627643"/>
                </a:lnTo>
                <a:close/>
                <a:moveTo>
                  <a:pt x="11730" y="2967462"/>
                </a:moveTo>
                <a:lnTo>
                  <a:pt x="671910" y="2967462"/>
                </a:lnTo>
                <a:lnTo>
                  <a:pt x="671910" y="3627643"/>
                </a:lnTo>
                <a:lnTo>
                  <a:pt x="11730" y="3627643"/>
                </a:lnTo>
                <a:close/>
                <a:moveTo>
                  <a:pt x="4441977" y="2960760"/>
                </a:moveTo>
                <a:lnTo>
                  <a:pt x="5100483" y="2960760"/>
                </a:lnTo>
                <a:lnTo>
                  <a:pt x="5100483" y="3622617"/>
                </a:lnTo>
                <a:lnTo>
                  <a:pt x="4441977" y="3622617"/>
                </a:lnTo>
                <a:close/>
                <a:moveTo>
                  <a:pt x="3703043" y="2960760"/>
                </a:moveTo>
                <a:lnTo>
                  <a:pt x="4363224" y="2960760"/>
                </a:lnTo>
                <a:lnTo>
                  <a:pt x="4363224" y="3622617"/>
                </a:lnTo>
                <a:lnTo>
                  <a:pt x="3703043" y="3622617"/>
                </a:lnTo>
                <a:close/>
                <a:moveTo>
                  <a:pt x="2965786" y="2960760"/>
                </a:moveTo>
                <a:lnTo>
                  <a:pt x="3624292" y="2960760"/>
                </a:lnTo>
                <a:lnTo>
                  <a:pt x="3624292" y="3622617"/>
                </a:lnTo>
                <a:lnTo>
                  <a:pt x="2965786" y="3622617"/>
                </a:lnTo>
                <a:close/>
                <a:moveTo>
                  <a:pt x="2226853" y="2960760"/>
                </a:moveTo>
                <a:lnTo>
                  <a:pt x="2887034" y="2960760"/>
                </a:lnTo>
                <a:lnTo>
                  <a:pt x="2887034" y="3622617"/>
                </a:lnTo>
                <a:lnTo>
                  <a:pt x="2226853" y="3622617"/>
                </a:lnTo>
                <a:close/>
                <a:moveTo>
                  <a:pt x="750661" y="2960760"/>
                </a:moveTo>
                <a:lnTo>
                  <a:pt x="1409167" y="2960760"/>
                </a:lnTo>
                <a:lnTo>
                  <a:pt x="1409167" y="3622617"/>
                </a:lnTo>
                <a:lnTo>
                  <a:pt x="750661" y="3622617"/>
                </a:lnTo>
                <a:close/>
                <a:moveTo>
                  <a:pt x="2965786" y="2226853"/>
                </a:moveTo>
                <a:lnTo>
                  <a:pt x="3624292" y="2226853"/>
                </a:lnTo>
                <a:lnTo>
                  <a:pt x="3624292" y="2888710"/>
                </a:lnTo>
                <a:lnTo>
                  <a:pt x="2965786" y="2888710"/>
                </a:lnTo>
                <a:close/>
                <a:moveTo>
                  <a:pt x="750661" y="2226853"/>
                </a:moveTo>
                <a:lnTo>
                  <a:pt x="1409167" y="2226853"/>
                </a:lnTo>
                <a:lnTo>
                  <a:pt x="1409167" y="2888710"/>
                </a:lnTo>
                <a:lnTo>
                  <a:pt x="750661" y="2888710"/>
                </a:lnTo>
                <a:close/>
                <a:moveTo>
                  <a:pt x="4441977" y="2220151"/>
                </a:moveTo>
                <a:lnTo>
                  <a:pt x="5100483" y="2220151"/>
                </a:lnTo>
                <a:lnTo>
                  <a:pt x="5100483" y="2882008"/>
                </a:lnTo>
                <a:lnTo>
                  <a:pt x="4441977" y="2882008"/>
                </a:lnTo>
                <a:close/>
                <a:moveTo>
                  <a:pt x="3703043" y="2220151"/>
                </a:moveTo>
                <a:lnTo>
                  <a:pt x="4363224" y="2220151"/>
                </a:lnTo>
                <a:lnTo>
                  <a:pt x="4363224" y="2882008"/>
                </a:lnTo>
                <a:lnTo>
                  <a:pt x="3703043" y="2882008"/>
                </a:lnTo>
                <a:close/>
                <a:moveTo>
                  <a:pt x="2226853" y="2220151"/>
                </a:moveTo>
                <a:lnTo>
                  <a:pt x="2887034" y="2220151"/>
                </a:lnTo>
                <a:lnTo>
                  <a:pt x="2887034" y="2882008"/>
                </a:lnTo>
                <a:lnTo>
                  <a:pt x="2226853" y="2882008"/>
                </a:lnTo>
                <a:close/>
                <a:moveTo>
                  <a:pt x="1489595" y="2220151"/>
                </a:moveTo>
                <a:lnTo>
                  <a:pt x="2148101" y="2220151"/>
                </a:lnTo>
                <a:lnTo>
                  <a:pt x="2148101" y="2882008"/>
                </a:lnTo>
                <a:lnTo>
                  <a:pt x="1489595" y="2882008"/>
                </a:lnTo>
                <a:close/>
                <a:moveTo>
                  <a:pt x="11730" y="2220151"/>
                </a:moveTo>
                <a:lnTo>
                  <a:pt x="671910" y="2220151"/>
                </a:lnTo>
                <a:lnTo>
                  <a:pt x="671910" y="2882008"/>
                </a:lnTo>
                <a:lnTo>
                  <a:pt x="11730" y="2882008"/>
                </a:lnTo>
                <a:close/>
                <a:moveTo>
                  <a:pt x="4441977" y="1481217"/>
                </a:moveTo>
                <a:lnTo>
                  <a:pt x="5100483" y="1481217"/>
                </a:lnTo>
                <a:lnTo>
                  <a:pt x="5100483" y="2141398"/>
                </a:lnTo>
                <a:lnTo>
                  <a:pt x="4441977" y="2141398"/>
                </a:lnTo>
                <a:close/>
                <a:moveTo>
                  <a:pt x="3703043" y="1481217"/>
                </a:moveTo>
                <a:lnTo>
                  <a:pt x="4363224" y="1481217"/>
                </a:lnTo>
                <a:lnTo>
                  <a:pt x="4363224" y="2141398"/>
                </a:lnTo>
                <a:lnTo>
                  <a:pt x="3703043" y="2141398"/>
                </a:lnTo>
                <a:close/>
                <a:moveTo>
                  <a:pt x="2965786" y="1481217"/>
                </a:moveTo>
                <a:lnTo>
                  <a:pt x="3624292" y="1481217"/>
                </a:lnTo>
                <a:lnTo>
                  <a:pt x="3624292" y="2141398"/>
                </a:lnTo>
                <a:lnTo>
                  <a:pt x="2965786" y="2141398"/>
                </a:lnTo>
                <a:close/>
                <a:moveTo>
                  <a:pt x="2226853" y="1481217"/>
                </a:moveTo>
                <a:lnTo>
                  <a:pt x="2887034" y="1481217"/>
                </a:lnTo>
                <a:lnTo>
                  <a:pt x="2887034" y="2141398"/>
                </a:lnTo>
                <a:lnTo>
                  <a:pt x="2226853" y="2141398"/>
                </a:lnTo>
                <a:close/>
                <a:moveTo>
                  <a:pt x="1489595" y="1481217"/>
                </a:moveTo>
                <a:lnTo>
                  <a:pt x="2148101" y="1481217"/>
                </a:lnTo>
                <a:lnTo>
                  <a:pt x="2148101" y="2141398"/>
                </a:lnTo>
                <a:lnTo>
                  <a:pt x="1489595" y="2141398"/>
                </a:lnTo>
                <a:close/>
                <a:moveTo>
                  <a:pt x="750661" y="1481217"/>
                </a:moveTo>
                <a:lnTo>
                  <a:pt x="1409167" y="1481217"/>
                </a:lnTo>
                <a:lnTo>
                  <a:pt x="1409167" y="2141398"/>
                </a:lnTo>
                <a:lnTo>
                  <a:pt x="750661" y="2141398"/>
                </a:lnTo>
                <a:close/>
                <a:moveTo>
                  <a:pt x="11730" y="1481217"/>
                </a:moveTo>
                <a:lnTo>
                  <a:pt x="671910" y="1481217"/>
                </a:lnTo>
                <a:lnTo>
                  <a:pt x="671910" y="2141398"/>
                </a:lnTo>
                <a:lnTo>
                  <a:pt x="11730" y="2141398"/>
                </a:lnTo>
                <a:close/>
                <a:moveTo>
                  <a:pt x="4441977" y="740609"/>
                </a:moveTo>
                <a:lnTo>
                  <a:pt x="5100483" y="740609"/>
                </a:lnTo>
                <a:lnTo>
                  <a:pt x="5100483" y="1400790"/>
                </a:lnTo>
                <a:lnTo>
                  <a:pt x="4441977" y="1400790"/>
                </a:lnTo>
                <a:close/>
                <a:moveTo>
                  <a:pt x="3703043" y="740609"/>
                </a:moveTo>
                <a:lnTo>
                  <a:pt x="4363224" y="740609"/>
                </a:lnTo>
                <a:lnTo>
                  <a:pt x="4363224" y="1400790"/>
                </a:lnTo>
                <a:lnTo>
                  <a:pt x="3703043" y="1400790"/>
                </a:lnTo>
                <a:close/>
                <a:moveTo>
                  <a:pt x="2972488" y="740609"/>
                </a:moveTo>
                <a:lnTo>
                  <a:pt x="3630994" y="740609"/>
                </a:lnTo>
                <a:lnTo>
                  <a:pt x="3630994" y="1400790"/>
                </a:lnTo>
                <a:lnTo>
                  <a:pt x="2972488" y="1400790"/>
                </a:lnTo>
                <a:close/>
                <a:moveTo>
                  <a:pt x="2226853" y="740609"/>
                </a:moveTo>
                <a:lnTo>
                  <a:pt x="2887034" y="740609"/>
                </a:lnTo>
                <a:lnTo>
                  <a:pt x="2887034" y="1400790"/>
                </a:lnTo>
                <a:lnTo>
                  <a:pt x="2226853" y="1400790"/>
                </a:lnTo>
                <a:close/>
                <a:moveTo>
                  <a:pt x="1489595" y="740609"/>
                </a:moveTo>
                <a:lnTo>
                  <a:pt x="2148101" y="740609"/>
                </a:lnTo>
                <a:lnTo>
                  <a:pt x="2148101" y="1400790"/>
                </a:lnTo>
                <a:lnTo>
                  <a:pt x="1489595" y="1400790"/>
                </a:lnTo>
                <a:close/>
                <a:moveTo>
                  <a:pt x="750661" y="740609"/>
                </a:moveTo>
                <a:lnTo>
                  <a:pt x="1409167" y="740609"/>
                </a:lnTo>
                <a:lnTo>
                  <a:pt x="1409167" y="1400790"/>
                </a:lnTo>
                <a:lnTo>
                  <a:pt x="750661" y="1400790"/>
                </a:lnTo>
                <a:close/>
                <a:moveTo>
                  <a:pt x="11730" y="733906"/>
                </a:moveTo>
                <a:lnTo>
                  <a:pt x="671910" y="733906"/>
                </a:lnTo>
                <a:lnTo>
                  <a:pt x="671910" y="1395763"/>
                </a:lnTo>
                <a:lnTo>
                  <a:pt x="11730" y="1395763"/>
                </a:lnTo>
                <a:close/>
                <a:moveTo>
                  <a:pt x="4448679" y="0"/>
                </a:moveTo>
                <a:lnTo>
                  <a:pt x="5107185" y="0"/>
                </a:lnTo>
                <a:lnTo>
                  <a:pt x="5107185" y="660181"/>
                </a:lnTo>
                <a:lnTo>
                  <a:pt x="4448679" y="660181"/>
                </a:lnTo>
                <a:close/>
                <a:moveTo>
                  <a:pt x="3703043" y="0"/>
                </a:moveTo>
                <a:lnTo>
                  <a:pt x="4363224" y="0"/>
                </a:lnTo>
                <a:lnTo>
                  <a:pt x="4363224" y="660181"/>
                </a:lnTo>
                <a:lnTo>
                  <a:pt x="3703043" y="660181"/>
                </a:lnTo>
                <a:close/>
                <a:moveTo>
                  <a:pt x="2965786" y="0"/>
                </a:moveTo>
                <a:lnTo>
                  <a:pt x="3624292" y="0"/>
                </a:lnTo>
                <a:lnTo>
                  <a:pt x="3624292" y="660181"/>
                </a:lnTo>
                <a:lnTo>
                  <a:pt x="2965786" y="660181"/>
                </a:lnTo>
                <a:close/>
                <a:moveTo>
                  <a:pt x="2226853" y="0"/>
                </a:moveTo>
                <a:lnTo>
                  <a:pt x="2887034" y="0"/>
                </a:lnTo>
                <a:lnTo>
                  <a:pt x="2887034" y="660181"/>
                </a:lnTo>
                <a:lnTo>
                  <a:pt x="2226853" y="660181"/>
                </a:lnTo>
                <a:close/>
                <a:moveTo>
                  <a:pt x="1489595" y="0"/>
                </a:moveTo>
                <a:lnTo>
                  <a:pt x="2148101" y="0"/>
                </a:lnTo>
                <a:lnTo>
                  <a:pt x="2148101" y="660181"/>
                </a:lnTo>
                <a:lnTo>
                  <a:pt x="1489595" y="660181"/>
                </a:lnTo>
                <a:close/>
                <a:moveTo>
                  <a:pt x="743959" y="0"/>
                </a:moveTo>
                <a:lnTo>
                  <a:pt x="1404140" y="0"/>
                </a:lnTo>
                <a:lnTo>
                  <a:pt x="1404140" y="660181"/>
                </a:lnTo>
                <a:lnTo>
                  <a:pt x="743959" y="660181"/>
                </a:lnTo>
                <a:close/>
                <a:moveTo>
                  <a:pt x="0" y="0"/>
                </a:moveTo>
                <a:lnTo>
                  <a:pt x="658505" y="0"/>
                </a:lnTo>
                <a:lnTo>
                  <a:pt x="658505" y="660181"/>
                </a:lnTo>
                <a:lnTo>
                  <a:pt x="0" y="660181"/>
                </a:lnTo>
                <a:close/>
              </a:path>
            </a:pathLst>
          </a:cu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4" name="TextBox 3">
            <a:extLst>
              <a:ext uri="{FF2B5EF4-FFF2-40B4-BE49-F238E27FC236}">
                <a16:creationId xmlns:a16="http://schemas.microsoft.com/office/drawing/2014/main" id="{F0EA58F7-1E2E-9B4C-83BF-15FF6FA5482B}"/>
              </a:ext>
            </a:extLst>
          </p:cNvPr>
          <p:cNvSpPr txBox="1"/>
          <p:nvPr userDrawn="1"/>
        </p:nvSpPr>
        <p:spPr>
          <a:xfrm>
            <a:off x="16859165" y="9198396"/>
            <a:ext cx="660400" cy="338554"/>
          </a:xfrm>
          <a:prstGeom prst="rect">
            <a:avLst/>
          </a:prstGeom>
          <a:noFill/>
        </p:spPr>
        <p:txBody>
          <a:bodyPr wrap="square" rtlCol="0">
            <a:spAutoFit/>
          </a:bodyPr>
          <a:lstStyle/>
          <a:p>
            <a:pPr algn="r"/>
            <a:fld id="{293ABEDF-2FD4-CE41-BE6E-C03412F0A819}" type="slidenum">
              <a:rPr lang="en-US" sz="1600" b="0" i="0" smtClean="0">
                <a:latin typeface="Open Sans" panose="020B0606030504020204" pitchFamily="34" charset="0"/>
                <a:ea typeface="Open Sans" panose="020B0606030504020204" pitchFamily="34" charset="0"/>
                <a:cs typeface="Open Sans" panose="020B0606030504020204" pitchFamily="34" charset="0"/>
              </a:rPr>
              <a:pPr algn="r"/>
              <a:t>‹#›</a:t>
            </a:fld>
            <a:endParaRPr lang="en-US" sz="1600" b="0" i="0" dirty="0">
              <a:latin typeface="Open Sans" panose="020B0606030504020204" pitchFamily="34" charset="0"/>
              <a:ea typeface="Open Sans" panose="020B0606030504020204" pitchFamily="34" charset="0"/>
              <a:cs typeface="Arial" panose="020B0606030504020204" pitchFamily="34" charset="0"/>
            </a:endParaRPr>
          </a:p>
        </p:txBody>
      </p:sp>
      <p:cxnSp>
        <p:nvCxnSpPr>
          <p:cNvPr id="5" name="Straight Connector 4">
            <a:extLst>
              <a:ext uri="{FF2B5EF4-FFF2-40B4-BE49-F238E27FC236}">
                <a16:creationId xmlns:a16="http://schemas.microsoft.com/office/drawing/2014/main" id="{FF9CA034-9947-D74F-8A4C-27409DFC8E63}"/>
              </a:ext>
            </a:extLst>
          </p:cNvPr>
          <p:cNvCxnSpPr>
            <a:cxnSpLocks/>
          </p:cNvCxnSpPr>
          <p:nvPr userDrawn="1"/>
        </p:nvCxnSpPr>
        <p:spPr>
          <a:xfrm flipV="1">
            <a:off x="17568333" y="9352284"/>
            <a:ext cx="719667" cy="15389"/>
          </a:xfrm>
          <a:prstGeom prst="line">
            <a:avLst/>
          </a:prstGeom>
          <a:ln w="15875"/>
        </p:spPr>
        <p:style>
          <a:lnRef idx="1">
            <a:schemeClr val="accent1"/>
          </a:lnRef>
          <a:fillRef idx="0">
            <a:schemeClr val="accent1"/>
          </a:fillRef>
          <a:effectRef idx="0">
            <a:schemeClr val="accent1"/>
          </a:effectRef>
          <a:fontRef idx="minor">
            <a:schemeClr val="tx1"/>
          </a:fontRef>
        </p:style>
      </p:cxnSp>
      <p:pic>
        <p:nvPicPr>
          <p:cNvPr id="7" name="Picture 6" descr="A picture containing drawing&#10;&#10;Description automatically generated">
            <a:extLst>
              <a:ext uri="{FF2B5EF4-FFF2-40B4-BE49-F238E27FC236}">
                <a16:creationId xmlns:a16="http://schemas.microsoft.com/office/drawing/2014/main" id="{A843F20B-4D59-2B49-B5FD-CA10886F1101}"/>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5541413" y="0"/>
            <a:ext cx="2746587" cy="2683239"/>
          </a:xfrm>
          <a:prstGeom prst="rect">
            <a:avLst/>
          </a:prstGeom>
        </p:spPr>
      </p:pic>
    </p:spTree>
    <p:extLst>
      <p:ext uri="{BB962C8B-B14F-4D97-AF65-F5344CB8AC3E}">
        <p14:creationId xmlns:p14="http://schemas.microsoft.com/office/powerpoint/2010/main" val="3345711454"/>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40">
    <p:spTree>
      <p:nvGrpSpPr>
        <p:cNvPr id="1" name=""/>
        <p:cNvGrpSpPr/>
        <p:nvPr/>
      </p:nvGrpSpPr>
      <p:grpSpPr>
        <a:xfrm>
          <a:off x="0" y="0"/>
          <a:ext cx="0" cy="0"/>
          <a:chOff x="0" y="0"/>
          <a:chExt cx="0" cy="0"/>
        </a:xfrm>
      </p:grpSpPr>
      <p:sp>
        <p:nvSpPr>
          <p:cNvPr id="5" name="Picture Placeholder 2"/>
          <p:cNvSpPr>
            <a:spLocks noGrp="1"/>
          </p:cNvSpPr>
          <p:nvPr>
            <p:ph type="pic" sz="quarter" idx="12"/>
          </p:nvPr>
        </p:nvSpPr>
        <p:spPr>
          <a:xfrm>
            <a:off x="702734" y="2263699"/>
            <a:ext cx="8156496" cy="5561868"/>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4" name="TextBox 3">
            <a:extLst>
              <a:ext uri="{FF2B5EF4-FFF2-40B4-BE49-F238E27FC236}">
                <a16:creationId xmlns:a16="http://schemas.microsoft.com/office/drawing/2014/main" id="{EB65A552-852A-FE4D-9C5A-B550C6F53C69}"/>
              </a:ext>
            </a:extLst>
          </p:cNvPr>
          <p:cNvSpPr txBox="1"/>
          <p:nvPr userDrawn="1"/>
        </p:nvSpPr>
        <p:spPr>
          <a:xfrm>
            <a:off x="16859165" y="9198396"/>
            <a:ext cx="660400" cy="338554"/>
          </a:xfrm>
          <a:prstGeom prst="rect">
            <a:avLst/>
          </a:prstGeom>
          <a:noFill/>
        </p:spPr>
        <p:txBody>
          <a:bodyPr wrap="square" rtlCol="0">
            <a:spAutoFit/>
          </a:bodyPr>
          <a:lstStyle/>
          <a:p>
            <a:pPr algn="r"/>
            <a:fld id="{293ABEDF-2FD4-CE41-BE6E-C03412F0A819}" type="slidenum">
              <a:rPr lang="en-US" sz="1600" b="0" i="0" smtClean="0">
                <a:latin typeface="Open Sans" panose="020B0606030504020204" pitchFamily="34" charset="0"/>
                <a:ea typeface="Open Sans" panose="020B0606030504020204" pitchFamily="34" charset="0"/>
                <a:cs typeface="Open Sans" panose="020B0606030504020204" pitchFamily="34" charset="0"/>
              </a:rPr>
              <a:pPr algn="r"/>
              <a:t>‹#›</a:t>
            </a:fld>
            <a:endParaRPr lang="en-US" sz="1600" b="0" i="0" dirty="0">
              <a:latin typeface="Open Sans" panose="020B0606030504020204" pitchFamily="34" charset="0"/>
              <a:ea typeface="Open Sans" panose="020B0606030504020204" pitchFamily="34" charset="0"/>
              <a:cs typeface="Arial" panose="020B0606030504020204" pitchFamily="34" charset="0"/>
            </a:endParaRPr>
          </a:p>
        </p:txBody>
      </p:sp>
      <p:cxnSp>
        <p:nvCxnSpPr>
          <p:cNvPr id="7" name="Straight Connector 6">
            <a:extLst>
              <a:ext uri="{FF2B5EF4-FFF2-40B4-BE49-F238E27FC236}">
                <a16:creationId xmlns:a16="http://schemas.microsoft.com/office/drawing/2014/main" id="{484C0BF7-15A0-1444-AB7A-075C7BABC83C}"/>
              </a:ext>
            </a:extLst>
          </p:cNvPr>
          <p:cNvCxnSpPr>
            <a:cxnSpLocks/>
          </p:cNvCxnSpPr>
          <p:nvPr userDrawn="1"/>
        </p:nvCxnSpPr>
        <p:spPr>
          <a:xfrm flipV="1">
            <a:off x="17568333" y="9352284"/>
            <a:ext cx="719667" cy="15389"/>
          </a:xfrm>
          <a:prstGeom prst="line">
            <a:avLst/>
          </a:prstGeom>
          <a:ln w="15875"/>
        </p:spPr>
        <p:style>
          <a:lnRef idx="1">
            <a:schemeClr val="accent1"/>
          </a:lnRef>
          <a:fillRef idx="0">
            <a:schemeClr val="accent1"/>
          </a:fillRef>
          <a:effectRef idx="0">
            <a:schemeClr val="accent1"/>
          </a:effectRef>
          <a:fontRef idx="minor">
            <a:schemeClr val="tx1"/>
          </a:fontRef>
        </p:style>
      </p:cxnSp>
      <p:sp>
        <p:nvSpPr>
          <p:cNvPr id="10" name="Picture Placeholder 2">
            <a:extLst>
              <a:ext uri="{FF2B5EF4-FFF2-40B4-BE49-F238E27FC236}">
                <a16:creationId xmlns:a16="http://schemas.microsoft.com/office/drawing/2014/main" id="{541D08C9-F904-A340-8390-216BCDF0CFE1}"/>
              </a:ext>
            </a:extLst>
          </p:cNvPr>
          <p:cNvSpPr>
            <a:spLocks noGrp="1"/>
          </p:cNvSpPr>
          <p:nvPr>
            <p:ph type="pic" sz="quarter" idx="13"/>
          </p:nvPr>
        </p:nvSpPr>
        <p:spPr>
          <a:xfrm>
            <a:off x="9411837" y="2263699"/>
            <a:ext cx="8156496" cy="5561868"/>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pic>
        <p:nvPicPr>
          <p:cNvPr id="8" name="Picture 7">
            <a:extLst>
              <a:ext uri="{FF2B5EF4-FFF2-40B4-BE49-F238E27FC236}">
                <a16:creationId xmlns:a16="http://schemas.microsoft.com/office/drawing/2014/main" id="{C8D5A0FC-150F-3E4D-B73E-1F331C7ED6D9}"/>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4444870" y="1"/>
            <a:ext cx="3843130" cy="1881626"/>
          </a:xfrm>
          <a:prstGeom prst="rect">
            <a:avLst/>
          </a:prstGeom>
        </p:spPr>
      </p:pic>
    </p:spTree>
    <p:extLst>
      <p:ext uri="{BB962C8B-B14F-4D97-AF65-F5344CB8AC3E}">
        <p14:creationId xmlns:p14="http://schemas.microsoft.com/office/powerpoint/2010/main" val="4277066221"/>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101">
    <p:spTree>
      <p:nvGrpSpPr>
        <p:cNvPr id="1" name=""/>
        <p:cNvGrpSpPr/>
        <p:nvPr/>
      </p:nvGrpSpPr>
      <p:grpSpPr>
        <a:xfrm>
          <a:off x="0" y="0"/>
          <a:ext cx="0" cy="0"/>
          <a:chOff x="0" y="0"/>
          <a:chExt cx="0" cy="0"/>
        </a:xfrm>
      </p:grpSpPr>
      <p:sp>
        <p:nvSpPr>
          <p:cNvPr id="9" name="Picture Placeholder 2"/>
          <p:cNvSpPr>
            <a:spLocks noGrp="1"/>
          </p:cNvSpPr>
          <p:nvPr>
            <p:ph type="pic" sz="quarter" idx="14"/>
          </p:nvPr>
        </p:nvSpPr>
        <p:spPr>
          <a:xfrm>
            <a:off x="0" y="0"/>
            <a:ext cx="5144294" cy="5144294"/>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10" name="Picture Placeholder 2"/>
          <p:cNvSpPr>
            <a:spLocks noGrp="1"/>
          </p:cNvSpPr>
          <p:nvPr>
            <p:ph type="pic" sz="quarter" idx="15"/>
          </p:nvPr>
        </p:nvSpPr>
        <p:spPr>
          <a:xfrm>
            <a:off x="0" y="5144294"/>
            <a:ext cx="5144294" cy="5144294"/>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11" name="Picture Placeholder 2"/>
          <p:cNvSpPr>
            <a:spLocks noGrp="1"/>
          </p:cNvSpPr>
          <p:nvPr>
            <p:ph type="pic" sz="quarter" idx="16"/>
          </p:nvPr>
        </p:nvSpPr>
        <p:spPr>
          <a:xfrm>
            <a:off x="5144294" y="0"/>
            <a:ext cx="5144294" cy="5144294"/>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12" name="Picture Placeholder 2"/>
          <p:cNvSpPr>
            <a:spLocks noGrp="1"/>
          </p:cNvSpPr>
          <p:nvPr>
            <p:ph type="pic" sz="quarter" idx="17"/>
          </p:nvPr>
        </p:nvSpPr>
        <p:spPr>
          <a:xfrm>
            <a:off x="5144294" y="5144294"/>
            <a:ext cx="5144294" cy="5144294"/>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13" name="Picture Placeholder 2"/>
          <p:cNvSpPr>
            <a:spLocks noGrp="1"/>
          </p:cNvSpPr>
          <p:nvPr>
            <p:ph type="pic" sz="quarter" idx="18"/>
          </p:nvPr>
        </p:nvSpPr>
        <p:spPr>
          <a:xfrm>
            <a:off x="10288588" y="0"/>
            <a:ext cx="7999412" cy="5144294"/>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a:p>
        </p:txBody>
      </p:sp>
      <p:sp>
        <p:nvSpPr>
          <p:cNvPr id="7" name="TextBox 6">
            <a:extLst>
              <a:ext uri="{FF2B5EF4-FFF2-40B4-BE49-F238E27FC236}">
                <a16:creationId xmlns:a16="http://schemas.microsoft.com/office/drawing/2014/main" id="{832D5946-B973-9449-9865-94AFD721314D}"/>
              </a:ext>
            </a:extLst>
          </p:cNvPr>
          <p:cNvSpPr txBox="1"/>
          <p:nvPr userDrawn="1"/>
        </p:nvSpPr>
        <p:spPr>
          <a:xfrm>
            <a:off x="16859165" y="9198396"/>
            <a:ext cx="660400" cy="338554"/>
          </a:xfrm>
          <a:prstGeom prst="rect">
            <a:avLst/>
          </a:prstGeom>
          <a:noFill/>
        </p:spPr>
        <p:txBody>
          <a:bodyPr wrap="square" rtlCol="0">
            <a:spAutoFit/>
          </a:bodyPr>
          <a:lstStyle/>
          <a:p>
            <a:pPr algn="r"/>
            <a:fld id="{293ABEDF-2FD4-CE41-BE6E-C03412F0A819}" type="slidenum">
              <a:rPr lang="en-US" sz="1600" b="0" i="0" smtClean="0">
                <a:latin typeface="Open Sans" panose="020B0606030504020204" pitchFamily="34" charset="0"/>
                <a:ea typeface="Open Sans" panose="020B0606030504020204" pitchFamily="34" charset="0"/>
                <a:cs typeface="Open Sans" panose="020B0606030504020204" pitchFamily="34" charset="0"/>
              </a:rPr>
              <a:pPr algn="r"/>
              <a:t>‹#›</a:t>
            </a:fld>
            <a:endParaRPr lang="en-US" sz="1600" b="0" i="0" dirty="0">
              <a:latin typeface="Open Sans" panose="020B0606030504020204" pitchFamily="34" charset="0"/>
              <a:ea typeface="Open Sans" panose="020B0606030504020204" pitchFamily="34" charset="0"/>
              <a:cs typeface="Arial" panose="020B0606030504020204" pitchFamily="34" charset="0"/>
            </a:endParaRPr>
          </a:p>
        </p:txBody>
      </p:sp>
      <p:cxnSp>
        <p:nvCxnSpPr>
          <p:cNvPr id="8" name="Straight Connector 7">
            <a:extLst>
              <a:ext uri="{FF2B5EF4-FFF2-40B4-BE49-F238E27FC236}">
                <a16:creationId xmlns:a16="http://schemas.microsoft.com/office/drawing/2014/main" id="{923D0F85-37D5-C34E-BB0E-F454DA048E1E}"/>
              </a:ext>
            </a:extLst>
          </p:cNvPr>
          <p:cNvCxnSpPr>
            <a:cxnSpLocks/>
          </p:cNvCxnSpPr>
          <p:nvPr userDrawn="1"/>
        </p:nvCxnSpPr>
        <p:spPr>
          <a:xfrm flipV="1">
            <a:off x="17568333" y="9352284"/>
            <a:ext cx="719667" cy="15389"/>
          </a:xfrm>
          <a:prstGeom prst="line">
            <a:avLst/>
          </a:prstGeom>
          <a:ln w="158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42945438"/>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matchingName="Textslide">
  <p:cSld name="Textslide">
    <p:spTree>
      <p:nvGrpSpPr>
        <p:cNvPr id="1" name="Shape 32"/>
        <p:cNvGrpSpPr/>
        <p:nvPr/>
      </p:nvGrpSpPr>
      <p:grpSpPr>
        <a:xfrm>
          <a:off x="0" y="0"/>
          <a:ext cx="0" cy="0"/>
          <a:chOff x="0" y="0"/>
          <a:chExt cx="0" cy="0"/>
        </a:xfrm>
      </p:grpSpPr>
      <p:sp>
        <p:nvSpPr>
          <p:cNvPr id="33" name="Google Shape;33;p34"/>
          <p:cNvSpPr/>
          <p:nvPr/>
        </p:nvSpPr>
        <p:spPr>
          <a:xfrm>
            <a:off x="360000" y="360056"/>
            <a:ext cx="17568000" cy="8583725"/>
          </a:xfrm>
          <a:prstGeom prst="rect">
            <a:avLst/>
          </a:prstGeom>
          <a:solidFill>
            <a:schemeClr val="lt2">
              <a:alpha val="49803"/>
            </a:schemeClr>
          </a:solidFill>
          <a:ln>
            <a:noFill/>
          </a:ln>
        </p:spPr>
        <p:txBody>
          <a:bodyPr spcFirstLastPara="1" wrap="square" lIns="137138" tIns="68550" rIns="137138" bIns="68550" anchor="ctr" anchorCtr="0">
            <a:noAutofit/>
          </a:bodyPr>
          <a:lstStyle/>
          <a:p>
            <a:pPr marL="0" marR="0" lvl="0" indent="0" algn="ctr" rtl="0">
              <a:spcBef>
                <a:spcPts val="0"/>
              </a:spcBef>
              <a:spcAft>
                <a:spcPts val="0"/>
              </a:spcAft>
              <a:buNone/>
            </a:pPr>
            <a:endParaRPr sz="3600" b="0" i="0" u="none" strike="noStrike" cap="none">
              <a:solidFill>
                <a:schemeClr val="lt1"/>
              </a:solidFill>
              <a:latin typeface="Calibri"/>
              <a:ea typeface="Calibri"/>
              <a:cs typeface="Arial"/>
              <a:sym typeface="Calibri"/>
            </a:endParaRPr>
          </a:p>
        </p:txBody>
      </p:sp>
      <p:sp>
        <p:nvSpPr>
          <p:cNvPr id="34" name="Google Shape;34;p34"/>
          <p:cNvSpPr txBox="1">
            <a:spLocks noGrp="1"/>
          </p:cNvSpPr>
          <p:nvPr>
            <p:ph type="title"/>
          </p:nvPr>
        </p:nvSpPr>
        <p:spPr>
          <a:xfrm>
            <a:off x="914400" y="664781"/>
            <a:ext cx="16459200" cy="1714765"/>
          </a:xfrm>
          <a:prstGeom prst="rect">
            <a:avLst/>
          </a:prstGeom>
          <a:noFill/>
          <a:ln>
            <a:noFill/>
          </a:ln>
        </p:spPr>
        <p:txBody>
          <a:bodyPr spcFirstLastPara="1" wrap="square" lIns="91425" tIns="45700" rIns="91425" bIns="45700" anchor="ctr" anchorCtr="0">
            <a:normAutofit/>
          </a:bodyPr>
          <a:lstStyle>
            <a:lvl1pPr lvl="0" algn="r">
              <a:lnSpc>
                <a:spcPct val="90000"/>
              </a:lnSpc>
              <a:spcBef>
                <a:spcPts val="0"/>
              </a:spcBef>
              <a:spcAft>
                <a:spcPts val="0"/>
              </a:spcAft>
              <a:buClr>
                <a:srgbClr val="009999"/>
              </a:buClr>
              <a:buSzPts val="4800"/>
              <a:buFont typeface="Roboto"/>
              <a:buNone/>
              <a:defRPr sz="7200" b="1">
                <a:latin typeface="Roboto"/>
                <a:ea typeface="Roboto"/>
                <a:cs typeface="Arial"/>
                <a:sym typeface="Roboto"/>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5" name="Google Shape;35;p34"/>
          <p:cNvSpPr txBox="1">
            <a:spLocks noGrp="1"/>
          </p:cNvSpPr>
          <p:nvPr>
            <p:ph type="subTitle" idx="1"/>
          </p:nvPr>
        </p:nvSpPr>
        <p:spPr>
          <a:xfrm>
            <a:off x="935389" y="2512662"/>
            <a:ext cx="16438211" cy="5886187"/>
          </a:xfrm>
          <a:prstGeom prst="rect">
            <a:avLst/>
          </a:prstGeom>
          <a:noFill/>
          <a:ln>
            <a:noFill/>
          </a:ln>
        </p:spPr>
        <p:txBody>
          <a:bodyPr spcFirstLastPara="1" wrap="square" lIns="91425" tIns="45700" rIns="91425" bIns="45700" anchor="t" anchorCtr="0">
            <a:normAutofit/>
          </a:bodyPr>
          <a:lstStyle>
            <a:lvl1pPr lvl="0" algn="r">
              <a:lnSpc>
                <a:spcPct val="90000"/>
              </a:lnSpc>
              <a:spcBef>
                <a:spcPts val="1500"/>
              </a:spcBef>
              <a:spcAft>
                <a:spcPts val="0"/>
              </a:spcAft>
              <a:buClr>
                <a:schemeClr val="dk1"/>
              </a:buClr>
              <a:buSzPts val="3200"/>
              <a:buNone/>
              <a:defRPr sz="4800">
                <a:solidFill>
                  <a:schemeClr val="dk1"/>
                </a:solidFill>
                <a:latin typeface="Roboto"/>
                <a:ea typeface="Roboto"/>
                <a:cs typeface="Arial"/>
                <a:sym typeface="Roboto"/>
              </a:defRPr>
            </a:lvl1pPr>
            <a:lvl2pPr lvl="1" algn="ctr">
              <a:lnSpc>
                <a:spcPct val="90000"/>
              </a:lnSpc>
              <a:spcBef>
                <a:spcPts val="750"/>
              </a:spcBef>
              <a:spcAft>
                <a:spcPts val="0"/>
              </a:spcAft>
              <a:buClr>
                <a:srgbClr val="888888"/>
              </a:buClr>
              <a:buSzPts val="2400"/>
              <a:buNone/>
              <a:defRPr>
                <a:solidFill>
                  <a:srgbClr val="888888"/>
                </a:solidFill>
              </a:defRPr>
            </a:lvl2pPr>
            <a:lvl3pPr lvl="2" algn="ctr">
              <a:lnSpc>
                <a:spcPct val="90000"/>
              </a:lnSpc>
              <a:spcBef>
                <a:spcPts val="750"/>
              </a:spcBef>
              <a:spcAft>
                <a:spcPts val="0"/>
              </a:spcAft>
              <a:buClr>
                <a:srgbClr val="888888"/>
              </a:buClr>
              <a:buSzPts val="2000"/>
              <a:buNone/>
              <a:defRPr>
                <a:solidFill>
                  <a:srgbClr val="888888"/>
                </a:solidFill>
              </a:defRPr>
            </a:lvl3pPr>
            <a:lvl4pPr lvl="3" algn="ctr">
              <a:lnSpc>
                <a:spcPct val="90000"/>
              </a:lnSpc>
              <a:spcBef>
                <a:spcPts val="750"/>
              </a:spcBef>
              <a:spcAft>
                <a:spcPts val="0"/>
              </a:spcAft>
              <a:buClr>
                <a:srgbClr val="888888"/>
              </a:buClr>
              <a:buSzPts val="1800"/>
              <a:buNone/>
              <a:defRPr>
                <a:solidFill>
                  <a:srgbClr val="888888"/>
                </a:solidFill>
              </a:defRPr>
            </a:lvl4pPr>
            <a:lvl5pPr lvl="4" algn="ctr">
              <a:lnSpc>
                <a:spcPct val="90000"/>
              </a:lnSpc>
              <a:spcBef>
                <a:spcPts val="750"/>
              </a:spcBef>
              <a:spcAft>
                <a:spcPts val="0"/>
              </a:spcAft>
              <a:buClr>
                <a:srgbClr val="888888"/>
              </a:buClr>
              <a:buSzPts val="1800"/>
              <a:buNone/>
              <a:defRPr>
                <a:solidFill>
                  <a:srgbClr val="888888"/>
                </a:solidFill>
              </a:defRPr>
            </a:lvl5pPr>
            <a:lvl6pPr lvl="5" algn="ctr">
              <a:lnSpc>
                <a:spcPct val="90000"/>
              </a:lnSpc>
              <a:spcBef>
                <a:spcPts val="750"/>
              </a:spcBef>
              <a:spcAft>
                <a:spcPts val="0"/>
              </a:spcAft>
              <a:buClr>
                <a:srgbClr val="888888"/>
              </a:buClr>
              <a:buSzPts val="1800"/>
              <a:buNone/>
              <a:defRPr>
                <a:solidFill>
                  <a:srgbClr val="888888"/>
                </a:solidFill>
              </a:defRPr>
            </a:lvl6pPr>
            <a:lvl7pPr lvl="6" algn="ctr">
              <a:lnSpc>
                <a:spcPct val="90000"/>
              </a:lnSpc>
              <a:spcBef>
                <a:spcPts val="750"/>
              </a:spcBef>
              <a:spcAft>
                <a:spcPts val="0"/>
              </a:spcAft>
              <a:buClr>
                <a:srgbClr val="888888"/>
              </a:buClr>
              <a:buSzPts val="1800"/>
              <a:buNone/>
              <a:defRPr>
                <a:solidFill>
                  <a:srgbClr val="888888"/>
                </a:solidFill>
              </a:defRPr>
            </a:lvl7pPr>
            <a:lvl8pPr lvl="7" algn="ctr">
              <a:lnSpc>
                <a:spcPct val="90000"/>
              </a:lnSpc>
              <a:spcBef>
                <a:spcPts val="750"/>
              </a:spcBef>
              <a:spcAft>
                <a:spcPts val="0"/>
              </a:spcAft>
              <a:buClr>
                <a:srgbClr val="888888"/>
              </a:buClr>
              <a:buSzPts val="1800"/>
              <a:buNone/>
              <a:defRPr>
                <a:solidFill>
                  <a:srgbClr val="888888"/>
                </a:solidFill>
              </a:defRPr>
            </a:lvl8pPr>
            <a:lvl9pPr lvl="8" algn="ctr">
              <a:lnSpc>
                <a:spcPct val="90000"/>
              </a:lnSpc>
              <a:spcBef>
                <a:spcPts val="750"/>
              </a:spcBef>
              <a:spcAft>
                <a:spcPts val="0"/>
              </a:spcAft>
              <a:buClr>
                <a:srgbClr val="888888"/>
              </a:buClr>
              <a:buSzPts val="1800"/>
              <a:buNone/>
              <a:defRPr>
                <a:solidFill>
                  <a:srgbClr val="888888"/>
                </a:solidFill>
              </a:defRPr>
            </a:lvl9pPr>
          </a:lstStyle>
          <a:p>
            <a:endParaRPr/>
          </a:p>
        </p:txBody>
      </p:sp>
    </p:spTree>
    <p:extLst>
      <p:ext uri="{BB962C8B-B14F-4D97-AF65-F5344CB8AC3E}">
        <p14:creationId xmlns:p14="http://schemas.microsoft.com/office/powerpoint/2010/main" val="3444937973"/>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userDrawn="1">
  <p:cSld name="1_Textslide">
    <p:spTree>
      <p:nvGrpSpPr>
        <p:cNvPr id="1" name=""/>
        <p:cNvGrpSpPr/>
        <p:nvPr/>
      </p:nvGrpSpPr>
      <p:grpSpPr>
        <a:xfrm>
          <a:off x="0" y="0"/>
          <a:ext cx="0" cy="0"/>
          <a:chOff x="0" y="0"/>
          <a:chExt cx="0" cy="0"/>
        </a:xfrm>
      </p:grpSpPr>
      <p:sp>
        <p:nvSpPr>
          <p:cNvPr id="4" name="Rektangel 3"/>
          <p:cNvSpPr/>
          <p:nvPr userDrawn="1"/>
        </p:nvSpPr>
        <p:spPr>
          <a:xfrm>
            <a:off x="360000" y="360056"/>
            <a:ext cx="17568000" cy="8583725"/>
          </a:xfrm>
          <a:prstGeom prst="rect">
            <a:avLst/>
          </a:prstGeom>
          <a:solidFill>
            <a:schemeClr val="bg2">
              <a:alpha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nb-NO" sz="3600"/>
          </a:p>
        </p:txBody>
      </p:sp>
      <p:sp>
        <p:nvSpPr>
          <p:cNvPr id="2" name="Tittel 1"/>
          <p:cNvSpPr>
            <a:spLocks noGrp="1"/>
          </p:cNvSpPr>
          <p:nvPr>
            <p:ph type="title" hasCustomPrompt="1"/>
          </p:nvPr>
        </p:nvSpPr>
        <p:spPr>
          <a:xfrm>
            <a:off x="914400" y="664781"/>
            <a:ext cx="16459200" cy="1714765"/>
          </a:xfrm>
          <a:prstGeom prst="rect">
            <a:avLst/>
          </a:prstGeom>
        </p:spPr>
        <p:txBody>
          <a:bodyPr vert="horz"/>
          <a:lstStyle>
            <a:lvl1pPr algn="r">
              <a:defRPr sz="7200" b="1">
                <a:latin typeface="Roboto" panose="02000000000000000000" pitchFamily="2" charset="0"/>
                <a:ea typeface="Roboto" panose="02000000000000000000" pitchFamily="2" charset="0"/>
              </a:defRPr>
            </a:lvl1pPr>
          </a:lstStyle>
          <a:p>
            <a:r>
              <a:rPr lang="nb-NO"/>
              <a:t>Edit </a:t>
            </a:r>
            <a:r>
              <a:rPr lang="nb-NO" err="1"/>
              <a:t>this</a:t>
            </a:r>
            <a:r>
              <a:rPr lang="nb-NO"/>
              <a:t> </a:t>
            </a:r>
            <a:r>
              <a:rPr lang="nb-NO" err="1"/>
              <a:t>text</a:t>
            </a:r>
            <a:endParaRPr lang="nb-NO"/>
          </a:p>
        </p:txBody>
      </p:sp>
      <p:sp>
        <p:nvSpPr>
          <p:cNvPr id="7" name="Undertittel 2"/>
          <p:cNvSpPr>
            <a:spLocks noGrp="1"/>
          </p:cNvSpPr>
          <p:nvPr>
            <p:ph type="subTitle" idx="1" hasCustomPrompt="1"/>
          </p:nvPr>
        </p:nvSpPr>
        <p:spPr>
          <a:xfrm>
            <a:off x="935389" y="2512662"/>
            <a:ext cx="16438211" cy="5886187"/>
          </a:xfrm>
          <a:prstGeom prst="rect">
            <a:avLst/>
          </a:prstGeom>
        </p:spPr>
        <p:txBody>
          <a:bodyPr/>
          <a:lstStyle>
            <a:lvl1pPr marL="0" indent="0" algn="r">
              <a:buNone/>
              <a:defRPr sz="4800">
                <a:solidFill>
                  <a:schemeClr val="tx1"/>
                </a:solidFill>
                <a:latin typeface="Roboto" panose="02000000000000000000" pitchFamily="2" charset="0"/>
                <a:ea typeface="Roboto" panose="02000000000000000000" pitchFamily="2" charset="0"/>
              </a:defRPr>
            </a:lvl1pPr>
            <a:lvl2pPr marL="914378" indent="0" algn="ctr">
              <a:buNone/>
              <a:defRPr>
                <a:solidFill>
                  <a:schemeClr val="tx1">
                    <a:tint val="75000"/>
                  </a:schemeClr>
                </a:solidFill>
              </a:defRPr>
            </a:lvl2pPr>
            <a:lvl3pPr marL="1828755" indent="0" algn="ctr">
              <a:buNone/>
              <a:defRPr>
                <a:solidFill>
                  <a:schemeClr val="tx1">
                    <a:tint val="75000"/>
                  </a:schemeClr>
                </a:solidFill>
              </a:defRPr>
            </a:lvl3pPr>
            <a:lvl4pPr marL="2743131" indent="0" algn="ctr">
              <a:buNone/>
              <a:defRPr>
                <a:solidFill>
                  <a:schemeClr val="tx1">
                    <a:tint val="75000"/>
                  </a:schemeClr>
                </a:solidFill>
              </a:defRPr>
            </a:lvl4pPr>
            <a:lvl5pPr marL="3657509" indent="0" algn="ctr">
              <a:buNone/>
              <a:defRPr>
                <a:solidFill>
                  <a:schemeClr val="tx1">
                    <a:tint val="75000"/>
                  </a:schemeClr>
                </a:solidFill>
              </a:defRPr>
            </a:lvl5pPr>
            <a:lvl6pPr marL="4571886" indent="0" algn="ctr">
              <a:buNone/>
              <a:defRPr>
                <a:solidFill>
                  <a:schemeClr val="tx1">
                    <a:tint val="75000"/>
                  </a:schemeClr>
                </a:solidFill>
              </a:defRPr>
            </a:lvl6pPr>
            <a:lvl7pPr marL="5486264" indent="0" algn="ctr">
              <a:buNone/>
              <a:defRPr>
                <a:solidFill>
                  <a:schemeClr val="tx1">
                    <a:tint val="75000"/>
                  </a:schemeClr>
                </a:solidFill>
              </a:defRPr>
            </a:lvl7pPr>
            <a:lvl8pPr marL="6400640" indent="0" algn="ctr">
              <a:buNone/>
              <a:defRPr>
                <a:solidFill>
                  <a:schemeClr val="tx1">
                    <a:tint val="75000"/>
                  </a:schemeClr>
                </a:solidFill>
              </a:defRPr>
            </a:lvl8pPr>
            <a:lvl9pPr marL="7315017" indent="0" algn="ctr">
              <a:buNone/>
              <a:defRPr>
                <a:solidFill>
                  <a:schemeClr val="tx1">
                    <a:tint val="75000"/>
                  </a:schemeClr>
                </a:solidFill>
              </a:defRPr>
            </a:lvl9pPr>
          </a:lstStyle>
          <a:p>
            <a:r>
              <a:rPr lang="nb-NO"/>
              <a:t>Edit </a:t>
            </a:r>
            <a:r>
              <a:rPr lang="nb-NO" err="1"/>
              <a:t>this</a:t>
            </a:r>
            <a:r>
              <a:rPr lang="nb-NO"/>
              <a:t> </a:t>
            </a:r>
            <a:r>
              <a:rPr lang="nb-NO" err="1"/>
              <a:t>text</a:t>
            </a:r>
            <a:endParaRPr lang="nb-NO"/>
          </a:p>
        </p:txBody>
      </p:sp>
    </p:spTree>
    <p:extLst>
      <p:ext uri="{BB962C8B-B14F-4D97-AF65-F5344CB8AC3E}">
        <p14:creationId xmlns:p14="http://schemas.microsoft.com/office/powerpoint/2010/main" val="1803178811"/>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p:cSld name="Title and Content">
    <p:spTree>
      <p:nvGrpSpPr>
        <p:cNvPr id="1" name=""/>
        <p:cNvGrpSpPr/>
        <p:nvPr/>
      </p:nvGrpSpPr>
      <p:grpSpPr>
        <a:xfrm>
          <a:off x="0" y="0"/>
          <a:ext cx="0" cy="0"/>
          <a:chOff x="0" y="0"/>
          <a:chExt cx="0" cy="0"/>
        </a:xfrm>
      </p:grpSpPr>
      <p:cxnSp>
        <p:nvCxnSpPr>
          <p:cNvPr id="5" name="Straight Connector 4"/>
          <p:cNvCxnSpPr/>
          <p:nvPr/>
        </p:nvCxnSpPr>
        <p:spPr>
          <a:xfrm>
            <a:off x="791072" y="3091749"/>
            <a:ext cx="16561841" cy="0"/>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 name="Straight Connector 4"/>
          <p:cNvCxnSpPr/>
          <p:nvPr/>
        </p:nvCxnSpPr>
        <p:spPr>
          <a:xfrm>
            <a:off x="791072" y="1363290"/>
            <a:ext cx="16561841" cy="0"/>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7" name="Title Placeholder 1"/>
          <p:cNvSpPr>
            <a:spLocks noGrp="1"/>
          </p:cNvSpPr>
          <p:nvPr>
            <p:ph type="title"/>
          </p:nvPr>
        </p:nvSpPr>
        <p:spPr bwMode="auto">
          <a:xfrm>
            <a:off x="791072" y="1363290"/>
            <a:ext cx="16561841" cy="171476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endParaRPr lang="en-GB" dirty="0"/>
          </a:p>
        </p:txBody>
      </p:sp>
      <p:sp>
        <p:nvSpPr>
          <p:cNvPr id="8" name="Text Placeholder 2"/>
          <p:cNvSpPr>
            <a:spLocks noGrp="1"/>
          </p:cNvSpPr>
          <p:nvPr>
            <p:ph idx="1"/>
          </p:nvPr>
        </p:nvSpPr>
        <p:spPr bwMode="auto">
          <a:xfrm>
            <a:off x="3657600" y="3351941"/>
            <a:ext cx="13716000" cy="628747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ext uri="{BB962C8B-B14F-4D97-AF65-F5344CB8AC3E}">
        <p14:creationId xmlns:p14="http://schemas.microsoft.com/office/powerpoint/2010/main" val="5864660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05">
  <p:cSld name="05">
    <p:spTree>
      <p:nvGrpSpPr>
        <p:cNvPr id="1" name="Shape 64"/>
        <p:cNvGrpSpPr/>
        <p:nvPr/>
      </p:nvGrpSpPr>
      <p:grpSpPr>
        <a:xfrm>
          <a:off x="0" y="0"/>
          <a:ext cx="0" cy="0"/>
          <a:chOff x="0" y="0"/>
          <a:chExt cx="0" cy="0"/>
        </a:xfrm>
      </p:grpSpPr>
      <p:sp>
        <p:nvSpPr>
          <p:cNvPr id="65" name="Google Shape;65;p39"/>
          <p:cNvSpPr>
            <a:spLocks noGrp="1"/>
          </p:cNvSpPr>
          <p:nvPr>
            <p:ph type="pic" idx="2"/>
          </p:nvPr>
        </p:nvSpPr>
        <p:spPr>
          <a:xfrm>
            <a:off x="0" y="0"/>
            <a:ext cx="18288000" cy="10288588"/>
          </a:xfrm>
          <a:prstGeom prst="rect">
            <a:avLst/>
          </a:prstGeom>
          <a:solidFill>
            <a:srgbClr val="353535">
              <a:alpha val="11372"/>
            </a:srgbClr>
          </a:solidFill>
          <a:ln>
            <a:noFill/>
          </a:ln>
        </p:spPr>
      </p:sp>
    </p:spTree>
    <p:extLst>
      <p:ext uri="{BB962C8B-B14F-4D97-AF65-F5344CB8AC3E}">
        <p14:creationId xmlns:p14="http://schemas.microsoft.com/office/powerpoint/2010/main" val="207414021"/>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matchingName="21">
  <p:cSld name="1_21">
    <p:spTree>
      <p:nvGrpSpPr>
        <p:cNvPr id="1" name="Shape 15"/>
        <p:cNvGrpSpPr/>
        <p:nvPr/>
      </p:nvGrpSpPr>
      <p:grpSpPr>
        <a:xfrm>
          <a:off x="0" y="0"/>
          <a:ext cx="0" cy="0"/>
          <a:chOff x="0" y="0"/>
          <a:chExt cx="0" cy="0"/>
        </a:xfrm>
      </p:grpSpPr>
      <p:sp>
        <p:nvSpPr>
          <p:cNvPr id="16" name="Google Shape;16;p14"/>
          <p:cNvSpPr>
            <a:spLocks noGrp="1"/>
          </p:cNvSpPr>
          <p:nvPr>
            <p:ph type="pic" idx="2"/>
          </p:nvPr>
        </p:nvSpPr>
        <p:spPr>
          <a:xfrm>
            <a:off x="0" y="0"/>
            <a:ext cx="7942823" cy="10288588"/>
          </a:xfrm>
          <a:prstGeom prst="rect">
            <a:avLst/>
          </a:prstGeom>
          <a:solidFill>
            <a:srgbClr val="353535">
              <a:alpha val="11764"/>
            </a:srgbClr>
          </a:solidFill>
          <a:ln>
            <a:noFill/>
          </a:ln>
        </p:spPr>
      </p:sp>
      <p:sp>
        <p:nvSpPr>
          <p:cNvPr id="17" name="Google Shape;17;p14"/>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fld id="{00000000-1234-1234-1234-123412341234}" type="slidenum">
              <a:rPr lang="en-GB" sz="1600" b="0" i="0">
                <a:solidFill>
                  <a:schemeClr val="dk1"/>
                </a:solidFill>
                <a:latin typeface="Open Sans"/>
                <a:ea typeface="Open Sans"/>
                <a:cs typeface="Open Sans"/>
                <a:sym typeface="Open Sans"/>
              </a:rPr>
              <a:t>‹#›</a:t>
            </a:fld>
            <a:endParaRPr sz="1600" b="0" i="0">
              <a:solidFill>
                <a:schemeClr val="dk1"/>
              </a:solidFill>
              <a:latin typeface="Open Sans"/>
              <a:ea typeface="Open Sans"/>
              <a:cs typeface="Arial"/>
              <a:sym typeface="Open Sans"/>
            </a:endParaRPr>
          </a:p>
        </p:txBody>
      </p:sp>
      <p:cxnSp>
        <p:nvCxnSpPr>
          <p:cNvPr id="18" name="Google Shape;18;p14"/>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6" name="Picture 5">
            <a:extLst>
              <a:ext uri="{FF2B5EF4-FFF2-40B4-BE49-F238E27FC236}">
                <a16:creationId xmlns:a16="http://schemas.microsoft.com/office/drawing/2014/main" id="{D40F0604-C9B9-8345-B8B8-66A3D2713FBB}"/>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4444870" y="1"/>
            <a:ext cx="3843130" cy="1881626"/>
          </a:xfrm>
          <a:prstGeom prst="rect">
            <a:avLst/>
          </a:prstGeom>
        </p:spPr>
      </p:pic>
    </p:spTree>
    <p:extLst>
      <p:ext uri="{BB962C8B-B14F-4D97-AF65-F5344CB8AC3E}">
        <p14:creationId xmlns:p14="http://schemas.microsoft.com/office/powerpoint/2010/main" val="1488680312"/>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matchingName="40">
  <p:cSld name="1_40">
    <p:spTree>
      <p:nvGrpSpPr>
        <p:cNvPr id="1" name="Shape 56"/>
        <p:cNvGrpSpPr/>
        <p:nvPr/>
      </p:nvGrpSpPr>
      <p:grpSpPr>
        <a:xfrm>
          <a:off x="0" y="0"/>
          <a:ext cx="0" cy="0"/>
          <a:chOff x="0" y="0"/>
          <a:chExt cx="0" cy="0"/>
        </a:xfrm>
      </p:grpSpPr>
      <p:sp>
        <p:nvSpPr>
          <p:cNvPr id="57" name="Google Shape;57;p37"/>
          <p:cNvSpPr>
            <a:spLocks noGrp="1"/>
          </p:cNvSpPr>
          <p:nvPr>
            <p:ph type="pic" idx="2"/>
          </p:nvPr>
        </p:nvSpPr>
        <p:spPr>
          <a:xfrm>
            <a:off x="702734" y="2263699"/>
            <a:ext cx="8156496" cy="5561868"/>
          </a:xfrm>
          <a:prstGeom prst="rect">
            <a:avLst/>
          </a:prstGeom>
          <a:solidFill>
            <a:srgbClr val="353535">
              <a:alpha val="11764"/>
            </a:srgbClr>
          </a:solidFill>
          <a:ln>
            <a:noFill/>
          </a:ln>
        </p:spPr>
      </p:sp>
      <p:sp>
        <p:nvSpPr>
          <p:cNvPr id="58" name="Google Shape;58;p37"/>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fld id="{00000000-1234-1234-1234-123412341234}" type="slidenum">
              <a:rPr lang="en-GB" sz="1600" b="0" i="0">
                <a:solidFill>
                  <a:schemeClr val="dk1"/>
                </a:solidFill>
                <a:latin typeface="Open Sans"/>
                <a:ea typeface="Open Sans"/>
                <a:cs typeface="Open Sans"/>
                <a:sym typeface="Open Sans"/>
              </a:rPr>
              <a:t>‹#›</a:t>
            </a:fld>
            <a:endParaRPr sz="1600" b="0" i="0">
              <a:solidFill>
                <a:schemeClr val="dk1"/>
              </a:solidFill>
              <a:latin typeface="Open Sans"/>
              <a:ea typeface="Open Sans"/>
              <a:cs typeface="Arial"/>
              <a:sym typeface="Open Sans"/>
            </a:endParaRPr>
          </a:p>
        </p:txBody>
      </p:sp>
      <p:cxnSp>
        <p:nvCxnSpPr>
          <p:cNvPr id="59" name="Google Shape;59;p37"/>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sp>
        <p:nvSpPr>
          <p:cNvPr id="60" name="Google Shape;60;p37"/>
          <p:cNvSpPr>
            <a:spLocks noGrp="1"/>
          </p:cNvSpPr>
          <p:nvPr>
            <p:ph type="pic" idx="3"/>
          </p:nvPr>
        </p:nvSpPr>
        <p:spPr>
          <a:xfrm>
            <a:off x="9411837" y="2263699"/>
            <a:ext cx="8156496" cy="5561868"/>
          </a:xfrm>
          <a:prstGeom prst="rect">
            <a:avLst/>
          </a:prstGeom>
          <a:solidFill>
            <a:srgbClr val="353535">
              <a:alpha val="11764"/>
            </a:srgbClr>
          </a:solidFill>
          <a:ln>
            <a:noFill/>
          </a:ln>
        </p:spPr>
      </p:sp>
      <p:pic>
        <p:nvPicPr>
          <p:cNvPr id="61" name="Google Shape;61;p37" descr="A picture containing drawing&#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15541413" y="0"/>
            <a:ext cx="2746587" cy="2683239"/>
          </a:xfrm>
          <a:prstGeom prst="rect">
            <a:avLst/>
          </a:prstGeom>
          <a:noFill/>
          <a:ln>
            <a:noFill/>
          </a:ln>
        </p:spPr>
      </p:pic>
    </p:spTree>
    <p:extLst>
      <p:ext uri="{BB962C8B-B14F-4D97-AF65-F5344CB8AC3E}">
        <p14:creationId xmlns:p14="http://schemas.microsoft.com/office/powerpoint/2010/main" val="1489692011"/>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matchingName="27">
  <p:cSld name="1_27">
    <p:spTree>
      <p:nvGrpSpPr>
        <p:cNvPr id="1" name="Shape 35"/>
        <p:cNvGrpSpPr/>
        <p:nvPr/>
      </p:nvGrpSpPr>
      <p:grpSpPr>
        <a:xfrm>
          <a:off x="0" y="0"/>
          <a:ext cx="0" cy="0"/>
          <a:chOff x="0" y="0"/>
          <a:chExt cx="0" cy="0"/>
        </a:xfrm>
      </p:grpSpPr>
      <p:sp>
        <p:nvSpPr>
          <p:cNvPr id="36" name="Google Shape;36;p32"/>
          <p:cNvSpPr>
            <a:spLocks noGrp="1"/>
          </p:cNvSpPr>
          <p:nvPr>
            <p:ph type="pic" idx="2"/>
          </p:nvPr>
        </p:nvSpPr>
        <p:spPr>
          <a:xfrm>
            <a:off x="9570720" y="1700378"/>
            <a:ext cx="8717279" cy="8588210"/>
          </a:xfrm>
          <a:prstGeom prst="rect">
            <a:avLst/>
          </a:prstGeom>
          <a:solidFill>
            <a:srgbClr val="353535">
              <a:alpha val="11764"/>
            </a:srgbClr>
          </a:solidFill>
          <a:ln>
            <a:noFill/>
          </a:ln>
        </p:spPr>
      </p:sp>
      <p:sp>
        <p:nvSpPr>
          <p:cNvPr id="37" name="Google Shape;37;p32"/>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fld id="{00000000-1234-1234-1234-123412341234}" type="slidenum">
              <a:rPr lang="en-GB" sz="1600" b="0" i="0">
                <a:solidFill>
                  <a:schemeClr val="dk1"/>
                </a:solidFill>
                <a:latin typeface="Open Sans"/>
                <a:ea typeface="Open Sans"/>
                <a:cs typeface="Open Sans"/>
                <a:sym typeface="Open Sans"/>
              </a:rPr>
              <a:t>‹#›</a:t>
            </a:fld>
            <a:endParaRPr sz="1600" b="0" i="0">
              <a:solidFill>
                <a:schemeClr val="dk1"/>
              </a:solidFill>
              <a:latin typeface="Open Sans"/>
              <a:ea typeface="Open Sans"/>
              <a:cs typeface="Arial"/>
              <a:sym typeface="Open Sans"/>
            </a:endParaRPr>
          </a:p>
        </p:txBody>
      </p:sp>
      <p:cxnSp>
        <p:nvCxnSpPr>
          <p:cNvPr id="38" name="Google Shape;38;p32"/>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spTree>
    <p:extLst>
      <p:ext uri="{BB962C8B-B14F-4D97-AF65-F5344CB8AC3E}">
        <p14:creationId xmlns:p14="http://schemas.microsoft.com/office/powerpoint/2010/main" val="2687609930"/>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matchingName="15">
  <p:cSld name="1_15">
    <p:spTree>
      <p:nvGrpSpPr>
        <p:cNvPr id="1" name="Shape 99"/>
        <p:cNvGrpSpPr/>
        <p:nvPr/>
      </p:nvGrpSpPr>
      <p:grpSpPr>
        <a:xfrm>
          <a:off x="0" y="0"/>
          <a:ext cx="0" cy="0"/>
          <a:chOff x="0" y="0"/>
          <a:chExt cx="0" cy="0"/>
        </a:xfrm>
      </p:grpSpPr>
      <p:sp>
        <p:nvSpPr>
          <p:cNvPr id="100" name="Google Shape;100;p47"/>
          <p:cNvSpPr>
            <a:spLocks noGrp="1"/>
          </p:cNvSpPr>
          <p:nvPr>
            <p:ph type="pic" idx="2"/>
          </p:nvPr>
        </p:nvSpPr>
        <p:spPr>
          <a:xfrm>
            <a:off x="0" y="0"/>
            <a:ext cx="9601200" cy="10288588"/>
          </a:xfrm>
          <a:prstGeom prst="rect">
            <a:avLst/>
          </a:prstGeom>
          <a:solidFill>
            <a:srgbClr val="353535">
              <a:alpha val="11764"/>
            </a:srgbClr>
          </a:solidFill>
          <a:ln>
            <a:noFill/>
          </a:ln>
        </p:spPr>
      </p:sp>
      <p:sp>
        <p:nvSpPr>
          <p:cNvPr id="101" name="Google Shape;101;p47"/>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fld id="{00000000-1234-1234-1234-123412341234}" type="slidenum">
              <a:rPr lang="en-GB" sz="1600" b="0" i="0">
                <a:solidFill>
                  <a:schemeClr val="dk1"/>
                </a:solidFill>
                <a:latin typeface="Open Sans"/>
                <a:ea typeface="Open Sans"/>
                <a:cs typeface="Open Sans"/>
                <a:sym typeface="Open Sans"/>
              </a:rPr>
              <a:t>‹#›</a:t>
            </a:fld>
            <a:endParaRPr sz="1600" b="0" i="0">
              <a:solidFill>
                <a:schemeClr val="dk1"/>
              </a:solidFill>
              <a:latin typeface="Open Sans"/>
              <a:ea typeface="Open Sans"/>
              <a:cs typeface="Arial"/>
              <a:sym typeface="Open Sans"/>
            </a:endParaRPr>
          </a:p>
        </p:txBody>
      </p:sp>
      <p:cxnSp>
        <p:nvCxnSpPr>
          <p:cNvPr id="102" name="Google Shape;102;p47"/>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6" name="Picture 5">
            <a:extLst>
              <a:ext uri="{FF2B5EF4-FFF2-40B4-BE49-F238E27FC236}">
                <a16:creationId xmlns:a16="http://schemas.microsoft.com/office/drawing/2014/main" id="{119AAFB1-DD1E-6642-8871-41EAA434B4FA}"/>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4444870" y="1"/>
            <a:ext cx="3843130" cy="1881626"/>
          </a:xfrm>
          <a:prstGeom prst="rect">
            <a:avLst/>
          </a:prstGeom>
        </p:spPr>
      </p:pic>
    </p:spTree>
    <p:extLst>
      <p:ext uri="{BB962C8B-B14F-4D97-AF65-F5344CB8AC3E}">
        <p14:creationId xmlns:p14="http://schemas.microsoft.com/office/powerpoint/2010/main" val="4023274658"/>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matchingName="09">
  <p:cSld name="09">
    <p:bg>
      <p:bgPr>
        <a:solidFill>
          <a:srgbClr val="011E41"/>
        </a:solidFill>
        <a:effectLst/>
      </p:bgPr>
    </p:bg>
    <p:spTree>
      <p:nvGrpSpPr>
        <p:cNvPr id="1" name="Shape 11"/>
        <p:cNvGrpSpPr/>
        <p:nvPr/>
      </p:nvGrpSpPr>
      <p:grpSpPr>
        <a:xfrm>
          <a:off x="0" y="0"/>
          <a:ext cx="0" cy="0"/>
          <a:chOff x="0" y="0"/>
          <a:chExt cx="0" cy="0"/>
        </a:xfrm>
      </p:grpSpPr>
      <p:pic>
        <p:nvPicPr>
          <p:cNvPr id="12" name="Google Shape;12;p46" descr="A picture containing drawing&#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0" y="0"/>
            <a:ext cx="2746587" cy="2683239"/>
          </a:xfrm>
          <a:prstGeom prst="rect">
            <a:avLst/>
          </a:prstGeom>
          <a:noFill/>
          <a:ln>
            <a:noFill/>
          </a:ln>
        </p:spPr>
      </p:pic>
      <p:sp>
        <p:nvSpPr>
          <p:cNvPr id="13" name="Google Shape;13;p46"/>
          <p:cNvSpPr txBox="1">
            <a:spLocks noGrp="1"/>
          </p:cNvSpPr>
          <p:nvPr>
            <p:ph type="title"/>
          </p:nvPr>
        </p:nvSpPr>
        <p:spPr>
          <a:xfrm>
            <a:off x="6974958" y="5805497"/>
            <a:ext cx="10167255" cy="2490076"/>
          </a:xfrm>
          <a:prstGeom prst="rect">
            <a:avLst/>
          </a:prstGeom>
          <a:noFill/>
          <a:ln>
            <a:noFill/>
          </a:ln>
        </p:spPr>
        <p:txBody>
          <a:bodyPr spcFirstLastPara="1" wrap="square" lIns="91425" tIns="45700" rIns="91425" bIns="45700" anchor="t" anchorCtr="0">
            <a:noAutofit/>
          </a:bodyPr>
          <a:lstStyle>
            <a:lvl1pPr marR="0" lvl="0" algn="r" rtl="1">
              <a:lnSpc>
                <a:spcPct val="80000"/>
              </a:lnSpc>
              <a:spcBef>
                <a:spcPts val="0"/>
              </a:spcBef>
              <a:spcAft>
                <a:spcPts val="0"/>
              </a:spcAft>
              <a:buClr>
                <a:srgbClr val="F5333F"/>
              </a:buClr>
              <a:buSzPts val="6600"/>
              <a:buFont typeface="Montserrat"/>
              <a:buNone/>
              <a:defRPr sz="6600" b="1" i="0" u="none" strike="noStrike" cap="none">
                <a:solidFill>
                  <a:srgbClr val="F5333F"/>
                </a:solidFill>
                <a:latin typeface="Montserrat"/>
                <a:ea typeface="Montserrat"/>
                <a:cs typeface="Arial"/>
                <a:sym typeface="Montserrat"/>
              </a:defRPr>
            </a:lvl1pPr>
            <a:lvl2pPr marR="0" lvl="1" algn="r" rtl="1">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r" rtl="1">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r" rtl="1">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r" rtl="1">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r" rtl="1">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r" rtl="1">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r" rtl="1">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r" rtl="1">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Tree>
    <p:extLst>
      <p:ext uri="{BB962C8B-B14F-4D97-AF65-F5344CB8AC3E}">
        <p14:creationId xmlns:p14="http://schemas.microsoft.com/office/powerpoint/2010/main" val="2630273842"/>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matchingName="04">
  <p:cSld name="04">
    <p:spTree>
      <p:nvGrpSpPr>
        <p:cNvPr id="1" name="Shape 35"/>
        <p:cNvGrpSpPr/>
        <p:nvPr/>
      </p:nvGrpSpPr>
      <p:grpSpPr>
        <a:xfrm>
          <a:off x="0" y="0"/>
          <a:ext cx="0" cy="0"/>
          <a:chOff x="0" y="0"/>
          <a:chExt cx="0" cy="0"/>
        </a:xfrm>
      </p:grpSpPr>
      <p:sp>
        <p:nvSpPr>
          <p:cNvPr id="36" name="Google Shape;36;p52"/>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US"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Arial"/>
              <a:sym typeface="Open Sans"/>
            </a:endParaRPr>
          </a:p>
        </p:txBody>
      </p:sp>
      <p:cxnSp>
        <p:nvCxnSpPr>
          <p:cNvPr id="37" name="Google Shape;37;p52"/>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38" name="Google Shape;38;p52" descr="A picture containing drawing&#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15541413" y="0"/>
            <a:ext cx="2746587" cy="2683239"/>
          </a:xfrm>
          <a:prstGeom prst="rect">
            <a:avLst/>
          </a:prstGeom>
          <a:noFill/>
          <a:ln>
            <a:noFill/>
          </a:ln>
        </p:spPr>
      </p:pic>
    </p:spTree>
    <p:extLst>
      <p:ext uri="{BB962C8B-B14F-4D97-AF65-F5344CB8AC3E}">
        <p14:creationId xmlns:p14="http://schemas.microsoft.com/office/powerpoint/2010/main" val="1651691759"/>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matchingName="1_Blank">
  <p:cSld name="1_Blank">
    <p:bg>
      <p:bgPr>
        <a:solidFill>
          <a:srgbClr val="011E41"/>
        </a:solidFill>
        <a:effectLst/>
      </p:bgPr>
    </p:bg>
    <p:spTree>
      <p:nvGrpSpPr>
        <p:cNvPr id="1" name="Shape 39"/>
        <p:cNvGrpSpPr/>
        <p:nvPr/>
      </p:nvGrpSpPr>
      <p:grpSpPr>
        <a:xfrm>
          <a:off x="0" y="0"/>
          <a:ext cx="0" cy="0"/>
          <a:chOff x="0" y="0"/>
          <a:chExt cx="0" cy="0"/>
        </a:xfrm>
      </p:grpSpPr>
      <p:pic>
        <p:nvPicPr>
          <p:cNvPr id="40" name="Google Shape;40;p53" descr="A picture containing drawing&#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0" y="0"/>
            <a:ext cx="2746587" cy="2683239"/>
          </a:xfrm>
          <a:prstGeom prst="rect">
            <a:avLst/>
          </a:prstGeom>
          <a:noFill/>
          <a:ln>
            <a:noFill/>
          </a:ln>
        </p:spPr>
      </p:pic>
    </p:spTree>
    <p:extLst>
      <p:ext uri="{BB962C8B-B14F-4D97-AF65-F5344CB8AC3E}">
        <p14:creationId xmlns:p14="http://schemas.microsoft.com/office/powerpoint/2010/main" val="549509685"/>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matchingName="05">
  <p:cSld name="05">
    <p:spTree>
      <p:nvGrpSpPr>
        <p:cNvPr id="1" name="Shape 41"/>
        <p:cNvGrpSpPr/>
        <p:nvPr/>
      </p:nvGrpSpPr>
      <p:grpSpPr>
        <a:xfrm>
          <a:off x="0" y="0"/>
          <a:ext cx="0" cy="0"/>
          <a:chOff x="0" y="0"/>
          <a:chExt cx="0" cy="0"/>
        </a:xfrm>
      </p:grpSpPr>
      <p:sp>
        <p:nvSpPr>
          <p:cNvPr id="42" name="Google Shape;42;p54"/>
          <p:cNvSpPr>
            <a:spLocks noGrp="1"/>
          </p:cNvSpPr>
          <p:nvPr>
            <p:ph type="pic" idx="2"/>
          </p:nvPr>
        </p:nvSpPr>
        <p:spPr>
          <a:xfrm>
            <a:off x="0" y="0"/>
            <a:ext cx="18288000" cy="10288588"/>
          </a:xfrm>
          <a:prstGeom prst="rect">
            <a:avLst/>
          </a:prstGeom>
          <a:solidFill>
            <a:srgbClr val="353535">
              <a:alpha val="11372"/>
            </a:srgbClr>
          </a:solidFill>
          <a:ln>
            <a:noFill/>
          </a:ln>
        </p:spPr>
      </p:sp>
    </p:spTree>
    <p:extLst>
      <p:ext uri="{BB962C8B-B14F-4D97-AF65-F5344CB8AC3E}">
        <p14:creationId xmlns:p14="http://schemas.microsoft.com/office/powerpoint/2010/main" val="3826045631"/>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matchingName="06">
  <p:cSld name="06">
    <p:spTree>
      <p:nvGrpSpPr>
        <p:cNvPr id="1" name="Shape 43"/>
        <p:cNvGrpSpPr/>
        <p:nvPr/>
      </p:nvGrpSpPr>
      <p:grpSpPr>
        <a:xfrm>
          <a:off x="0" y="0"/>
          <a:ext cx="0" cy="0"/>
          <a:chOff x="0" y="0"/>
          <a:chExt cx="0" cy="0"/>
        </a:xfrm>
      </p:grpSpPr>
      <p:sp>
        <p:nvSpPr>
          <p:cNvPr id="44" name="Google Shape;44;p55"/>
          <p:cNvSpPr>
            <a:spLocks noGrp="1"/>
          </p:cNvSpPr>
          <p:nvPr>
            <p:ph type="pic" idx="2"/>
          </p:nvPr>
        </p:nvSpPr>
        <p:spPr>
          <a:xfrm>
            <a:off x="0" y="0"/>
            <a:ext cx="18288000" cy="10288588"/>
          </a:xfrm>
          <a:prstGeom prst="rect">
            <a:avLst/>
          </a:prstGeom>
          <a:solidFill>
            <a:srgbClr val="353535">
              <a:alpha val="11372"/>
            </a:srgbClr>
          </a:solidFill>
          <a:ln>
            <a:noFill/>
          </a:ln>
        </p:spPr>
      </p:sp>
      <p:sp>
        <p:nvSpPr>
          <p:cNvPr id="45" name="Google Shape;45;p55"/>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US"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Arial"/>
              <a:sym typeface="Open Sans"/>
            </a:endParaRPr>
          </a:p>
        </p:txBody>
      </p:sp>
      <p:cxnSp>
        <p:nvCxnSpPr>
          <p:cNvPr id="46" name="Google Shape;46;p55"/>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47" name="Google Shape;47;p55" descr="A picture containing drawing&#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15541413" y="0"/>
            <a:ext cx="2746587" cy="2683239"/>
          </a:xfrm>
          <a:prstGeom prst="rect">
            <a:avLst/>
          </a:prstGeom>
          <a:noFill/>
          <a:ln>
            <a:noFill/>
          </a:ln>
        </p:spPr>
      </p:pic>
    </p:spTree>
    <p:extLst>
      <p:ext uri="{BB962C8B-B14F-4D97-AF65-F5344CB8AC3E}">
        <p14:creationId xmlns:p14="http://schemas.microsoft.com/office/powerpoint/2010/main" val="1097195424"/>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matchingName="08">
  <p:cSld name="08">
    <p:spTree>
      <p:nvGrpSpPr>
        <p:cNvPr id="1" name="Shape 48"/>
        <p:cNvGrpSpPr/>
        <p:nvPr/>
      </p:nvGrpSpPr>
      <p:grpSpPr>
        <a:xfrm>
          <a:off x="0" y="0"/>
          <a:ext cx="0" cy="0"/>
          <a:chOff x="0" y="0"/>
          <a:chExt cx="0" cy="0"/>
        </a:xfrm>
      </p:grpSpPr>
      <p:sp>
        <p:nvSpPr>
          <p:cNvPr id="49" name="Google Shape;49;p56"/>
          <p:cNvSpPr>
            <a:spLocks noGrp="1"/>
          </p:cNvSpPr>
          <p:nvPr>
            <p:ph type="pic" idx="2"/>
          </p:nvPr>
        </p:nvSpPr>
        <p:spPr>
          <a:xfrm>
            <a:off x="0" y="0"/>
            <a:ext cx="18288000" cy="10288588"/>
          </a:xfrm>
          <a:prstGeom prst="rect">
            <a:avLst/>
          </a:prstGeom>
          <a:solidFill>
            <a:srgbClr val="353535">
              <a:alpha val="11372"/>
            </a:srgbClr>
          </a:solidFill>
          <a:ln>
            <a:noFill/>
          </a:ln>
        </p:spPr>
      </p:sp>
      <p:sp>
        <p:nvSpPr>
          <p:cNvPr id="50" name="Google Shape;50;p56"/>
          <p:cNvSpPr/>
          <p:nvPr/>
        </p:nvSpPr>
        <p:spPr>
          <a:xfrm rot="-2700000">
            <a:off x="12735456" y="7087331"/>
            <a:ext cx="8322977" cy="4113339"/>
          </a:xfrm>
          <a:prstGeom prst="rect">
            <a:avLst/>
          </a:prstGeom>
          <a:solidFill>
            <a:srgbClr val="F2F2F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Arial"/>
              <a:sym typeface="Calibri"/>
            </a:endParaRPr>
          </a:p>
        </p:txBody>
      </p:sp>
      <p:sp>
        <p:nvSpPr>
          <p:cNvPr id="51" name="Google Shape;51;p56"/>
          <p:cNvSpPr/>
          <p:nvPr/>
        </p:nvSpPr>
        <p:spPr>
          <a:xfrm rot="-2700000">
            <a:off x="-2493619" y="-545547"/>
            <a:ext cx="7580100" cy="3625588"/>
          </a:xfrm>
          <a:prstGeom prst="rect">
            <a:avLst/>
          </a:prstGeom>
          <a:solidFill>
            <a:srgbClr val="F2F2F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Arial"/>
              <a:sym typeface="Calibri"/>
            </a:endParaRPr>
          </a:p>
        </p:txBody>
      </p:sp>
      <p:pic>
        <p:nvPicPr>
          <p:cNvPr id="52" name="Google Shape;52;p56" descr="A picture containing drawing&#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0" y="0"/>
            <a:ext cx="2746587" cy="2683239"/>
          </a:xfrm>
          <a:prstGeom prst="rect">
            <a:avLst/>
          </a:prstGeom>
          <a:noFill/>
          <a:ln>
            <a:noFill/>
          </a:ln>
        </p:spPr>
      </p:pic>
      <p:sp>
        <p:nvSpPr>
          <p:cNvPr id="53" name="Google Shape;53;p56"/>
          <p:cNvSpPr txBox="1">
            <a:spLocks noGrp="1"/>
          </p:cNvSpPr>
          <p:nvPr>
            <p:ph type="title"/>
          </p:nvPr>
        </p:nvSpPr>
        <p:spPr>
          <a:xfrm>
            <a:off x="6974958" y="5805497"/>
            <a:ext cx="10167255" cy="2490076"/>
          </a:xfrm>
          <a:prstGeom prst="rect">
            <a:avLst/>
          </a:prstGeom>
          <a:noFill/>
          <a:ln>
            <a:noFill/>
          </a:ln>
        </p:spPr>
        <p:txBody>
          <a:bodyPr spcFirstLastPara="1" wrap="square" lIns="91425" tIns="45700" rIns="91425" bIns="45700" anchor="t" anchorCtr="0">
            <a:noAutofit/>
          </a:bodyPr>
          <a:lstStyle>
            <a:lvl1pPr marR="0" lvl="0" algn="r" rtl="1">
              <a:lnSpc>
                <a:spcPct val="80000"/>
              </a:lnSpc>
              <a:spcBef>
                <a:spcPts val="0"/>
              </a:spcBef>
              <a:spcAft>
                <a:spcPts val="0"/>
              </a:spcAft>
              <a:buClr>
                <a:srgbClr val="F5333F"/>
              </a:buClr>
              <a:buSzPts val="6600"/>
              <a:buFont typeface="Montserrat"/>
              <a:buNone/>
              <a:defRPr sz="6600" b="1" i="0" u="none" strike="noStrike" cap="none">
                <a:solidFill>
                  <a:srgbClr val="F5333F"/>
                </a:solidFill>
                <a:latin typeface="Montserrat"/>
                <a:ea typeface="Montserrat"/>
                <a:cs typeface="Arial"/>
                <a:sym typeface="Montserrat"/>
              </a:defRPr>
            </a:lvl1pPr>
            <a:lvl2pPr marR="0" lvl="1" algn="r" rtl="1">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r" rtl="1">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r" rtl="1">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r" rtl="1">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r" rtl="1">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r" rtl="1">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r" rtl="1">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r" rtl="1">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54" name="Google Shape;54;p56"/>
          <p:cNvSpPr txBox="1"/>
          <p:nvPr/>
        </p:nvSpPr>
        <p:spPr>
          <a:xfrm>
            <a:off x="11942955" y="9036862"/>
            <a:ext cx="5199258" cy="461665"/>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2400"/>
              <a:buFont typeface="Arial"/>
              <a:buNone/>
            </a:pPr>
            <a:r>
              <a:rPr lang="en-US" sz="2400" b="1" i="0" u="none" strike="noStrike" cap="none">
                <a:solidFill>
                  <a:srgbClr val="011E41"/>
                </a:solidFill>
                <a:latin typeface="Montserrat SemiBold"/>
                <a:ea typeface="Montserrat SemiBold"/>
                <a:cs typeface="Montserrat SemiBold"/>
                <a:sym typeface="Montserrat SemiBold"/>
              </a:rPr>
              <a:t>12 February 2022</a:t>
            </a:r>
            <a:endParaRPr sz="2400" b="1" i="0" u="none" strike="noStrike" cap="none">
              <a:solidFill>
                <a:srgbClr val="011E41"/>
              </a:solidFill>
              <a:latin typeface="Montserrat SemiBold"/>
              <a:ea typeface="Montserrat SemiBold"/>
              <a:cs typeface="Arial"/>
              <a:sym typeface="Montserrat SemiBold"/>
            </a:endParaRPr>
          </a:p>
        </p:txBody>
      </p:sp>
    </p:spTree>
    <p:extLst>
      <p:ext uri="{BB962C8B-B14F-4D97-AF65-F5344CB8AC3E}">
        <p14:creationId xmlns:p14="http://schemas.microsoft.com/office/powerpoint/2010/main" val="30081793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06">
  <p:cSld name="06">
    <p:spTree>
      <p:nvGrpSpPr>
        <p:cNvPr id="1" name="Shape 66"/>
        <p:cNvGrpSpPr/>
        <p:nvPr/>
      </p:nvGrpSpPr>
      <p:grpSpPr>
        <a:xfrm>
          <a:off x="0" y="0"/>
          <a:ext cx="0" cy="0"/>
          <a:chOff x="0" y="0"/>
          <a:chExt cx="0" cy="0"/>
        </a:xfrm>
      </p:grpSpPr>
      <p:sp>
        <p:nvSpPr>
          <p:cNvPr id="67" name="Google Shape;67;p40"/>
          <p:cNvSpPr>
            <a:spLocks noGrp="1"/>
          </p:cNvSpPr>
          <p:nvPr>
            <p:ph type="pic" idx="2"/>
          </p:nvPr>
        </p:nvSpPr>
        <p:spPr>
          <a:xfrm>
            <a:off x="0" y="0"/>
            <a:ext cx="18288000" cy="10288588"/>
          </a:xfrm>
          <a:prstGeom prst="rect">
            <a:avLst/>
          </a:prstGeom>
          <a:solidFill>
            <a:srgbClr val="353535">
              <a:alpha val="11372"/>
            </a:srgbClr>
          </a:solidFill>
          <a:ln>
            <a:noFill/>
          </a:ln>
        </p:spPr>
      </p:sp>
      <p:sp>
        <p:nvSpPr>
          <p:cNvPr id="68" name="Google Shape;68;p40"/>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Arial"/>
              <a:sym typeface="Open Sans"/>
            </a:endParaRPr>
          </a:p>
        </p:txBody>
      </p:sp>
      <p:cxnSp>
        <p:nvCxnSpPr>
          <p:cNvPr id="69" name="Google Shape;69;p40"/>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70" name="Google Shape;70;p40" descr="A picture containing drawing&#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15541413" y="0"/>
            <a:ext cx="2746587" cy="2683239"/>
          </a:xfrm>
          <a:prstGeom prst="rect">
            <a:avLst/>
          </a:prstGeom>
          <a:noFill/>
          <a:ln>
            <a:noFill/>
          </a:ln>
        </p:spPr>
      </p:pic>
    </p:spTree>
    <p:extLst>
      <p:ext uri="{BB962C8B-B14F-4D97-AF65-F5344CB8AC3E}">
        <p14:creationId xmlns:p14="http://schemas.microsoft.com/office/powerpoint/2010/main" val="1567663866"/>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matchingName="07">
  <p:cSld name="07">
    <p:spTree>
      <p:nvGrpSpPr>
        <p:cNvPr id="1" name="Shape 55"/>
        <p:cNvGrpSpPr/>
        <p:nvPr/>
      </p:nvGrpSpPr>
      <p:grpSpPr>
        <a:xfrm>
          <a:off x="0" y="0"/>
          <a:ext cx="0" cy="0"/>
          <a:chOff x="0" y="0"/>
          <a:chExt cx="0" cy="0"/>
        </a:xfrm>
      </p:grpSpPr>
      <p:sp>
        <p:nvSpPr>
          <p:cNvPr id="56" name="Google Shape;56;p57"/>
          <p:cNvSpPr>
            <a:spLocks noGrp="1"/>
          </p:cNvSpPr>
          <p:nvPr>
            <p:ph type="pic" idx="2"/>
          </p:nvPr>
        </p:nvSpPr>
        <p:spPr>
          <a:xfrm>
            <a:off x="0" y="0"/>
            <a:ext cx="18288000" cy="10288588"/>
          </a:xfrm>
          <a:prstGeom prst="rect">
            <a:avLst/>
          </a:prstGeom>
          <a:solidFill>
            <a:srgbClr val="353535">
              <a:alpha val="11372"/>
            </a:srgbClr>
          </a:solidFill>
          <a:ln>
            <a:noFill/>
          </a:ln>
        </p:spPr>
      </p:sp>
      <p:sp>
        <p:nvSpPr>
          <p:cNvPr id="57" name="Google Shape;57;p57"/>
          <p:cNvSpPr/>
          <p:nvPr/>
        </p:nvSpPr>
        <p:spPr>
          <a:xfrm rot="-2700000">
            <a:off x="-4975069" y="2029188"/>
            <a:ext cx="17752544" cy="3778950"/>
          </a:xfrm>
          <a:prstGeom prst="rect">
            <a:avLst/>
          </a:prstGeom>
          <a:solidFill>
            <a:srgbClr val="011E4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Arial"/>
              <a:sym typeface="Calibri"/>
            </a:endParaRPr>
          </a:p>
        </p:txBody>
      </p:sp>
      <p:sp>
        <p:nvSpPr>
          <p:cNvPr id="58" name="Google Shape;58;p57"/>
          <p:cNvSpPr/>
          <p:nvPr/>
        </p:nvSpPr>
        <p:spPr>
          <a:xfrm rot="-2700000">
            <a:off x="12735456" y="7087331"/>
            <a:ext cx="8322977" cy="4113339"/>
          </a:xfrm>
          <a:prstGeom prst="rect">
            <a:avLst/>
          </a:prstGeom>
          <a:solidFill>
            <a:srgbClr val="F2F2F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Arial"/>
              <a:sym typeface="Calibri"/>
            </a:endParaRPr>
          </a:p>
        </p:txBody>
      </p:sp>
      <p:pic>
        <p:nvPicPr>
          <p:cNvPr id="59" name="Google Shape;59;p57" descr="A sign in the dark&#10;&#10;Description automatically generated"/>
          <p:cNvPicPr preferRelativeResize="0"/>
          <p:nvPr/>
        </p:nvPicPr>
        <p:blipFill rotWithShape="1">
          <a:blip r:embed="rId2">
            <a:alphaModFix/>
          </a:blip>
          <a:srcRect/>
          <a:stretch/>
        </p:blipFill>
        <p:spPr>
          <a:xfrm>
            <a:off x="-2665378" y="-7435166"/>
            <a:ext cx="20236810" cy="20236810"/>
          </a:xfrm>
          <a:prstGeom prst="rect">
            <a:avLst/>
          </a:prstGeom>
          <a:noFill/>
          <a:ln>
            <a:noFill/>
          </a:ln>
        </p:spPr>
      </p:pic>
      <p:sp>
        <p:nvSpPr>
          <p:cNvPr id="60" name="Google Shape;60;p57"/>
          <p:cNvSpPr/>
          <p:nvPr/>
        </p:nvSpPr>
        <p:spPr>
          <a:xfrm rot="-2700000">
            <a:off x="-2493619" y="-545547"/>
            <a:ext cx="7580100" cy="3625588"/>
          </a:xfrm>
          <a:prstGeom prst="rect">
            <a:avLst/>
          </a:prstGeom>
          <a:solidFill>
            <a:srgbClr val="F2F2F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Arial"/>
              <a:sym typeface="Calibri"/>
            </a:endParaRPr>
          </a:p>
        </p:txBody>
      </p:sp>
      <p:pic>
        <p:nvPicPr>
          <p:cNvPr id="61" name="Google Shape;61;p57" descr="A picture containing drawing&#10;&#10;Description automatically generated"/>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0" y="0"/>
            <a:ext cx="2746587" cy="2683239"/>
          </a:xfrm>
          <a:prstGeom prst="rect">
            <a:avLst/>
          </a:prstGeom>
          <a:noFill/>
          <a:ln>
            <a:noFill/>
          </a:ln>
        </p:spPr>
      </p:pic>
      <p:sp>
        <p:nvSpPr>
          <p:cNvPr id="62" name="Google Shape;62;p57"/>
          <p:cNvSpPr txBox="1">
            <a:spLocks noGrp="1"/>
          </p:cNvSpPr>
          <p:nvPr>
            <p:ph type="title"/>
          </p:nvPr>
        </p:nvSpPr>
        <p:spPr>
          <a:xfrm>
            <a:off x="6974958" y="5805497"/>
            <a:ext cx="10167255" cy="2490076"/>
          </a:xfrm>
          <a:prstGeom prst="rect">
            <a:avLst/>
          </a:prstGeom>
          <a:noFill/>
          <a:ln>
            <a:noFill/>
          </a:ln>
        </p:spPr>
        <p:txBody>
          <a:bodyPr spcFirstLastPara="1" wrap="square" lIns="91425" tIns="45700" rIns="91425" bIns="45700" anchor="t" anchorCtr="0">
            <a:noAutofit/>
          </a:bodyPr>
          <a:lstStyle>
            <a:lvl1pPr marR="0" lvl="0" algn="r" rtl="1">
              <a:lnSpc>
                <a:spcPct val="80000"/>
              </a:lnSpc>
              <a:spcBef>
                <a:spcPts val="0"/>
              </a:spcBef>
              <a:spcAft>
                <a:spcPts val="0"/>
              </a:spcAft>
              <a:buClr>
                <a:srgbClr val="F5333F"/>
              </a:buClr>
              <a:buSzPts val="6600"/>
              <a:buFont typeface="Montserrat"/>
              <a:buNone/>
              <a:defRPr sz="6600" b="1" i="0" u="none" strike="noStrike" cap="none">
                <a:solidFill>
                  <a:srgbClr val="F5333F"/>
                </a:solidFill>
                <a:latin typeface="Montserrat"/>
                <a:ea typeface="Montserrat"/>
                <a:cs typeface="Arial"/>
                <a:sym typeface="Montserrat"/>
              </a:defRPr>
            </a:lvl1pPr>
            <a:lvl2pPr marR="0" lvl="1" algn="r" rtl="1">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r" rtl="1">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r" rtl="1">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r" rtl="1">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r" rtl="1">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r" rtl="1">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r" rtl="1">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r" rtl="1">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63" name="Google Shape;63;p57"/>
          <p:cNvSpPr txBox="1"/>
          <p:nvPr/>
        </p:nvSpPr>
        <p:spPr>
          <a:xfrm>
            <a:off x="11942955" y="9036862"/>
            <a:ext cx="5199258" cy="461665"/>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2400"/>
              <a:buFont typeface="Arial"/>
              <a:buNone/>
            </a:pPr>
            <a:r>
              <a:rPr lang="en-US" sz="2400" b="1" i="0" u="none" strike="noStrike" cap="none">
                <a:solidFill>
                  <a:srgbClr val="011E41"/>
                </a:solidFill>
                <a:latin typeface="Montserrat SemiBold"/>
                <a:ea typeface="Montserrat SemiBold"/>
                <a:cs typeface="Montserrat SemiBold"/>
                <a:sym typeface="Montserrat SemiBold"/>
              </a:rPr>
              <a:t>12 February 2022</a:t>
            </a:r>
            <a:endParaRPr sz="2400" b="1" i="0" u="none" strike="noStrike" cap="none">
              <a:solidFill>
                <a:srgbClr val="011E41"/>
              </a:solidFill>
              <a:latin typeface="Montserrat SemiBold"/>
              <a:ea typeface="Montserrat SemiBold"/>
              <a:cs typeface="Arial"/>
              <a:sym typeface="Montserrat SemiBold"/>
            </a:endParaRPr>
          </a:p>
        </p:txBody>
      </p:sp>
    </p:spTree>
    <p:extLst>
      <p:ext uri="{BB962C8B-B14F-4D97-AF65-F5344CB8AC3E}">
        <p14:creationId xmlns:p14="http://schemas.microsoft.com/office/powerpoint/2010/main" val="1775767432"/>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matchingName="10">
  <p:cSld name="10">
    <p:spTree>
      <p:nvGrpSpPr>
        <p:cNvPr id="1" name="Shape 64"/>
        <p:cNvGrpSpPr/>
        <p:nvPr/>
      </p:nvGrpSpPr>
      <p:grpSpPr>
        <a:xfrm>
          <a:off x="0" y="0"/>
          <a:ext cx="0" cy="0"/>
          <a:chOff x="0" y="0"/>
          <a:chExt cx="0" cy="0"/>
        </a:xfrm>
      </p:grpSpPr>
      <p:sp>
        <p:nvSpPr>
          <p:cNvPr id="65" name="Google Shape;65;p58"/>
          <p:cNvSpPr>
            <a:spLocks noGrp="1"/>
          </p:cNvSpPr>
          <p:nvPr>
            <p:ph type="pic" idx="2"/>
          </p:nvPr>
        </p:nvSpPr>
        <p:spPr>
          <a:xfrm>
            <a:off x="383056" y="338143"/>
            <a:ext cx="17521895" cy="9625008"/>
          </a:xfrm>
          <a:prstGeom prst="rect">
            <a:avLst/>
          </a:prstGeom>
          <a:solidFill>
            <a:srgbClr val="353535">
              <a:alpha val="11372"/>
            </a:srgbClr>
          </a:solidFill>
          <a:ln>
            <a:noFill/>
          </a:ln>
        </p:spPr>
      </p:sp>
    </p:spTree>
    <p:extLst>
      <p:ext uri="{BB962C8B-B14F-4D97-AF65-F5344CB8AC3E}">
        <p14:creationId xmlns:p14="http://schemas.microsoft.com/office/powerpoint/2010/main" val="2034885671"/>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matchingName="11">
  <p:cSld name="11">
    <p:spTree>
      <p:nvGrpSpPr>
        <p:cNvPr id="1" name="Shape 66"/>
        <p:cNvGrpSpPr/>
        <p:nvPr/>
      </p:nvGrpSpPr>
      <p:grpSpPr>
        <a:xfrm>
          <a:off x="0" y="0"/>
          <a:ext cx="0" cy="0"/>
          <a:chOff x="0" y="0"/>
          <a:chExt cx="0" cy="0"/>
        </a:xfrm>
      </p:grpSpPr>
      <p:sp>
        <p:nvSpPr>
          <p:cNvPr id="67" name="Google Shape;67;p59"/>
          <p:cNvSpPr>
            <a:spLocks noGrp="1"/>
          </p:cNvSpPr>
          <p:nvPr>
            <p:ph type="pic" idx="2"/>
          </p:nvPr>
        </p:nvSpPr>
        <p:spPr>
          <a:xfrm>
            <a:off x="1935145" y="3120406"/>
            <a:ext cx="5715000" cy="5715000"/>
          </a:xfrm>
          <a:prstGeom prst="rect">
            <a:avLst/>
          </a:prstGeom>
          <a:solidFill>
            <a:srgbClr val="353535">
              <a:alpha val="11372"/>
            </a:srgbClr>
          </a:solidFill>
          <a:ln>
            <a:noFill/>
          </a:ln>
        </p:spPr>
      </p:sp>
      <p:sp>
        <p:nvSpPr>
          <p:cNvPr id="68" name="Google Shape;68;p59"/>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US"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Arial"/>
              <a:sym typeface="Open Sans"/>
            </a:endParaRPr>
          </a:p>
        </p:txBody>
      </p:sp>
      <p:cxnSp>
        <p:nvCxnSpPr>
          <p:cNvPr id="69" name="Google Shape;69;p59"/>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70" name="Google Shape;70;p59" descr="A picture containing drawing&#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15541413" y="0"/>
            <a:ext cx="2746587" cy="2683239"/>
          </a:xfrm>
          <a:prstGeom prst="rect">
            <a:avLst/>
          </a:prstGeom>
          <a:noFill/>
          <a:ln>
            <a:noFill/>
          </a:ln>
        </p:spPr>
      </p:pic>
    </p:spTree>
    <p:extLst>
      <p:ext uri="{BB962C8B-B14F-4D97-AF65-F5344CB8AC3E}">
        <p14:creationId xmlns:p14="http://schemas.microsoft.com/office/powerpoint/2010/main" val="1638414244"/>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matchingName="12">
  <p:cSld name="12">
    <p:spTree>
      <p:nvGrpSpPr>
        <p:cNvPr id="1" name="Shape 71"/>
        <p:cNvGrpSpPr/>
        <p:nvPr/>
      </p:nvGrpSpPr>
      <p:grpSpPr>
        <a:xfrm>
          <a:off x="0" y="0"/>
          <a:ext cx="0" cy="0"/>
          <a:chOff x="0" y="0"/>
          <a:chExt cx="0" cy="0"/>
        </a:xfrm>
      </p:grpSpPr>
      <p:sp>
        <p:nvSpPr>
          <p:cNvPr id="72" name="Google Shape;72;p60"/>
          <p:cNvSpPr>
            <a:spLocks noGrp="1"/>
          </p:cNvSpPr>
          <p:nvPr>
            <p:ph type="pic" idx="2"/>
          </p:nvPr>
        </p:nvSpPr>
        <p:spPr>
          <a:xfrm>
            <a:off x="1610782" y="2576586"/>
            <a:ext cx="6363725" cy="6363727"/>
          </a:xfrm>
          <a:prstGeom prst="rect">
            <a:avLst/>
          </a:prstGeom>
          <a:solidFill>
            <a:srgbClr val="353535">
              <a:alpha val="11372"/>
            </a:srgbClr>
          </a:solidFill>
          <a:ln>
            <a:noFill/>
          </a:ln>
        </p:spPr>
      </p:sp>
      <p:sp>
        <p:nvSpPr>
          <p:cNvPr id="73" name="Google Shape;73;p60"/>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US"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Arial"/>
              <a:sym typeface="Open Sans"/>
            </a:endParaRPr>
          </a:p>
        </p:txBody>
      </p:sp>
      <p:cxnSp>
        <p:nvCxnSpPr>
          <p:cNvPr id="74" name="Google Shape;74;p60"/>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75" name="Google Shape;75;p60" descr="A picture containing drawing&#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15541413" y="0"/>
            <a:ext cx="2746587" cy="2683239"/>
          </a:xfrm>
          <a:prstGeom prst="rect">
            <a:avLst/>
          </a:prstGeom>
          <a:noFill/>
          <a:ln>
            <a:noFill/>
          </a:ln>
        </p:spPr>
      </p:pic>
    </p:spTree>
    <p:extLst>
      <p:ext uri="{BB962C8B-B14F-4D97-AF65-F5344CB8AC3E}">
        <p14:creationId xmlns:p14="http://schemas.microsoft.com/office/powerpoint/2010/main" val="3873880549"/>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matchingName="13">
  <p:cSld name="13">
    <p:spTree>
      <p:nvGrpSpPr>
        <p:cNvPr id="1" name="Shape 76"/>
        <p:cNvGrpSpPr/>
        <p:nvPr/>
      </p:nvGrpSpPr>
      <p:grpSpPr>
        <a:xfrm>
          <a:off x="0" y="0"/>
          <a:ext cx="0" cy="0"/>
          <a:chOff x="0" y="0"/>
          <a:chExt cx="0" cy="0"/>
        </a:xfrm>
      </p:grpSpPr>
      <p:sp>
        <p:nvSpPr>
          <p:cNvPr id="77" name="Google Shape;77;p61"/>
          <p:cNvSpPr>
            <a:spLocks noGrp="1"/>
          </p:cNvSpPr>
          <p:nvPr>
            <p:ph type="pic" idx="2"/>
          </p:nvPr>
        </p:nvSpPr>
        <p:spPr>
          <a:xfrm flipH="1">
            <a:off x="-1" y="0"/>
            <a:ext cx="14712019" cy="4511040"/>
          </a:xfrm>
          <a:prstGeom prst="rect">
            <a:avLst/>
          </a:prstGeom>
          <a:solidFill>
            <a:srgbClr val="353535">
              <a:alpha val="11372"/>
            </a:srgbClr>
          </a:solidFill>
          <a:ln>
            <a:noFill/>
          </a:ln>
        </p:spPr>
      </p:sp>
      <p:sp>
        <p:nvSpPr>
          <p:cNvPr id="78" name="Google Shape;78;p61"/>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US"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Arial"/>
              <a:sym typeface="Open Sans"/>
            </a:endParaRPr>
          </a:p>
        </p:txBody>
      </p:sp>
      <p:cxnSp>
        <p:nvCxnSpPr>
          <p:cNvPr id="79" name="Google Shape;79;p61"/>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80" name="Google Shape;80;p61" descr="A picture containing drawing&#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15541413" y="0"/>
            <a:ext cx="2746587" cy="2683239"/>
          </a:xfrm>
          <a:prstGeom prst="rect">
            <a:avLst/>
          </a:prstGeom>
          <a:noFill/>
          <a:ln>
            <a:noFill/>
          </a:ln>
        </p:spPr>
      </p:pic>
    </p:spTree>
    <p:extLst>
      <p:ext uri="{BB962C8B-B14F-4D97-AF65-F5344CB8AC3E}">
        <p14:creationId xmlns:p14="http://schemas.microsoft.com/office/powerpoint/2010/main" val="2735681752"/>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matchingName="14">
  <p:cSld name="14">
    <p:spTree>
      <p:nvGrpSpPr>
        <p:cNvPr id="1" name="Shape 81"/>
        <p:cNvGrpSpPr/>
        <p:nvPr/>
      </p:nvGrpSpPr>
      <p:grpSpPr>
        <a:xfrm>
          <a:off x="0" y="0"/>
          <a:ext cx="0" cy="0"/>
          <a:chOff x="0" y="0"/>
          <a:chExt cx="0" cy="0"/>
        </a:xfrm>
      </p:grpSpPr>
      <p:sp>
        <p:nvSpPr>
          <p:cNvPr id="82" name="Google Shape;82;p62"/>
          <p:cNvSpPr>
            <a:spLocks noGrp="1"/>
          </p:cNvSpPr>
          <p:nvPr>
            <p:ph type="pic" idx="2"/>
          </p:nvPr>
        </p:nvSpPr>
        <p:spPr>
          <a:xfrm>
            <a:off x="1553028" y="0"/>
            <a:ext cx="16734972" cy="5379495"/>
          </a:xfrm>
          <a:prstGeom prst="rect">
            <a:avLst/>
          </a:prstGeom>
          <a:solidFill>
            <a:srgbClr val="353535">
              <a:alpha val="11372"/>
            </a:srgbClr>
          </a:solidFill>
          <a:ln>
            <a:noFill/>
          </a:ln>
        </p:spPr>
      </p:sp>
      <p:sp>
        <p:nvSpPr>
          <p:cNvPr id="83" name="Google Shape;83;p62"/>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US"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Arial"/>
              <a:sym typeface="Open Sans"/>
            </a:endParaRPr>
          </a:p>
        </p:txBody>
      </p:sp>
      <p:cxnSp>
        <p:nvCxnSpPr>
          <p:cNvPr id="84" name="Google Shape;84;p62"/>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85" name="Google Shape;85;p62" descr="A picture containing drawing&#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0" y="0"/>
            <a:ext cx="2746587" cy="2683239"/>
          </a:xfrm>
          <a:prstGeom prst="rect">
            <a:avLst/>
          </a:prstGeom>
          <a:noFill/>
          <a:ln>
            <a:noFill/>
          </a:ln>
        </p:spPr>
      </p:pic>
    </p:spTree>
    <p:extLst>
      <p:ext uri="{BB962C8B-B14F-4D97-AF65-F5344CB8AC3E}">
        <p14:creationId xmlns:p14="http://schemas.microsoft.com/office/powerpoint/2010/main" val="3675018957"/>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matchingName="16">
  <p:cSld name="16">
    <p:spTree>
      <p:nvGrpSpPr>
        <p:cNvPr id="1" name="Shape 91"/>
        <p:cNvGrpSpPr/>
        <p:nvPr/>
      </p:nvGrpSpPr>
      <p:grpSpPr>
        <a:xfrm>
          <a:off x="0" y="0"/>
          <a:ext cx="0" cy="0"/>
          <a:chOff x="0" y="0"/>
          <a:chExt cx="0" cy="0"/>
        </a:xfrm>
      </p:grpSpPr>
      <p:sp>
        <p:nvSpPr>
          <p:cNvPr id="92" name="Google Shape;92;p64"/>
          <p:cNvSpPr>
            <a:spLocks noGrp="1"/>
          </p:cNvSpPr>
          <p:nvPr>
            <p:ph type="pic" idx="2"/>
          </p:nvPr>
        </p:nvSpPr>
        <p:spPr>
          <a:xfrm>
            <a:off x="0" y="0"/>
            <a:ext cx="6698918" cy="6698919"/>
          </a:xfrm>
          <a:prstGeom prst="rect">
            <a:avLst/>
          </a:prstGeom>
          <a:solidFill>
            <a:srgbClr val="353535">
              <a:alpha val="11372"/>
            </a:srgbClr>
          </a:solidFill>
          <a:ln>
            <a:noFill/>
          </a:ln>
        </p:spPr>
      </p:sp>
      <p:sp>
        <p:nvSpPr>
          <p:cNvPr id="93" name="Google Shape;93;p64"/>
          <p:cNvSpPr>
            <a:spLocks noGrp="1"/>
          </p:cNvSpPr>
          <p:nvPr>
            <p:ph type="pic" idx="3"/>
          </p:nvPr>
        </p:nvSpPr>
        <p:spPr>
          <a:xfrm>
            <a:off x="4279192" y="4287009"/>
            <a:ext cx="4798110" cy="4798111"/>
          </a:xfrm>
          <a:prstGeom prst="rect">
            <a:avLst/>
          </a:prstGeom>
          <a:solidFill>
            <a:srgbClr val="353535">
              <a:alpha val="11372"/>
            </a:srgbClr>
          </a:solidFill>
          <a:ln>
            <a:noFill/>
          </a:ln>
        </p:spPr>
      </p:sp>
      <p:sp>
        <p:nvSpPr>
          <p:cNvPr id="94" name="Google Shape;94;p64"/>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US"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Arial"/>
              <a:sym typeface="Open Sans"/>
            </a:endParaRPr>
          </a:p>
        </p:txBody>
      </p:sp>
      <p:cxnSp>
        <p:nvCxnSpPr>
          <p:cNvPr id="95" name="Google Shape;95;p64"/>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96" name="Google Shape;96;p64" descr="A picture containing drawing&#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15541413" y="0"/>
            <a:ext cx="2746587" cy="2683239"/>
          </a:xfrm>
          <a:prstGeom prst="rect">
            <a:avLst/>
          </a:prstGeom>
          <a:noFill/>
          <a:ln>
            <a:noFill/>
          </a:ln>
        </p:spPr>
      </p:pic>
    </p:spTree>
    <p:extLst>
      <p:ext uri="{BB962C8B-B14F-4D97-AF65-F5344CB8AC3E}">
        <p14:creationId xmlns:p14="http://schemas.microsoft.com/office/powerpoint/2010/main" val="2585645781"/>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matchingName="17">
  <p:cSld name="17">
    <p:spTree>
      <p:nvGrpSpPr>
        <p:cNvPr id="1" name="Shape 97"/>
        <p:cNvGrpSpPr/>
        <p:nvPr/>
      </p:nvGrpSpPr>
      <p:grpSpPr>
        <a:xfrm>
          <a:off x="0" y="0"/>
          <a:ext cx="0" cy="0"/>
          <a:chOff x="0" y="0"/>
          <a:chExt cx="0" cy="0"/>
        </a:xfrm>
      </p:grpSpPr>
      <p:sp>
        <p:nvSpPr>
          <p:cNvPr id="98" name="Google Shape;98;p65"/>
          <p:cNvSpPr>
            <a:spLocks noGrp="1"/>
          </p:cNvSpPr>
          <p:nvPr>
            <p:ph type="pic" idx="2"/>
          </p:nvPr>
        </p:nvSpPr>
        <p:spPr>
          <a:xfrm>
            <a:off x="6907700" y="3429529"/>
            <a:ext cx="3466042" cy="3429529"/>
          </a:xfrm>
          <a:prstGeom prst="rect">
            <a:avLst/>
          </a:prstGeom>
          <a:solidFill>
            <a:srgbClr val="353535">
              <a:alpha val="11372"/>
            </a:srgbClr>
          </a:solidFill>
          <a:ln>
            <a:noFill/>
          </a:ln>
        </p:spPr>
      </p:sp>
      <p:sp>
        <p:nvSpPr>
          <p:cNvPr id="99" name="Google Shape;99;p65"/>
          <p:cNvSpPr>
            <a:spLocks noGrp="1"/>
          </p:cNvSpPr>
          <p:nvPr>
            <p:ph type="pic" idx="3"/>
          </p:nvPr>
        </p:nvSpPr>
        <p:spPr>
          <a:xfrm>
            <a:off x="-24384" y="0"/>
            <a:ext cx="3466042" cy="3429529"/>
          </a:xfrm>
          <a:prstGeom prst="rect">
            <a:avLst/>
          </a:prstGeom>
          <a:solidFill>
            <a:srgbClr val="353535">
              <a:alpha val="11372"/>
            </a:srgbClr>
          </a:solidFill>
          <a:ln>
            <a:noFill/>
          </a:ln>
        </p:spPr>
      </p:sp>
      <p:sp>
        <p:nvSpPr>
          <p:cNvPr id="100" name="Google Shape;100;p65"/>
          <p:cNvSpPr>
            <a:spLocks noGrp="1"/>
          </p:cNvSpPr>
          <p:nvPr>
            <p:ph type="pic" idx="4"/>
          </p:nvPr>
        </p:nvSpPr>
        <p:spPr>
          <a:xfrm>
            <a:off x="3441658" y="3429529"/>
            <a:ext cx="3466042" cy="3429529"/>
          </a:xfrm>
          <a:prstGeom prst="rect">
            <a:avLst/>
          </a:prstGeom>
          <a:solidFill>
            <a:srgbClr val="353535">
              <a:alpha val="11372"/>
            </a:srgbClr>
          </a:solidFill>
          <a:ln>
            <a:noFill/>
          </a:ln>
        </p:spPr>
      </p:sp>
      <p:sp>
        <p:nvSpPr>
          <p:cNvPr id="101" name="Google Shape;101;p65"/>
          <p:cNvSpPr>
            <a:spLocks noGrp="1"/>
          </p:cNvSpPr>
          <p:nvPr>
            <p:ph type="pic" idx="5"/>
          </p:nvPr>
        </p:nvSpPr>
        <p:spPr>
          <a:xfrm>
            <a:off x="-24384" y="3429529"/>
            <a:ext cx="3466042" cy="3429529"/>
          </a:xfrm>
          <a:prstGeom prst="rect">
            <a:avLst/>
          </a:prstGeom>
          <a:solidFill>
            <a:srgbClr val="353535">
              <a:alpha val="11372"/>
            </a:srgbClr>
          </a:solidFill>
          <a:ln>
            <a:noFill/>
          </a:ln>
        </p:spPr>
      </p:sp>
      <p:sp>
        <p:nvSpPr>
          <p:cNvPr id="102" name="Google Shape;102;p65"/>
          <p:cNvSpPr>
            <a:spLocks noGrp="1"/>
          </p:cNvSpPr>
          <p:nvPr>
            <p:ph type="pic" idx="6"/>
          </p:nvPr>
        </p:nvSpPr>
        <p:spPr>
          <a:xfrm>
            <a:off x="3441658" y="6859059"/>
            <a:ext cx="3466042" cy="3429529"/>
          </a:xfrm>
          <a:prstGeom prst="rect">
            <a:avLst/>
          </a:prstGeom>
          <a:solidFill>
            <a:srgbClr val="353535">
              <a:alpha val="11372"/>
            </a:srgbClr>
          </a:solidFill>
          <a:ln>
            <a:noFill/>
          </a:ln>
        </p:spPr>
      </p:sp>
      <p:sp>
        <p:nvSpPr>
          <p:cNvPr id="103" name="Google Shape;103;p65"/>
          <p:cNvSpPr>
            <a:spLocks noGrp="1"/>
          </p:cNvSpPr>
          <p:nvPr>
            <p:ph type="pic" idx="7"/>
          </p:nvPr>
        </p:nvSpPr>
        <p:spPr>
          <a:xfrm>
            <a:off x="-24384" y="6859059"/>
            <a:ext cx="3466042" cy="3429529"/>
          </a:xfrm>
          <a:prstGeom prst="rect">
            <a:avLst/>
          </a:prstGeom>
          <a:solidFill>
            <a:srgbClr val="353535">
              <a:alpha val="11372"/>
            </a:srgbClr>
          </a:solidFill>
          <a:ln>
            <a:noFill/>
          </a:ln>
        </p:spPr>
      </p:sp>
      <p:sp>
        <p:nvSpPr>
          <p:cNvPr id="104" name="Google Shape;104;p65"/>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US"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Arial"/>
              <a:sym typeface="Open Sans"/>
            </a:endParaRPr>
          </a:p>
        </p:txBody>
      </p:sp>
      <p:cxnSp>
        <p:nvCxnSpPr>
          <p:cNvPr id="105" name="Google Shape;105;p65"/>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106" name="Google Shape;106;p65" descr="A picture containing drawing&#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15541413" y="0"/>
            <a:ext cx="2746587" cy="2683239"/>
          </a:xfrm>
          <a:prstGeom prst="rect">
            <a:avLst/>
          </a:prstGeom>
          <a:noFill/>
          <a:ln>
            <a:noFill/>
          </a:ln>
        </p:spPr>
      </p:pic>
    </p:spTree>
    <p:extLst>
      <p:ext uri="{BB962C8B-B14F-4D97-AF65-F5344CB8AC3E}">
        <p14:creationId xmlns:p14="http://schemas.microsoft.com/office/powerpoint/2010/main" val="1638643166"/>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matchingName="18">
  <p:cSld name="18">
    <p:spTree>
      <p:nvGrpSpPr>
        <p:cNvPr id="1" name="Shape 107"/>
        <p:cNvGrpSpPr/>
        <p:nvPr/>
      </p:nvGrpSpPr>
      <p:grpSpPr>
        <a:xfrm>
          <a:off x="0" y="0"/>
          <a:ext cx="0" cy="0"/>
          <a:chOff x="0" y="0"/>
          <a:chExt cx="0" cy="0"/>
        </a:xfrm>
      </p:grpSpPr>
      <p:sp>
        <p:nvSpPr>
          <p:cNvPr id="108" name="Google Shape;108;p66"/>
          <p:cNvSpPr>
            <a:spLocks noGrp="1"/>
          </p:cNvSpPr>
          <p:nvPr>
            <p:ph type="pic" idx="2"/>
          </p:nvPr>
        </p:nvSpPr>
        <p:spPr>
          <a:xfrm>
            <a:off x="11359170" y="0"/>
            <a:ext cx="2271834" cy="2247901"/>
          </a:xfrm>
          <a:prstGeom prst="rect">
            <a:avLst/>
          </a:prstGeom>
          <a:solidFill>
            <a:srgbClr val="353535">
              <a:alpha val="11372"/>
            </a:srgbClr>
          </a:solidFill>
          <a:ln>
            <a:noFill/>
          </a:ln>
        </p:spPr>
      </p:sp>
      <p:sp>
        <p:nvSpPr>
          <p:cNvPr id="109" name="Google Shape;109;p66"/>
          <p:cNvSpPr>
            <a:spLocks noGrp="1"/>
          </p:cNvSpPr>
          <p:nvPr>
            <p:ph type="pic" idx="3"/>
          </p:nvPr>
        </p:nvSpPr>
        <p:spPr>
          <a:xfrm>
            <a:off x="9087336" y="0"/>
            <a:ext cx="2271834" cy="2247901"/>
          </a:xfrm>
          <a:prstGeom prst="rect">
            <a:avLst/>
          </a:prstGeom>
          <a:solidFill>
            <a:srgbClr val="353535">
              <a:alpha val="11372"/>
            </a:srgbClr>
          </a:solidFill>
          <a:ln>
            <a:noFill/>
          </a:ln>
        </p:spPr>
      </p:sp>
      <p:sp>
        <p:nvSpPr>
          <p:cNvPr id="110" name="Google Shape;110;p66"/>
          <p:cNvSpPr>
            <a:spLocks noGrp="1"/>
          </p:cNvSpPr>
          <p:nvPr>
            <p:ph type="pic" idx="4"/>
          </p:nvPr>
        </p:nvSpPr>
        <p:spPr>
          <a:xfrm>
            <a:off x="6815502" y="0"/>
            <a:ext cx="2271834" cy="2247901"/>
          </a:xfrm>
          <a:prstGeom prst="rect">
            <a:avLst/>
          </a:prstGeom>
          <a:solidFill>
            <a:srgbClr val="353535">
              <a:alpha val="11372"/>
            </a:srgbClr>
          </a:solidFill>
          <a:ln>
            <a:noFill/>
          </a:ln>
        </p:spPr>
      </p:sp>
      <p:sp>
        <p:nvSpPr>
          <p:cNvPr id="111" name="Google Shape;111;p66"/>
          <p:cNvSpPr>
            <a:spLocks noGrp="1"/>
          </p:cNvSpPr>
          <p:nvPr>
            <p:ph type="pic" idx="5"/>
          </p:nvPr>
        </p:nvSpPr>
        <p:spPr>
          <a:xfrm>
            <a:off x="4543668" y="0"/>
            <a:ext cx="2271834" cy="2247901"/>
          </a:xfrm>
          <a:prstGeom prst="rect">
            <a:avLst/>
          </a:prstGeom>
          <a:solidFill>
            <a:srgbClr val="353535">
              <a:alpha val="11372"/>
            </a:srgbClr>
          </a:solidFill>
          <a:ln>
            <a:noFill/>
          </a:ln>
        </p:spPr>
      </p:sp>
      <p:sp>
        <p:nvSpPr>
          <p:cNvPr id="112" name="Google Shape;112;p66"/>
          <p:cNvSpPr>
            <a:spLocks noGrp="1"/>
          </p:cNvSpPr>
          <p:nvPr>
            <p:ph type="pic" idx="6"/>
          </p:nvPr>
        </p:nvSpPr>
        <p:spPr>
          <a:xfrm>
            <a:off x="2271834" y="0"/>
            <a:ext cx="2271834" cy="2247901"/>
          </a:xfrm>
          <a:prstGeom prst="rect">
            <a:avLst/>
          </a:prstGeom>
          <a:solidFill>
            <a:srgbClr val="353535">
              <a:alpha val="11372"/>
            </a:srgbClr>
          </a:solidFill>
          <a:ln>
            <a:noFill/>
          </a:ln>
        </p:spPr>
      </p:sp>
      <p:sp>
        <p:nvSpPr>
          <p:cNvPr id="113" name="Google Shape;113;p66"/>
          <p:cNvSpPr>
            <a:spLocks noGrp="1"/>
          </p:cNvSpPr>
          <p:nvPr>
            <p:ph type="pic" idx="7"/>
          </p:nvPr>
        </p:nvSpPr>
        <p:spPr>
          <a:xfrm>
            <a:off x="0" y="0"/>
            <a:ext cx="2271834" cy="2247901"/>
          </a:xfrm>
          <a:prstGeom prst="rect">
            <a:avLst/>
          </a:prstGeom>
          <a:solidFill>
            <a:srgbClr val="353535">
              <a:alpha val="11372"/>
            </a:srgbClr>
          </a:solidFill>
          <a:ln>
            <a:noFill/>
          </a:ln>
        </p:spPr>
      </p:sp>
      <p:sp>
        <p:nvSpPr>
          <p:cNvPr id="114" name="Google Shape;114;p66"/>
          <p:cNvSpPr>
            <a:spLocks noGrp="1"/>
          </p:cNvSpPr>
          <p:nvPr>
            <p:ph type="pic" idx="8"/>
          </p:nvPr>
        </p:nvSpPr>
        <p:spPr>
          <a:xfrm>
            <a:off x="9087336" y="2247901"/>
            <a:ext cx="2271834" cy="2247901"/>
          </a:xfrm>
          <a:prstGeom prst="rect">
            <a:avLst/>
          </a:prstGeom>
          <a:solidFill>
            <a:srgbClr val="353535">
              <a:alpha val="11372"/>
            </a:srgbClr>
          </a:solidFill>
          <a:ln>
            <a:noFill/>
          </a:ln>
        </p:spPr>
      </p:sp>
      <p:sp>
        <p:nvSpPr>
          <p:cNvPr id="115" name="Google Shape;115;p66"/>
          <p:cNvSpPr>
            <a:spLocks noGrp="1"/>
          </p:cNvSpPr>
          <p:nvPr>
            <p:ph type="pic" idx="9"/>
          </p:nvPr>
        </p:nvSpPr>
        <p:spPr>
          <a:xfrm>
            <a:off x="6815502" y="2247901"/>
            <a:ext cx="2271834" cy="2247901"/>
          </a:xfrm>
          <a:prstGeom prst="rect">
            <a:avLst/>
          </a:prstGeom>
          <a:solidFill>
            <a:srgbClr val="353535">
              <a:alpha val="11372"/>
            </a:srgbClr>
          </a:solidFill>
          <a:ln>
            <a:noFill/>
          </a:ln>
        </p:spPr>
      </p:sp>
      <p:sp>
        <p:nvSpPr>
          <p:cNvPr id="116" name="Google Shape;116;p66"/>
          <p:cNvSpPr>
            <a:spLocks noGrp="1"/>
          </p:cNvSpPr>
          <p:nvPr>
            <p:ph type="pic" idx="13"/>
          </p:nvPr>
        </p:nvSpPr>
        <p:spPr>
          <a:xfrm>
            <a:off x="4543668" y="2247901"/>
            <a:ext cx="2271834" cy="2247901"/>
          </a:xfrm>
          <a:prstGeom prst="rect">
            <a:avLst/>
          </a:prstGeom>
          <a:solidFill>
            <a:srgbClr val="353535">
              <a:alpha val="11372"/>
            </a:srgbClr>
          </a:solidFill>
          <a:ln>
            <a:noFill/>
          </a:ln>
        </p:spPr>
      </p:sp>
      <p:sp>
        <p:nvSpPr>
          <p:cNvPr id="117" name="Google Shape;117;p66"/>
          <p:cNvSpPr>
            <a:spLocks noGrp="1"/>
          </p:cNvSpPr>
          <p:nvPr>
            <p:ph type="pic" idx="14"/>
          </p:nvPr>
        </p:nvSpPr>
        <p:spPr>
          <a:xfrm>
            <a:off x="2271834" y="2247901"/>
            <a:ext cx="2271834" cy="2247901"/>
          </a:xfrm>
          <a:prstGeom prst="rect">
            <a:avLst/>
          </a:prstGeom>
          <a:solidFill>
            <a:srgbClr val="353535">
              <a:alpha val="11372"/>
            </a:srgbClr>
          </a:solidFill>
          <a:ln>
            <a:noFill/>
          </a:ln>
        </p:spPr>
      </p:sp>
      <p:sp>
        <p:nvSpPr>
          <p:cNvPr id="118" name="Google Shape;118;p66"/>
          <p:cNvSpPr>
            <a:spLocks noGrp="1"/>
          </p:cNvSpPr>
          <p:nvPr>
            <p:ph type="pic" idx="15"/>
          </p:nvPr>
        </p:nvSpPr>
        <p:spPr>
          <a:xfrm>
            <a:off x="0" y="2247901"/>
            <a:ext cx="2271834" cy="2247901"/>
          </a:xfrm>
          <a:prstGeom prst="rect">
            <a:avLst/>
          </a:prstGeom>
          <a:solidFill>
            <a:srgbClr val="353535">
              <a:alpha val="11372"/>
            </a:srgbClr>
          </a:solidFill>
          <a:ln>
            <a:noFill/>
          </a:ln>
        </p:spPr>
      </p:sp>
      <p:sp>
        <p:nvSpPr>
          <p:cNvPr id="119" name="Google Shape;119;p66"/>
          <p:cNvSpPr>
            <a:spLocks noGrp="1"/>
          </p:cNvSpPr>
          <p:nvPr>
            <p:ph type="pic" idx="16"/>
          </p:nvPr>
        </p:nvSpPr>
        <p:spPr>
          <a:xfrm>
            <a:off x="4543668" y="4495802"/>
            <a:ext cx="2271834" cy="2247901"/>
          </a:xfrm>
          <a:prstGeom prst="rect">
            <a:avLst/>
          </a:prstGeom>
          <a:solidFill>
            <a:srgbClr val="353535">
              <a:alpha val="11372"/>
            </a:srgbClr>
          </a:solidFill>
          <a:ln>
            <a:noFill/>
          </a:ln>
        </p:spPr>
      </p:sp>
      <p:sp>
        <p:nvSpPr>
          <p:cNvPr id="120" name="Google Shape;120;p66"/>
          <p:cNvSpPr>
            <a:spLocks noGrp="1"/>
          </p:cNvSpPr>
          <p:nvPr>
            <p:ph type="pic" idx="17"/>
          </p:nvPr>
        </p:nvSpPr>
        <p:spPr>
          <a:xfrm>
            <a:off x="2271834" y="4495802"/>
            <a:ext cx="2271834" cy="2247901"/>
          </a:xfrm>
          <a:prstGeom prst="rect">
            <a:avLst/>
          </a:prstGeom>
          <a:solidFill>
            <a:srgbClr val="353535">
              <a:alpha val="11372"/>
            </a:srgbClr>
          </a:solidFill>
          <a:ln>
            <a:noFill/>
          </a:ln>
        </p:spPr>
      </p:sp>
      <p:sp>
        <p:nvSpPr>
          <p:cNvPr id="121" name="Google Shape;121;p66"/>
          <p:cNvSpPr>
            <a:spLocks noGrp="1"/>
          </p:cNvSpPr>
          <p:nvPr>
            <p:ph type="pic" idx="18"/>
          </p:nvPr>
        </p:nvSpPr>
        <p:spPr>
          <a:xfrm>
            <a:off x="0" y="4495802"/>
            <a:ext cx="2271834" cy="2247901"/>
          </a:xfrm>
          <a:prstGeom prst="rect">
            <a:avLst/>
          </a:prstGeom>
          <a:solidFill>
            <a:srgbClr val="353535">
              <a:alpha val="11372"/>
            </a:srgbClr>
          </a:solidFill>
          <a:ln>
            <a:noFill/>
          </a:ln>
        </p:spPr>
      </p:sp>
      <p:sp>
        <p:nvSpPr>
          <p:cNvPr id="122" name="Google Shape;122;p66"/>
          <p:cNvSpPr>
            <a:spLocks noGrp="1"/>
          </p:cNvSpPr>
          <p:nvPr>
            <p:ph type="pic" idx="19"/>
          </p:nvPr>
        </p:nvSpPr>
        <p:spPr>
          <a:xfrm>
            <a:off x="0" y="6743703"/>
            <a:ext cx="2271834" cy="2247901"/>
          </a:xfrm>
          <a:prstGeom prst="rect">
            <a:avLst/>
          </a:prstGeom>
          <a:solidFill>
            <a:srgbClr val="353535">
              <a:alpha val="11372"/>
            </a:srgbClr>
          </a:solidFill>
          <a:ln>
            <a:noFill/>
          </a:ln>
        </p:spPr>
      </p:sp>
      <p:sp>
        <p:nvSpPr>
          <p:cNvPr id="123" name="Google Shape;123;p66"/>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US"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Arial"/>
              <a:sym typeface="Open Sans"/>
            </a:endParaRPr>
          </a:p>
        </p:txBody>
      </p:sp>
      <p:cxnSp>
        <p:nvCxnSpPr>
          <p:cNvPr id="124" name="Google Shape;124;p66"/>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125" name="Google Shape;125;p66" descr="A picture containing drawing&#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15541413" y="0"/>
            <a:ext cx="2746587" cy="2683239"/>
          </a:xfrm>
          <a:prstGeom prst="rect">
            <a:avLst/>
          </a:prstGeom>
          <a:noFill/>
          <a:ln>
            <a:noFill/>
          </a:ln>
        </p:spPr>
      </p:pic>
    </p:spTree>
    <p:extLst>
      <p:ext uri="{BB962C8B-B14F-4D97-AF65-F5344CB8AC3E}">
        <p14:creationId xmlns:p14="http://schemas.microsoft.com/office/powerpoint/2010/main" val="1257872425"/>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matchingName="19">
  <p:cSld name="19">
    <p:spTree>
      <p:nvGrpSpPr>
        <p:cNvPr id="1" name="Shape 126"/>
        <p:cNvGrpSpPr/>
        <p:nvPr/>
      </p:nvGrpSpPr>
      <p:grpSpPr>
        <a:xfrm>
          <a:off x="0" y="0"/>
          <a:ext cx="0" cy="0"/>
          <a:chOff x="0" y="0"/>
          <a:chExt cx="0" cy="0"/>
        </a:xfrm>
      </p:grpSpPr>
      <p:sp>
        <p:nvSpPr>
          <p:cNvPr id="127" name="Google Shape;127;p67"/>
          <p:cNvSpPr>
            <a:spLocks noGrp="1"/>
          </p:cNvSpPr>
          <p:nvPr>
            <p:ph type="pic" idx="2"/>
          </p:nvPr>
        </p:nvSpPr>
        <p:spPr>
          <a:xfrm>
            <a:off x="2076448" y="0"/>
            <a:ext cx="3975907" cy="10288588"/>
          </a:xfrm>
          <a:prstGeom prst="rect">
            <a:avLst/>
          </a:prstGeom>
          <a:solidFill>
            <a:srgbClr val="353535">
              <a:alpha val="11372"/>
            </a:srgbClr>
          </a:solidFill>
          <a:ln>
            <a:noFill/>
          </a:ln>
        </p:spPr>
      </p:sp>
      <p:sp>
        <p:nvSpPr>
          <p:cNvPr id="128" name="Google Shape;128;p67"/>
          <p:cNvSpPr>
            <a:spLocks noGrp="1"/>
          </p:cNvSpPr>
          <p:nvPr>
            <p:ph type="pic" idx="3"/>
          </p:nvPr>
        </p:nvSpPr>
        <p:spPr>
          <a:xfrm>
            <a:off x="6052354" y="0"/>
            <a:ext cx="3975907" cy="10288588"/>
          </a:xfrm>
          <a:prstGeom prst="rect">
            <a:avLst/>
          </a:prstGeom>
          <a:solidFill>
            <a:srgbClr val="353535">
              <a:alpha val="11372"/>
            </a:srgbClr>
          </a:solidFill>
          <a:ln>
            <a:noFill/>
          </a:ln>
        </p:spPr>
      </p:sp>
      <p:sp>
        <p:nvSpPr>
          <p:cNvPr id="129" name="Google Shape;129;p67"/>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US"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Arial"/>
              <a:sym typeface="Open Sans"/>
            </a:endParaRPr>
          </a:p>
        </p:txBody>
      </p:sp>
      <p:cxnSp>
        <p:nvCxnSpPr>
          <p:cNvPr id="130" name="Google Shape;130;p67"/>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131" name="Google Shape;131;p67" descr="A picture containing drawing&#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15541413" y="0"/>
            <a:ext cx="2746587" cy="2683239"/>
          </a:xfrm>
          <a:prstGeom prst="rect">
            <a:avLst/>
          </a:prstGeom>
          <a:noFill/>
          <a:ln>
            <a:noFill/>
          </a:ln>
        </p:spPr>
      </p:pic>
    </p:spTree>
    <p:extLst>
      <p:ext uri="{BB962C8B-B14F-4D97-AF65-F5344CB8AC3E}">
        <p14:creationId xmlns:p14="http://schemas.microsoft.com/office/powerpoint/2010/main" val="2494750906"/>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8" Type="http://schemas.openxmlformats.org/officeDocument/2006/relationships/slideLayout" Target="../slideLayouts/slideLayout8.xml"/><Relationship Id="rId3" Type="http://schemas.openxmlformats.org/officeDocument/2006/relationships/slideLayout" Target="../slideLayouts/slideLayout3.xml"/></Relationships>
</file>

<file path=ppt/slideMasters/_rels/slideMaster2.xml.rels><?xml version="1.0" encoding="UTF-8" standalone="yes"?>
<Relationships xmlns="http://schemas.openxmlformats.org/package/2006/relationships"><Relationship Id="rId13" Type="http://schemas.openxmlformats.org/officeDocument/2006/relationships/slideLayout" Target="../slideLayouts/slideLayout49.xml"/><Relationship Id="rId18" Type="http://schemas.openxmlformats.org/officeDocument/2006/relationships/slideLayout" Target="../slideLayouts/slideLayout54.xml"/><Relationship Id="rId26" Type="http://schemas.openxmlformats.org/officeDocument/2006/relationships/slideLayout" Target="../slideLayouts/slideLayout62.xml"/><Relationship Id="rId39" Type="http://schemas.openxmlformats.org/officeDocument/2006/relationships/slideLayout" Target="../slideLayouts/slideLayout75.xml"/><Relationship Id="rId21" Type="http://schemas.openxmlformats.org/officeDocument/2006/relationships/slideLayout" Target="../slideLayouts/slideLayout57.xml"/><Relationship Id="rId34" Type="http://schemas.openxmlformats.org/officeDocument/2006/relationships/slideLayout" Target="../slideLayouts/slideLayout70.xml"/><Relationship Id="rId42" Type="http://schemas.openxmlformats.org/officeDocument/2006/relationships/slideLayout" Target="../slideLayouts/slideLayout78.xml"/><Relationship Id="rId47" Type="http://schemas.openxmlformats.org/officeDocument/2006/relationships/slideLayout" Target="../slideLayouts/slideLayout83.xml"/><Relationship Id="rId7" Type="http://schemas.openxmlformats.org/officeDocument/2006/relationships/slideLayout" Target="../slideLayouts/slideLayout43.xml"/><Relationship Id="rId2" Type="http://schemas.openxmlformats.org/officeDocument/2006/relationships/slideLayout" Target="../slideLayouts/slideLayout38.xml"/><Relationship Id="rId16" Type="http://schemas.openxmlformats.org/officeDocument/2006/relationships/slideLayout" Target="../slideLayouts/slideLayout52.xml"/><Relationship Id="rId29" Type="http://schemas.openxmlformats.org/officeDocument/2006/relationships/slideLayout" Target="../slideLayouts/slideLayout65.xml"/><Relationship Id="rId1" Type="http://schemas.openxmlformats.org/officeDocument/2006/relationships/slideLayout" Target="../slideLayouts/slideLayout37.xml"/><Relationship Id="rId6" Type="http://schemas.openxmlformats.org/officeDocument/2006/relationships/slideLayout" Target="../slideLayouts/slideLayout42.xml"/><Relationship Id="rId11" Type="http://schemas.openxmlformats.org/officeDocument/2006/relationships/slideLayout" Target="../slideLayouts/slideLayout47.xml"/><Relationship Id="rId24" Type="http://schemas.openxmlformats.org/officeDocument/2006/relationships/slideLayout" Target="../slideLayouts/slideLayout60.xml"/><Relationship Id="rId32" Type="http://schemas.openxmlformats.org/officeDocument/2006/relationships/slideLayout" Target="../slideLayouts/slideLayout68.xml"/><Relationship Id="rId37" Type="http://schemas.openxmlformats.org/officeDocument/2006/relationships/slideLayout" Target="../slideLayouts/slideLayout73.xml"/><Relationship Id="rId40" Type="http://schemas.openxmlformats.org/officeDocument/2006/relationships/slideLayout" Target="../slideLayouts/slideLayout76.xml"/><Relationship Id="rId45" Type="http://schemas.openxmlformats.org/officeDocument/2006/relationships/slideLayout" Target="../slideLayouts/slideLayout81.xml"/><Relationship Id="rId5" Type="http://schemas.openxmlformats.org/officeDocument/2006/relationships/slideLayout" Target="../slideLayouts/slideLayout41.xml"/><Relationship Id="rId15" Type="http://schemas.openxmlformats.org/officeDocument/2006/relationships/slideLayout" Target="../slideLayouts/slideLayout51.xml"/><Relationship Id="rId23" Type="http://schemas.openxmlformats.org/officeDocument/2006/relationships/slideLayout" Target="../slideLayouts/slideLayout59.xml"/><Relationship Id="rId28" Type="http://schemas.openxmlformats.org/officeDocument/2006/relationships/slideLayout" Target="../slideLayouts/slideLayout64.xml"/><Relationship Id="rId36" Type="http://schemas.openxmlformats.org/officeDocument/2006/relationships/slideLayout" Target="../slideLayouts/slideLayout72.xml"/><Relationship Id="rId10" Type="http://schemas.openxmlformats.org/officeDocument/2006/relationships/slideLayout" Target="../slideLayouts/slideLayout46.xml"/><Relationship Id="rId19" Type="http://schemas.openxmlformats.org/officeDocument/2006/relationships/slideLayout" Target="../slideLayouts/slideLayout55.xml"/><Relationship Id="rId31" Type="http://schemas.openxmlformats.org/officeDocument/2006/relationships/slideLayout" Target="../slideLayouts/slideLayout67.xml"/><Relationship Id="rId44" Type="http://schemas.openxmlformats.org/officeDocument/2006/relationships/slideLayout" Target="../slideLayouts/slideLayout80.xml"/><Relationship Id="rId4" Type="http://schemas.openxmlformats.org/officeDocument/2006/relationships/slideLayout" Target="../slideLayouts/slideLayout40.xml"/><Relationship Id="rId9" Type="http://schemas.openxmlformats.org/officeDocument/2006/relationships/slideLayout" Target="../slideLayouts/slideLayout45.xml"/><Relationship Id="rId14" Type="http://schemas.openxmlformats.org/officeDocument/2006/relationships/slideLayout" Target="../slideLayouts/slideLayout50.xml"/><Relationship Id="rId22" Type="http://schemas.openxmlformats.org/officeDocument/2006/relationships/slideLayout" Target="../slideLayouts/slideLayout58.xml"/><Relationship Id="rId27" Type="http://schemas.openxmlformats.org/officeDocument/2006/relationships/slideLayout" Target="../slideLayouts/slideLayout63.xml"/><Relationship Id="rId30" Type="http://schemas.openxmlformats.org/officeDocument/2006/relationships/slideLayout" Target="../slideLayouts/slideLayout66.xml"/><Relationship Id="rId35" Type="http://schemas.openxmlformats.org/officeDocument/2006/relationships/slideLayout" Target="../slideLayouts/slideLayout71.xml"/><Relationship Id="rId43" Type="http://schemas.openxmlformats.org/officeDocument/2006/relationships/slideLayout" Target="../slideLayouts/slideLayout79.xml"/><Relationship Id="rId48" Type="http://schemas.openxmlformats.org/officeDocument/2006/relationships/theme" Target="../theme/theme2.xml"/><Relationship Id="rId8" Type="http://schemas.openxmlformats.org/officeDocument/2006/relationships/slideLayout" Target="../slideLayouts/slideLayout44.xml"/><Relationship Id="rId3" Type="http://schemas.openxmlformats.org/officeDocument/2006/relationships/slideLayout" Target="../slideLayouts/slideLayout39.xml"/><Relationship Id="rId12" Type="http://schemas.openxmlformats.org/officeDocument/2006/relationships/slideLayout" Target="../slideLayouts/slideLayout48.xml"/><Relationship Id="rId17" Type="http://schemas.openxmlformats.org/officeDocument/2006/relationships/slideLayout" Target="../slideLayouts/slideLayout53.xml"/><Relationship Id="rId25" Type="http://schemas.openxmlformats.org/officeDocument/2006/relationships/slideLayout" Target="../slideLayouts/slideLayout61.xml"/><Relationship Id="rId33" Type="http://schemas.openxmlformats.org/officeDocument/2006/relationships/slideLayout" Target="../slideLayouts/slideLayout69.xml"/><Relationship Id="rId38" Type="http://schemas.openxmlformats.org/officeDocument/2006/relationships/slideLayout" Target="../slideLayouts/slideLayout74.xml"/><Relationship Id="rId46" Type="http://schemas.openxmlformats.org/officeDocument/2006/relationships/slideLayout" Target="../slideLayouts/slideLayout82.xml"/><Relationship Id="rId20" Type="http://schemas.openxmlformats.org/officeDocument/2006/relationships/slideLayout" Target="../slideLayouts/slideLayout56.xml"/><Relationship Id="rId41" Type="http://schemas.openxmlformats.org/officeDocument/2006/relationships/slideLayout" Target="../slideLayouts/slideLayout77.xml"/></Relationships>
</file>

<file path=ppt/slideMasters/_rels/slideMaster3.xml.rels><?xml version="1.0" encoding="UTF-8" standalone="yes"?>
<Relationships xmlns="http://schemas.openxmlformats.org/package/2006/relationships"><Relationship Id="rId13" Type="http://schemas.openxmlformats.org/officeDocument/2006/relationships/slideLayout" Target="../slideLayouts/slideLayout96.xml"/><Relationship Id="rId18" Type="http://schemas.openxmlformats.org/officeDocument/2006/relationships/slideLayout" Target="../slideLayouts/slideLayout101.xml"/><Relationship Id="rId26" Type="http://schemas.openxmlformats.org/officeDocument/2006/relationships/slideLayout" Target="../slideLayouts/slideLayout109.xml"/><Relationship Id="rId39" Type="http://schemas.openxmlformats.org/officeDocument/2006/relationships/slideLayout" Target="../slideLayouts/slideLayout122.xml"/><Relationship Id="rId21" Type="http://schemas.openxmlformats.org/officeDocument/2006/relationships/slideLayout" Target="../slideLayouts/slideLayout104.xml"/><Relationship Id="rId34" Type="http://schemas.openxmlformats.org/officeDocument/2006/relationships/slideLayout" Target="../slideLayouts/slideLayout117.xml"/><Relationship Id="rId42" Type="http://schemas.openxmlformats.org/officeDocument/2006/relationships/slideLayout" Target="../slideLayouts/slideLayout125.xml"/><Relationship Id="rId47" Type="http://schemas.openxmlformats.org/officeDocument/2006/relationships/slideLayout" Target="../slideLayouts/slideLayout130.xml"/><Relationship Id="rId7" Type="http://schemas.openxmlformats.org/officeDocument/2006/relationships/slideLayout" Target="../slideLayouts/slideLayout90.xml"/><Relationship Id="rId2" Type="http://schemas.openxmlformats.org/officeDocument/2006/relationships/slideLayout" Target="../slideLayouts/slideLayout85.xml"/><Relationship Id="rId16" Type="http://schemas.openxmlformats.org/officeDocument/2006/relationships/slideLayout" Target="../slideLayouts/slideLayout99.xml"/><Relationship Id="rId29" Type="http://schemas.openxmlformats.org/officeDocument/2006/relationships/slideLayout" Target="../slideLayouts/slideLayout112.xml"/><Relationship Id="rId1" Type="http://schemas.openxmlformats.org/officeDocument/2006/relationships/slideLayout" Target="../slideLayouts/slideLayout84.xml"/><Relationship Id="rId6" Type="http://schemas.openxmlformats.org/officeDocument/2006/relationships/slideLayout" Target="../slideLayouts/slideLayout89.xml"/><Relationship Id="rId11" Type="http://schemas.openxmlformats.org/officeDocument/2006/relationships/slideLayout" Target="../slideLayouts/slideLayout94.xml"/><Relationship Id="rId24" Type="http://schemas.openxmlformats.org/officeDocument/2006/relationships/slideLayout" Target="../slideLayouts/slideLayout107.xml"/><Relationship Id="rId32" Type="http://schemas.openxmlformats.org/officeDocument/2006/relationships/slideLayout" Target="../slideLayouts/slideLayout115.xml"/><Relationship Id="rId37" Type="http://schemas.openxmlformats.org/officeDocument/2006/relationships/slideLayout" Target="../slideLayouts/slideLayout120.xml"/><Relationship Id="rId40" Type="http://schemas.openxmlformats.org/officeDocument/2006/relationships/slideLayout" Target="../slideLayouts/slideLayout123.xml"/><Relationship Id="rId45" Type="http://schemas.openxmlformats.org/officeDocument/2006/relationships/slideLayout" Target="../slideLayouts/slideLayout128.xml"/><Relationship Id="rId5" Type="http://schemas.openxmlformats.org/officeDocument/2006/relationships/slideLayout" Target="../slideLayouts/slideLayout88.xml"/><Relationship Id="rId15" Type="http://schemas.openxmlformats.org/officeDocument/2006/relationships/slideLayout" Target="../slideLayouts/slideLayout98.xml"/><Relationship Id="rId23" Type="http://schemas.openxmlformats.org/officeDocument/2006/relationships/slideLayout" Target="../slideLayouts/slideLayout106.xml"/><Relationship Id="rId28" Type="http://schemas.openxmlformats.org/officeDocument/2006/relationships/slideLayout" Target="../slideLayouts/slideLayout111.xml"/><Relationship Id="rId36" Type="http://schemas.openxmlformats.org/officeDocument/2006/relationships/slideLayout" Target="../slideLayouts/slideLayout119.xml"/><Relationship Id="rId10" Type="http://schemas.openxmlformats.org/officeDocument/2006/relationships/slideLayout" Target="../slideLayouts/slideLayout93.xml"/><Relationship Id="rId19" Type="http://schemas.openxmlformats.org/officeDocument/2006/relationships/slideLayout" Target="../slideLayouts/slideLayout102.xml"/><Relationship Id="rId31" Type="http://schemas.openxmlformats.org/officeDocument/2006/relationships/slideLayout" Target="../slideLayouts/slideLayout114.xml"/><Relationship Id="rId44" Type="http://schemas.openxmlformats.org/officeDocument/2006/relationships/slideLayout" Target="../slideLayouts/slideLayout127.xml"/><Relationship Id="rId4" Type="http://schemas.openxmlformats.org/officeDocument/2006/relationships/slideLayout" Target="../slideLayouts/slideLayout87.xml"/><Relationship Id="rId9" Type="http://schemas.openxmlformats.org/officeDocument/2006/relationships/slideLayout" Target="../slideLayouts/slideLayout92.xml"/><Relationship Id="rId14" Type="http://schemas.openxmlformats.org/officeDocument/2006/relationships/slideLayout" Target="../slideLayouts/slideLayout97.xml"/><Relationship Id="rId22" Type="http://schemas.openxmlformats.org/officeDocument/2006/relationships/slideLayout" Target="../slideLayouts/slideLayout105.xml"/><Relationship Id="rId27" Type="http://schemas.openxmlformats.org/officeDocument/2006/relationships/slideLayout" Target="../slideLayouts/slideLayout110.xml"/><Relationship Id="rId30" Type="http://schemas.openxmlformats.org/officeDocument/2006/relationships/slideLayout" Target="../slideLayouts/slideLayout113.xml"/><Relationship Id="rId35" Type="http://schemas.openxmlformats.org/officeDocument/2006/relationships/slideLayout" Target="../slideLayouts/slideLayout118.xml"/><Relationship Id="rId43" Type="http://schemas.openxmlformats.org/officeDocument/2006/relationships/slideLayout" Target="../slideLayouts/slideLayout126.xml"/><Relationship Id="rId48" Type="http://schemas.openxmlformats.org/officeDocument/2006/relationships/theme" Target="../theme/theme3.xml"/><Relationship Id="rId8" Type="http://schemas.openxmlformats.org/officeDocument/2006/relationships/slideLayout" Target="../slideLayouts/slideLayout91.xml"/><Relationship Id="rId3" Type="http://schemas.openxmlformats.org/officeDocument/2006/relationships/slideLayout" Target="../slideLayouts/slideLayout86.xml"/><Relationship Id="rId12" Type="http://schemas.openxmlformats.org/officeDocument/2006/relationships/slideLayout" Target="../slideLayouts/slideLayout95.xml"/><Relationship Id="rId17" Type="http://schemas.openxmlformats.org/officeDocument/2006/relationships/slideLayout" Target="../slideLayouts/slideLayout100.xml"/><Relationship Id="rId25" Type="http://schemas.openxmlformats.org/officeDocument/2006/relationships/slideLayout" Target="../slideLayouts/slideLayout108.xml"/><Relationship Id="rId33" Type="http://schemas.openxmlformats.org/officeDocument/2006/relationships/slideLayout" Target="../slideLayouts/slideLayout116.xml"/><Relationship Id="rId38" Type="http://schemas.openxmlformats.org/officeDocument/2006/relationships/slideLayout" Target="../slideLayouts/slideLayout121.xml"/><Relationship Id="rId46" Type="http://schemas.openxmlformats.org/officeDocument/2006/relationships/slideLayout" Target="../slideLayouts/slideLayout129.xml"/><Relationship Id="rId20" Type="http://schemas.openxmlformats.org/officeDocument/2006/relationships/slideLayout" Target="../slideLayouts/slideLayout103.xml"/><Relationship Id="rId41" Type="http://schemas.openxmlformats.org/officeDocument/2006/relationships/slideLayout" Target="../slideLayouts/slideLayout12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9"/>
        <p:cNvGrpSpPr/>
        <p:nvPr/>
      </p:nvGrpSpPr>
      <p:grpSpPr>
        <a:xfrm>
          <a:off x="0" y="0"/>
          <a:ext cx="0" cy="0"/>
          <a:chOff x="0" y="0"/>
          <a:chExt cx="0" cy="0"/>
        </a:xfrm>
      </p:grpSpPr>
      <p:sp>
        <p:nvSpPr>
          <p:cNvPr id="10" name="Google Shape;10;p25"/>
          <p:cNvSpPr txBox="1"/>
          <p:nvPr/>
        </p:nvSpPr>
        <p:spPr>
          <a:xfrm>
            <a:off x="0" y="10136188"/>
            <a:ext cx="338138" cy="152400"/>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Clr>
                <a:srgbClr val="000000"/>
              </a:buClr>
              <a:buSzPts val="1000"/>
              <a:buFont typeface="Arial"/>
              <a:buNone/>
            </a:pPr>
            <a:r>
              <a:rPr lang="en-GB" sz="1000" b="0" i="0" u="none" strike="noStrike" cap="none">
                <a:solidFill>
                  <a:srgbClr val="000000"/>
                </a:solidFill>
                <a:latin typeface="Calibri"/>
                <a:ea typeface="Calibri"/>
                <a:cs typeface="Calibri"/>
                <a:sym typeface="Calibri"/>
              </a:rPr>
              <a:t>Public</a:t>
            </a:r>
            <a:endParaRPr sz="1400" b="0" i="0" u="none" strike="noStrike" cap="none">
              <a:solidFill>
                <a:srgbClr val="000000"/>
              </a:solidFill>
              <a:latin typeface="Arial"/>
              <a:ea typeface="Arial"/>
              <a:cs typeface="Arial"/>
              <a:sym typeface="Arial"/>
            </a:endParaRPr>
          </a:p>
        </p:txBody>
      </p:sp>
      <p:sp>
        <p:nvSpPr>
          <p:cNvPr id="11" name="Google Shape;11;p25" descr="{&quot;HashCode&quot;:-45436510,&quot;Placement&quot;:&quot;Footer&quot;,&quot;Top&quot;:789.467957,&quot;Left&quot;:0.0,&quot;SlideWidth&quot;:1440,&quot;SlideHeight&quot;:810}"/>
          <p:cNvSpPr txBox="1"/>
          <p:nvPr/>
        </p:nvSpPr>
        <p:spPr>
          <a:xfrm>
            <a:off x="0" y="10026243"/>
            <a:ext cx="581126" cy="262344"/>
          </a:xfrm>
          <a:prstGeom prst="rect">
            <a:avLst/>
          </a:prstGeom>
          <a:noFill/>
          <a:ln>
            <a:noFill/>
          </a:ln>
        </p:spPr>
        <p:txBody>
          <a:bodyPr spcFirstLastPara="1" wrap="square" lIns="0" tIns="0" rIns="0" bIns="0" anchor="ctr" anchorCtr="1">
            <a:spAutoFit/>
          </a:bodyPr>
          <a:lstStyle/>
          <a:p>
            <a:pPr marL="0" marR="0" lvl="0" indent="0" algn="l" rtl="0">
              <a:lnSpc>
                <a:spcPct val="100000"/>
              </a:lnSpc>
              <a:spcBef>
                <a:spcPts val="0"/>
              </a:spcBef>
              <a:spcAft>
                <a:spcPts val="0"/>
              </a:spcAft>
              <a:buNone/>
            </a:pPr>
            <a:r>
              <a:rPr lang="en-GB" sz="1000" b="0" i="0" u="none" strike="noStrike" cap="none">
                <a:solidFill>
                  <a:srgbClr val="000000"/>
                </a:solidFill>
                <a:latin typeface="Calibri"/>
                <a:ea typeface="Calibri"/>
                <a:cs typeface="Calibri"/>
                <a:sym typeface="Calibri"/>
              </a:rPr>
              <a:t>Public</a:t>
            </a:r>
            <a:endParaRPr sz="1000" b="0" i="0" u="none" strike="noStrike" cap="none">
              <a:solidFill>
                <a:srgbClr val="000000"/>
              </a:solidFill>
              <a:latin typeface="Calibri"/>
              <a:ea typeface="Calibri"/>
              <a:cs typeface="Arial"/>
              <a:sym typeface="Calibri"/>
            </a:endParaRPr>
          </a:p>
        </p:txBody>
      </p:sp>
      <p:sp>
        <p:nvSpPr>
          <p:cNvPr id="2" name="MSIPCMContentMarking" descr="{&quot;HashCode&quot;:-45436510,&quot;Placement&quot;:&quot;Footer&quot;,&quot;Top&quot;:789.467957,&quot;Left&quot;:0.0,&quot;SlideWidth&quot;:1440,&quot;SlideHeight&quot;:810}">
            <a:extLst>
              <a:ext uri="{FF2B5EF4-FFF2-40B4-BE49-F238E27FC236}">
                <a16:creationId xmlns:a16="http://schemas.microsoft.com/office/drawing/2014/main" id="{75847C18-7D1B-4D0B-B5B5-958DDF597A73}"/>
              </a:ext>
            </a:extLst>
          </p:cNvPr>
          <p:cNvSpPr txBox="1"/>
          <p:nvPr userDrawn="1"/>
        </p:nvSpPr>
        <p:spPr>
          <a:xfrm>
            <a:off x="0" y="10026243"/>
            <a:ext cx="581126" cy="262344"/>
          </a:xfrm>
          <a:prstGeom prst="rect">
            <a:avLst/>
          </a:prstGeom>
          <a:noFill/>
        </p:spPr>
        <p:txBody>
          <a:bodyPr vert="horz" wrap="square" lIns="0" tIns="0" rIns="0" bIns="0" rtlCol="0" anchor="ctr" anchorCtr="1">
            <a:spAutoFit/>
          </a:bodyPr>
          <a:lstStyle/>
          <a:p>
            <a:pPr algn="l">
              <a:spcBef>
                <a:spcPts val="0"/>
              </a:spcBef>
              <a:spcAft>
                <a:spcPts val="0"/>
              </a:spcAft>
            </a:pPr>
            <a:r>
              <a:rPr lang="en-US" sz="1000">
                <a:solidFill>
                  <a:srgbClr val="000000"/>
                </a:solidFill>
                <a:latin typeface="Calibri" panose="020F0502020204030204" pitchFamily="34" charset="0"/>
              </a:rPr>
              <a:t>Public</a:t>
            </a:r>
            <a:endParaRPr lang="en-CH" sz="1000">
              <a:solidFill>
                <a:srgbClr val="000000"/>
              </a:solidFill>
              <a:latin typeface="Calibri" panose="020F0502020204030204" pitchFamily="34" charset="0"/>
            </a:endParaRPr>
          </a:p>
        </p:txBody>
      </p:sp>
    </p:spTree>
    <p:extLst>
      <p:ext uri="{BB962C8B-B14F-4D97-AF65-F5344CB8AC3E}">
        <p14:creationId xmlns:p14="http://schemas.microsoft.com/office/powerpoint/2010/main" val="3303086413"/>
      </p:ext>
    </p:extLst>
  </p:cSld>
  <p:clrMap bg1="lt1" tx1="dk1" bg2="dk2" tx2="lt2" accent1="accent1" accent2="accent2" accent3="accent3" accent4="accent4" accent5="accent5" accent6="accent6" hlink="hlink" folHlink="folHlink"/>
  <p:sldLayoutIdLst>
    <p:sldLayoutId id="2147483755" r:id="rId1"/>
    <p:sldLayoutId id="2147483756" r:id="rId2"/>
    <p:sldLayoutId id="2147483757" r:id="rId3"/>
    <p:sldLayoutId id="2147483758" r:id="rId4"/>
    <p:sldLayoutId id="2147483759" r:id="rId5"/>
    <p:sldLayoutId id="2147483760" r:id="rId6"/>
    <p:sldLayoutId id="2147483761" r:id="rId7"/>
    <p:sldLayoutId id="2147483762" r:id="rId8"/>
    <p:sldLayoutId id="2147483763" r:id="rId9"/>
    <p:sldLayoutId id="2147483764" r:id="rId10"/>
    <p:sldLayoutId id="2147483765" r:id="rId11"/>
    <p:sldLayoutId id="2147483766" r:id="rId12"/>
    <p:sldLayoutId id="2147483767" r:id="rId13"/>
    <p:sldLayoutId id="2147483768" r:id="rId14"/>
    <p:sldLayoutId id="2147483769" r:id="rId15"/>
    <p:sldLayoutId id="2147483770" r:id="rId16"/>
    <p:sldLayoutId id="2147483771" r:id="rId17"/>
    <p:sldLayoutId id="2147483772" r:id="rId18"/>
    <p:sldLayoutId id="2147483773" r:id="rId19"/>
    <p:sldLayoutId id="2147483774" r:id="rId20"/>
    <p:sldLayoutId id="2147483775" r:id="rId21"/>
    <p:sldLayoutId id="2147483776" r:id="rId22"/>
    <p:sldLayoutId id="2147483777" r:id="rId23"/>
    <p:sldLayoutId id="2147483778" r:id="rId24"/>
    <p:sldLayoutId id="2147483779" r:id="rId25"/>
    <p:sldLayoutId id="2147483780" r:id="rId26"/>
    <p:sldLayoutId id="2147483781" r:id="rId27"/>
    <p:sldLayoutId id="2147483782" r:id="rId28"/>
    <p:sldLayoutId id="2147483783" r:id="rId29"/>
    <p:sldLayoutId id="2147483784" r:id="rId30"/>
    <p:sldLayoutId id="2147483785" r:id="rId31"/>
    <p:sldLayoutId id="2147483786" r:id="rId32"/>
    <p:sldLayoutId id="2147483787" r:id="rId33"/>
    <p:sldLayoutId id="2147483788" r:id="rId34"/>
    <p:sldLayoutId id="2147483789" r:id="rId35"/>
    <p:sldLayoutId id="2147483790" r:id="rId36"/>
  </p:sldLayoutIdLst>
  <p:hf sldNum="0" hdr="0" ftr="0" dt="0"/>
  <p:txStyles>
    <p:titleStyle>
      <a:defPPr marR="0" lvl="0" algn="l" rtl="0">
        <a:lnSpc>
          <a:spcPct val="100000"/>
        </a:lnSpc>
        <a:spcBef>
          <a:spcPts val="0"/>
        </a:spcBef>
        <a:spcAft>
          <a:spcPts val="0"/>
        </a:spcAft>
      </a:defPPr>
      <a:lvl1pPr marR="0" lvl="0" algn="r" rtl="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r" rtl="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r" rtl="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r" rtl="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r" rtl="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r" rtl="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r" rtl="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r" rtl="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r" rtl="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r" rtl="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r" rtl="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r" rtl="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r" rtl="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r" rtl="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r" rtl="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r" rtl="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r" rtl="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r" rtl="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r" rtl="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r" rtl="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r" rtl="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r" rtl="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r" rtl="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r" rtl="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r" rtl="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r" rtl="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r" rtl="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941BCFA4-662B-6747-891A-10DD5A99C0B2}"/>
              </a:ext>
            </a:extLst>
          </p:cNvPr>
          <p:cNvSpPr txBox="1"/>
          <p:nvPr userDrawn="1">
            <p:extLst>
              <p:ext uri="{1162E1C5-73C7-4A58-AE30-91384D911F3F}">
                <p184:classification xmlns:p184="http://schemas.microsoft.com/office/powerpoint/2018/4/main" val="ftr"/>
              </p:ext>
            </p:extLst>
          </p:nvPr>
        </p:nvSpPr>
        <p:spPr>
          <a:xfrm>
            <a:off x="0" y="10136188"/>
            <a:ext cx="338138" cy="152400"/>
          </a:xfrm>
          <a:prstGeom prst="rect">
            <a:avLst/>
          </a:prstGeom>
        </p:spPr>
        <p:txBody>
          <a:bodyPr horzOverflow="overflow" lIns="0" tIns="0" rIns="0" bIns="0">
            <a:spAutoFit/>
          </a:bodyPr>
          <a:lstStyle/>
          <a:p>
            <a:pPr algn="l"/>
            <a:r>
              <a:rPr lang="en-FR" sz="1000">
                <a:solidFill>
                  <a:srgbClr val="000000"/>
                </a:solidFill>
                <a:latin typeface="Calibri" panose="020F0502020204030204" pitchFamily="34" charset="0"/>
                <a:cs typeface="Calibri" panose="020F0502020204030204" pitchFamily="34" charset="0"/>
              </a:rPr>
              <a:t>Public</a:t>
            </a:r>
          </a:p>
        </p:txBody>
      </p:sp>
    </p:spTree>
    <p:extLst>
      <p:ext uri="{BB962C8B-B14F-4D97-AF65-F5344CB8AC3E}">
        <p14:creationId xmlns:p14="http://schemas.microsoft.com/office/powerpoint/2010/main" val="2579751817"/>
      </p:ext>
    </p:extLst>
  </p:cSld>
  <p:clrMap bg1="lt1" tx1="dk1" bg2="lt2" tx2="dk2" accent1="accent1" accent2="accent2" accent3="accent3" accent4="accent4" accent5="accent5" accent6="accent6" hlink="hlink" folHlink="folHlink"/>
  <p:sldLayoutIdLst>
    <p:sldLayoutId id="2147483792" r:id="rId1"/>
    <p:sldLayoutId id="2147483793" r:id="rId2"/>
    <p:sldLayoutId id="2147483794" r:id="rId3"/>
    <p:sldLayoutId id="2147483795" r:id="rId4"/>
    <p:sldLayoutId id="2147483796" r:id="rId5"/>
    <p:sldLayoutId id="2147483797" r:id="rId6"/>
    <p:sldLayoutId id="2147483798" r:id="rId7"/>
    <p:sldLayoutId id="2147483799" r:id="rId8"/>
    <p:sldLayoutId id="2147483800" r:id="rId9"/>
    <p:sldLayoutId id="2147483801" r:id="rId10"/>
    <p:sldLayoutId id="2147483802" r:id="rId11"/>
    <p:sldLayoutId id="2147483803" r:id="rId12"/>
    <p:sldLayoutId id="2147483804" r:id="rId13"/>
    <p:sldLayoutId id="2147483805" r:id="rId14"/>
    <p:sldLayoutId id="2147483806" r:id="rId15"/>
    <p:sldLayoutId id="2147483807" r:id="rId16"/>
    <p:sldLayoutId id="2147483808" r:id="rId17"/>
    <p:sldLayoutId id="2147483809" r:id="rId18"/>
    <p:sldLayoutId id="2147483810" r:id="rId19"/>
    <p:sldLayoutId id="2147483811" r:id="rId20"/>
    <p:sldLayoutId id="2147483812" r:id="rId21"/>
    <p:sldLayoutId id="2147483813" r:id="rId22"/>
    <p:sldLayoutId id="2147483814" r:id="rId23"/>
    <p:sldLayoutId id="2147483815" r:id="rId24"/>
    <p:sldLayoutId id="2147483816" r:id="rId25"/>
    <p:sldLayoutId id="2147483817" r:id="rId26"/>
    <p:sldLayoutId id="2147483818" r:id="rId27"/>
    <p:sldLayoutId id="2147483819" r:id="rId28"/>
    <p:sldLayoutId id="2147483820" r:id="rId29"/>
    <p:sldLayoutId id="2147483821" r:id="rId30"/>
    <p:sldLayoutId id="2147483822" r:id="rId31"/>
    <p:sldLayoutId id="2147483823" r:id="rId32"/>
    <p:sldLayoutId id="2147483824" r:id="rId33"/>
    <p:sldLayoutId id="2147483825" r:id="rId34"/>
    <p:sldLayoutId id="2147483826" r:id="rId35"/>
    <p:sldLayoutId id="2147483827" r:id="rId36"/>
    <p:sldLayoutId id="2147483828" r:id="rId37"/>
    <p:sldLayoutId id="2147483829" r:id="rId38"/>
    <p:sldLayoutId id="2147483830" r:id="rId39"/>
    <p:sldLayoutId id="2147483831" r:id="rId40"/>
    <p:sldLayoutId id="2147483832" r:id="rId41"/>
    <p:sldLayoutId id="2147483833" r:id="rId42"/>
    <p:sldLayoutId id="2147483834" r:id="rId43"/>
    <p:sldLayoutId id="2147483835" r:id="rId44"/>
    <p:sldLayoutId id="2147483836" r:id="rId45"/>
    <p:sldLayoutId id="2147483837" r:id="rId46"/>
    <p:sldLayoutId id="2147483838" r:id="rId47"/>
  </p:sldLayoutIdLst>
  <p:hf sldNum="0" hdr="0" ftr="0"/>
  <p:txStyles>
    <p:titleStyle>
      <a:lvl1pPr algn="r" defTabSz="1371600" rtl="1" eaLnBrk="1" latinLnBrk="0" hangingPunct="1">
        <a:lnSpc>
          <a:spcPct val="90000"/>
        </a:lnSpc>
        <a:spcBef>
          <a:spcPct val="0"/>
        </a:spcBef>
        <a:buNone/>
        <a:defRPr sz="6600" kern="1200">
          <a:solidFill>
            <a:schemeClr val="tx1"/>
          </a:solidFill>
          <a:latin typeface="+mj-lt"/>
          <a:ea typeface="+mj-ea"/>
          <a:cs typeface="+mj-cs"/>
        </a:defRPr>
      </a:lvl1pPr>
    </p:titleStyle>
    <p:bodyStyle>
      <a:lvl1pPr marL="342900" indent="-342900" algn="r" defTabSz="1371600" rtl="1" eaLnBrk="1" latinLnBrk="0" hangingPunct="1">
        <a:lnSpc>
          <a:spcPct val="90000"/>
        </a:lnSpc>
        <a:spcBef>
          <a:spcPts val="1500"/>
        </a:spcBef>
        <a:buFont typeface="Arial" panose="020B0604020202020204" pitchFamily="34" charset="0"/>
        <a:buChar char="•"/>
        <a:defRPr sz="4200" kern="1200">
          <a:solidFill>
            <a:schemeClr val="tx1"/>
          </a:solidFill>
          <a:latin typeface="+mn-lt"/>
          <a:ea typeface="+mn-ea"/>
          <a:cs typeface="+mn-cs"/>
        </a:defRPr>
      </a:lvl1pPr>
      <a:lvl2pPr marL="1028700" indent="-342900" algn="r" defTabSz="1371600" rtl="1" eaLnBrk="1" latinLnBrk="0" hangingPunct="1">
        <a:lnSpc>
          <a:spcPct val="90000"/>
        </a:lnSpc>
        <a:spcBef>
          <a:spcPts val="750"/>
        </a:spcBef>
        <a:buFont typeface="Arial" panose="020B0604020202020204" pitchFamily="34" charset="0"/>
        <a:buChar char="•"/>
        <a:defRPr sz="3600" kern="1200">
          <a:solidFill>
            <a:schemeClr val="tx1"/>
          </a:solidFill>
          <a:latin typeface="+mn-lt"/>
          <a:ea typeface="+mn-ea"/>
          <a:cs typeface="+mn-cs"/>
        </a:defRPr>
      </a:lvl2pPr>
      <a:lvl3pPr marL="1714500" indent="-342900" algn="r" defTabSz="1371600" rtl="1" eaLnBrk="1" latinLnBrk="0" hangingPunct="1">
        <a:lnSpc>
          <a:spcPct val="90000"/>
        </a:lnSpc>
        <a:spcBef>
          <a:spcPts val="750"/>
        </a:spcBef>
        <a:buFont typeface="Arial" panose="020B0604020202020204" pitchFamily="34" charset="0"/>
        <a:buChar char="•"/>
        <a:defRPr sz="3000" kern="1200">
          <a:solidFill>
            <a:schemeClr val="tx1"/>
          </a:solidFill>
          <a:latin typeface="+mn-lt"/>
          <a:ea typeface="+mn-ea"/>
          <a:cs typeface="+mn-cs"/>
        </a:defRPr>
      </a:lvl3pPr>
      <a:lvl4pPr marL="2400300" indent="-342900" algn="r" defTabSz="1371600" rtl="1"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4pPr>
      <a:lvl5pPr marL="3086100" indent="-342900" algn="r" defTabSz="1371600" rtl="1"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5pPr>
      <a:lvl6pPr marL="3771900" indent="-342900" algn="r" defTabSz="1371600" rtl="1"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700" indent="-342900" algn="r" defTabSz="1371600" rtl="1"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3500" indent="-342900" algn="r" defTabSz="1371600" rtl="1"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9300" indent="-342900" algn="r" defTabSz="1371600" rtl="1"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p:bodyStyle>
    <p:otherStyle>
      <a:defPPr>
        <a:defRPr lang="en-US"/>
      </a:defPPr>
      <a:lvl1pPr marL="0" algn="r" defTabSz="1371600" rtl="1" eaLnBrk="1" latinLnBrk="0" hangingPunct="1">
        <a:defRPr sz="2700" kern="1200">
          <a:solidFill>
            <a:schemeClr val="tx1"/>
          </a:solidFill>
          <a:latin typeface="+mn-lt"/>
          <a:ea typeface="+mn-ea"/>
          <a:cs typeface="+mn-cs"/>
        </a:defRPr>
      </a:lvl1pPr>
      <a:lvl2pPr marL="685800" algn="r" defTabSz="1371600" rtl="1" eaLnBrk="1" latinLnBrk="0" hangingPunct="1">
        <a:defRPr sz="2700" kern="1200">
          <a:solidFill>
            <a:schemeClr val="tx1"/>
          </a:solidFill>
          <a:latin typeface="+mn-lt"/>
          <a:ea typeface="+mn-ea"/>
          <a:cs typeface="+mn-cs"/>
        </a:defRPr>
      </a:lvl2pPr>
      <a:lvl3pPr marL="1371600" algn="r" defTabSz="1371600" rtl="1" eaLnBrk="1" latinLnBrk="0" hangingPunct="1">
        <a:defRPr sz="2700" kern="1200">
          <a:solidFill>
            <a:schemeClr val="tx1"/>
          </a:solidFill>
          <a:latin typeface="+mn-lt"/>
          <a:ea typeface="+mn-ea"/>
          <a:cs typeface="+mn-cs"/>
        </a:defRPr>
      </a:lvl3pPr>
      <a:lvl4pPr marL="2057400" algn="r" defTabSz="1371600" rtl="1" eaLnBrk="1" latinLnBrk="0" hangingPunct="1">
        <a:defRPr sz="2700" kern="1200">
          <a:solidFill>
            <a:schemeClr val="tx1"/>
          </a:solidFill>
          <a:latin typeface="+mn-lt"/>
          <a:ea typeface="+mn-ea"/>
          <a:cs typeface="+mn-cs"/>
        </a:defRPr>
      </a:lvl4pPr>
      <a:lvl5pPr marL="2743200" algn="r" defTabSz="1371600" rtl="1" eaLnBrk="1" latinLnBrk="0" hangingPunct="1">
        <a:defRPr sz="2700" kern="1200">
          <a:solidFill>
            <a:schemeClr val="tx1"/>
          </a:solidFill>
          <a:latin typeface="+mn-lt"/>
          <a:ea typeface="+mn-ea"/>
          <a:cs typeface="+mn-cs"/>
        </a:defRPr>
      </a:lvl5pPr>
      <a:lvl6pPr marL="3429000" algn="r" defTabSz="1371600" rtl="1" eaLnBrk="1" latinLnBrk="0" hangingPunct="1">
        <a:defRPr sz="2700" kern="1200">
          <a:solidFill>
            <a:schemeClr val="tx1"/>
          </a:solidFill>
          <a:latin typeface="+mn-lt"/>
          <a:ea typeface="+mn-ea"/>
          <a:cs typeface="+mn-cs"/>
        </a:defRPr>
      </a:lvl6pPr>
      <a:lvl7pPr marL="4114800" algn="r" defTabSz="1371600" rtl="1" eaLnBrk="1" latinLnBrk="0" hangingPunct="1">
        <a:defRPr sz="2700" kern="1200">
          <a:solidFill>
            <a:schemeClr val="tx1"/>
          </a:solidFill>
          <a:latin typeface="+mn-lt"/>
          <a:ea typeface="+mn-ea"/>
          <a:cs typeface="+mn-cs"/>
        </a:defRPr>
      </a:lvl7pPr>
      <a:lvl8pPr marL="4800600" algn="r" defTabSz="1371600" rtl="1" eaLnBrk="1" latinLnBrk="0" hangingPunct="1">
        <a:defRPr sz="2700" kern="1200">
          <a:solidFill>
            <a:schemeClr val="tx1"/>
          </a:solidFill>
          <a:latin typeface="+mn-lt"/>
          <a:ea typeface="+mn-ea"/>
          <a:cs typeface="+mn-cs"/>
        </a:defRPr>
      </a:lvl8pPr>
      <a:lvl9pPr marL="5486400" algn="r" defTabSz="1371600" rtl="1" eaLnBrk="1" latinLnBrk="0" hangingPunct="1">
        <a:defRPr sz="27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9"/>
        <p:cNvGrpSpPr/>
        <p:nvPr/>
      </p:nvGrpSpPr>
      <p:grpSpPr>
        <a:xfrm>
          <a:off x="0" y="0"/>
          <a:ext cx="0" cy="0"/>
          <a:chOff x="0" y="0"/>
          <a:chExt cx="0" cy="0"/>
        </a:xfrm>
      </p:grpSpPr>
      <p:sp>
        <p:nvSpPr>
          <p:cNvPr id="10" name="Google Shape;10;p45"/>
          <p:cNvSpPr txBox="1"/>
          <p:nvPr/>
        </p:nvSpPr>
        <p:spPr>
          <a:xfrm>
            <a:off x="0" y="10136188"/>
            <a:ext cx="338138" cy="152400"/>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Clr>
                <a:srgbClr val="000000"/>
              </a:buClr>
              <a:buSzPts val="1000"/>
              <a:buFont typeface="Arial"/>
              <a:buNone/>
            </a:pPr>
            <a:r>
              <a:rPr lang="en-US" sz="1000" b="0" i="0" u="none" strike="noStrike" cap="none">
                <a:solidFill>
                  <a:srgbClr val="000000"/>
                </a:solidFill>
                <a:latin typeface="Calibri"/>
                <a:ea typeface="Calibri"/>
                <a:cs typeface="Calibri"/>
                <a:sym typeface="Calibri"/>
              </a:rPr>
              <a:t>Public</a:t>
            </a:r>
            <a:endParaRPr sz="1400" b="0" i="0" u="none" strike="noStrike" cap="none">
              <a:solidFill>
                <a:srgbClr val="000000"/>
              </a:solidFill>
              <a:latin typeface="Arial"/>
              <a:ea typeface="Arial"/>
              <a:cs typeface="Arial"/>
              <a:sym typeface="Arial"/>
            </a:endParaRPr>
          </a:p>
        </p:txBody>
      </p:sp>
      <p:sp>
        <p:nvSpPr>
          <p:cNvPr id="2" name="MSIPCMContentMarking" descr="{&quot;HashCode&quot;:-45436510,&quot;Placement&quot;:&quot;Footer&quot;,&quot;Top&quot;:789.467957,&quot;Left&quot;:0.0,&quot;SlideWidth&quot;:1440,&quot;SlideHeight&quot;:810}">
            <a:extLst>
              <a:ext uri="{FF2B5EF4-FFF2-40B4-BE49-F238E27FC236}">
                <a16:creationId xmlns:a16="http://schemas.microsoft.com/office/drawing/2014/main" id="{72C4580C-EF12-4C9C-855E-E880D9FC9732}"/>
              </a:ext>
            </a:extLst>
          </p:cNvPr>
          <p:cNvSpPr txBox="1"/>
          <p:nvPr userDrawn="1"/>
        </p:nvSpPr>
        <p:spPr>
          <a:xfrm>
            <a:off x="0" y="10026243"/>
            <a:ext cx="581126" cy="262344"/>
          </a:xfrm>
          <a:prstGeom prst="rect">
            <a:avLst/>
          </a:prstGeom>
          <a:noFill/>
        </p:spPr>
        <p:txBody>
          <a:bodyPr vert="horz" wrap="square" lIns="0" tIns="0" rIns="0" bIns="0" rtlCol="0" anchor="ctr" anchorCtr="1">
            <a:spAutoFit/>
          </a:bodyPr>
          <a:lstStyle/>
          <a:p>
            <a:pPr algn="l">
              <a:spcBef>
                <a:spcPts val="0"/>
              </a:spcBef>
              <a:spcAft>
                <a:spcPts val="0"/>
              </a:spcAft>
            </a:pPr>
            <a:r>
              <a:rPr lang="en-US" sz="1000">
                <a:solidFill>
                  <a:srgbClr val="000000"/>
                </a:solidFill>
                <a:latin typeface="Calibri" panose="020F0502020204030204" pitchFamily="34" charset="0"/>
              </a:rPr>
              <a:t>Public</a:t>
            </a:r>
          </a:p>
        </p:txBody>
      </p:sp>
    </p:spTree>
    <p:extLst>
      <p:ext uri="{BB962C8B-B14F-4D97-AF65-F5344CB8AC3E}">
        <p14:creationId xmlns:p14="http://schemas.microsoft.com/office/powerpoint/2010/main" val="4147021621"/>
      </p:ext>
    </p:extLst>
  </p:cSld>
  <p:clrMap bg1="lt1" tx1="dk1" bg2="dk2" tx2="lt2" accent1="accent1" accent2="accent2" accent3="accent3" accent4="accent4" accent5="accent5" accent6="accent6" hlink="hlink" folHlink="folHlink"/>
  <p:sldLayoutIdLst>
    <p:sldLayoutId id="2147483885" r:id="rId1"/>
    <p:sldLayoutId id="2147483886" r:id="rId2"/>
    <p:sldLayoutId id="2147483887" r:id="rId3"/>
    <p:sldLayoutId id="2147483888" r:id="rId4"/>
    <p:sldLayoutId id="2147483889" r:id="rId5"/>
    <p:sldLayoutId id="2147483890" r:id="rId6"/>
    <p:sldLayoutId id="2147483891" r:id="rId7"/>
    <p:sldLayoutId id="2147483892" r:id="rId8"/>
    <p:sldLayoutId id="2147483893" r:id="rId9"/>
    <p:sldLayoutId id="2147483894" r:id="rId10"/>
    <p:sldLayoutId id="2147483895" r:id="rId11"/>
    <p:sldLayoutId id="2147483896" r:id="rId12"/>
    <p:sldLayoutId id="2147483898" r:id="rId13"/>
    <p:sldLayoutId id="2147483899" r:id="rId14"/>
    <p:sldLayoutId id="2147483900" r:id="rId15"/>
    <p:sldLayoutId id="2147483901" r:id="rId16"/>
    <p:sldLayoutId id="2147483902" r:id="rId17"/>
    <p:sldLayoutId id="2147483903" r:id="rId18"/>
    <p:sldLayoutId id="2147483904" r:id="rId19"/>
    <p:sldLayoutId id="2147483905" r:id="rId20"/>
    <p:sldLayoutId id="2147483906" r:id="rId21"/>
    <p:sldLayoutId id="2147483907" r:id="rId22"/>
    <p:sldLayoutId id="2147483908" r:id="rId23"/>
    <p:sldLayoutId id="2147483909" r:id="rId24"/>
    <p:sldLayoutId id="2147483910" r:id="rId25"/>
    <p:sldLayoutId id="2147483911" r:id="rId26"/>
    <p:sldLayoutId id="2147483912" r:id="rId27"/>
    <p:sldLayoutId id="2147483913" r:id="rId28"/>
    <p:sldLayoutId id="2147483914" r:id="rId29"/>
    <p:sldLayoutId id="2147483915" r:id="rId30"/>
    <p:sldLayoutId id="2147483916" r:id="rId31"/>
    <p:sldLayoutId id="2147483917" r:id="rId32"/>
    <p:sldLayoutId id="2147483918" r:id="rId33"/>
    <p:sldLayoutId id="2147483919" r:id="rId34"/>
    <p:sldLayoutId id="2147483920" r:id="rId35"/>
    <p:sldLayoutId id="2147483921" r:id="rId36"/>
    <p:sldLayoutId id="2147483922" r:id="rId37"/>
    <p:sldLayoutId id="2147483923" r:id="rId38"/>
    <p:sldLayoutId id="2147483924" r:id="rId39"/>
    <p:sldLayoutId id="2147483925" r:id="rId40"/>
    <p:sldLayoutId id="2147483926" r:id="rId41"/>
    <p:sldLayoutId id="2147483927" r:id="rId42"/>
    <p:sldLayoutId id="2147483928" r:id="rId43"/>
    <p:sldLayoutId id="2147483929" r:id="rId44"/>
    <p:sldLayoutId id="2147483930" r:id="rId45"/>
    <p:sldLayoutId id="2147483931" r:id="rId46"/>
    <p:sldLayoutId id="2147483932" r:id="rId47"/>
  </p:sldLayoutIdLst>
  <p:hf sldNum="0" hdr="0" ftr="0" dt="0"/>
  <p:txStyles>
    <p:titleStyle>
      <a:defPPr marR="0" lvl="0" algn="l" rtl="0">
        <a:lnSpc>
          <a:spcPct val="100000"/>
        </a:lnSpc>
        <a:spcBef>
          <a:spcPts val="0"/>
        </a:spcBef>
        <a:spcAft>
          <a:spcPts val="0"/>
        </a:spcAft>
      </a:defPPr>
      <a:lvl1pPr marR="0" lvl="0" algn="r" rtl="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r" rtl="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r" rtl="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r" rtl="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r" rtl="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r" rtl="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r" rtl="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r" rtl="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r" rtl="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r" rtl="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r" rtl="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r" rtl="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r" rtl="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r" rtl="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r" rtl="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r" rtl="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r" rtl="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r" rtl="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r" rtl="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r" rtl="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r" rtl="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r" rtl="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r" rtl="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r" rtl="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r" rtl="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r" rtl="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r" rtl="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4.xml"/><Relationship Id="rId1" Type="http://schemas.openxmlformats.org/officeDocument/2006/relationships/slideLayout" Target="../slideLayouts/slideLayout37.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5.xml"/><Relationship Id="rId1" Type="http://schemas.openxmlformats.org/officeDocument/2006/relationships/slideLayout" Target="../slideLayouts/slideLayout3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8.xml"/><Relationship Id="rId1" Type="http://schemas.openxmlformats.org/officeDocument/2006/relationships/slideLayout" Target="../slideLayouts/slideLayout8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465"/>
        <p:cNvGrpSpPr/>
        <p:nvPr/>
      </p:nvGrpSpPr>
      <p:grpSpPr>
        <a:xfrm>
          <a:off x="0" y="0"/>
          <a:ext cx="0" cy="0"/>
          <a:chOff x="0" y="0"/>
          <a:chExt cx="0" cy="0"/>
        </a:xfrm>
      </p:grpSpPr>
      <p:sp>
        <p:nvSpPr>
          <p:cNvPr id="466" name="Google Shape;466;p1"/>
          <p:cNvSpPr/>
          <p:nvPr/>
        </p:nvSpPr>
        <p:spPr>
          <a:xfrm>
            <a:off x="10942694" y="2453939"/>
            <a:ext cx="6888106" cy="5940047"/>
          </a:xfrm>
          <a:prstGeom prst="rect">
            <a:avLst/>
          </a:prstGeom>
          <a:noFill/>
          <a:ln>
            <a:noFill/>
          </a:ln>
        </p:spPr>
        <p:txBody>
          <a:bodyPr spcFirstLastPara="1" wrap="square" lIns="91425" tIns="45700" rIns="91425" bIns="45700" anchor="t" anchorCtr="0">
            <a:spAutoFit/>
          </a:bodyPr>
          <a:lstStyle/>
          <a:p>
            <a:pPr marL="0" marR="0" lvl="0" indent="0" algn="r" defTabSz="914400" rtl="1" eaLnBrk="1" fontAlgn="auto" latinLnBrk="0" hangingPunct="1">
              <a:lnSpc>
                <a:spcPct val="100000"/>
              </a:lnSpc>
              <a:spcBef>
                <a:spcPts val="0"/>
              </a:spcBef>
              <a:spcAft>
                <a:spcPts val="0"/>
              </a:spcAft>
              <a:buClr>
                <a:srgbClr val="000000"/>
              </a:buClr>
              <a:buSzPts val="5400"/>
              <a:buFont typeface="Arial"/>
              <a:buNone/>
              <a:tabLst/>
              <a:defRPr/>
            </a:pPr>
            <a:r>
              <a:rPr kumimoji="0" lang="ar-SA" sz="4800" b="1" i="0" u="none" strike="noStrike" cap="none" normalizeH="0" baseline="0" noProof="0">
                <a:ln>
                  <a:noFill/>
                </a:ln>
                <a:solidFill>
                  <a:srgbClr val="F5333F"/>
                </a:solidFill>
                <a:effectLst/>
                <a:uLnTx/>
                <a:uFillTx/>
                <a:latin typeface="Montserrat"/>
                <a:ea typeface="Montserrat"/>
                <a:cs typeface="Arial"/>
                <a:sym typeface="Montserrat"/>
              </a:rPr>
              <a:t>تدريب المشاركة المجتمعية لفروع الجمعيات الوطنية</a:t>
            </a:r>
            <a:br>
              <a:rPr kumimoji="0" lang="ar-SA" sz="3200" b="1" i="0" u="none" strike="noStrike" cap="none" normalizeH="0" baseline="0" noProof="0">
                <a:ln>
                  <a:noFill/>
                </a:ln>
                <a:solidFill>
                  <a:srgbClr val="000000"/>
                </a:solidFill>
                <a:effectLst/>
                <a:uLnTx/>
                <a:uFillTx/>
                <a:latin typeface="Montserrat"/>
                <a:ea typeface="Montserrat"/>
                <a:cs typeface="Arial"/>
                <a:sym typeface="Montserrat"/>
              </a:rPr>
            </a:br>
            <a:endParaRPr kumimoji="0" lang="ar-SA" sz="3200" b="1" i="0" u="none" strike="noStrike" cap="none" normalizeH="0" baseline="0" noProof="0">
              <a:ln>
                <a:noFill/>
              </a:ln>
              <a:solidFill>
                <a:srgbClr val="000000"/>
              </a:solidFill>
              <a:effectLst/>
              <a:uLnTx/>
              <a:uFillTx/>
              <a:latin typeface="Montserrat"/>
              <a:ea typeface="Montserrat"/>
              <a:cs typeface="Arial"/>
              <a:sym typeface="Montserrat"/>
            </a:endParaRPr>
          </a:p>
          <a:p>
            <a:pPr marL="0" marR="0" lvl="0" indent="0" algn="r" defTabSz="914400" rtl="1" eaLnBrk="1" fontAlgn="auto" latinLnBrk="0" hangingPunct="1">
              <a:lnSpc>
                <a:spcPct val="100000"/>
              </a:lnSpc>
              <a:spcBef>
                <a:spcPts val="0"/>
              </a:spcBef>
              <a:spcAft>
                <a:spcPts val="0"/>
              </a:spcAft>
              <a:buClr>
                <a:srgbClr val="000000"/>
              </a:buClr>
              <a:buSzPts val="3600"/>
              <a:buFont typeface="Arial"/>
              <a:buNone/>
              <a:tabLst/>
              <a:defRPr/>
            </a:pPr>
            <a:r>
              <a:rPr kumimoji="0" lang="ar-SA" sz="3600" b="1" i="0" u="none" strike="noStrike" cap="none" normalizeH="0" baseline="0" noProof="0">
                <a:ln>
                  <a:noFill/>
                </a:ln>
                <a:solidFill>
                  <a:srgbClr val="0F2042"/>
                </a:solidFill>
                <a:effectLst/>
                <a:uLnTx/>
                <a:uFillTx/>
                <a:latin typeface="Montserrat"/>
                <a:ea typeface="Montserrat"/>
                <a:cs typeface="Arial"/>
                <a:sym typeface="Montserrat"/>
              </a:rPr>
              <a:t>الوحدة 2</a:t>
            </a:r>
          </a:p>
          <a:p>
            <a:pPr marL="0" marR="0" lvl="0" indent="0" algn="r" defTabSz="914400" rtl="1" eaLnBrk="1" fontAlgn="auto" latinLnBrk="0" hangingPunct="1">
              <a:lnSpc>
                <a:spcPct val="100000"/>
              </a:lnSpc>
              <a:spcBef>
                <a:spcPts val="0"/>
              </a:spcBef>
              <a:spcAft>
                <a:spcPts val="0"/>
              </a:spcAft>
              <a:buClr>
                <a:srgbClr val="000000"/>
              </a:buClr>
              <a:buSzPts val="3600"/>
              <a:buFont typeface="Arial"/>
              <a:buNone/>
              <a:tabLst/>
              <a:defRPr/>
            </a:pPr>
            <a:r>
              <a:rPr kumimoji="0" lang="ar-SA" sz="3600" b="0" i="0" u="none" strike="noStrike" cap="none" normalizeH="0" baseline="0" noProof="0">
                <a:ln>
                  <a:noFill/>
                </a:ln>
                <a:solidFill>
                  <a:srgbClr val="0F2042"/>
                </a:solidFill>
                <a:effectLst/>
                <a:uLnTx/>
                <a:uFillTx/>
                <a:latin typeface="Montserrat"/>
                <a:ea typeface="Montserrat"/>
                <a:cs typeface="Arial"/>
                <a:sym typeface="Montserrat"/>
              </a:rPr>
              <a:t>فهم المجتمع</a:t>
            </a:r>
          </a:p>
        </p:txBody>
      </p:sp>
      <p:pic>
        <p:nvPicPr>
          <p:cNvPr id="467" name="Google Shape;467;p1"/>
          <p:cNvPicPr preferRelativeResize="0"/>
          <p:nvPr/>
        </p:nvPicPr>
        <p:blipFill rotWithShape="1">
          <a:blip r:embed="rId3">
            <a:alphaModFix/>
          </a:blip>
          <a:srcRect/>
          <a:stretch/>
        </p:blipFill>
        <p:spPr>
          <a:xfrm>
            <a:off x="0" y="0"/>
            <a:ext cx="10288588" cy="10288588"/>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678"/>
        <p:cNvGrpSpPr/>
        <p:nvPr/>
      </p:nvGrpSpPr>
      <p:grpSpPr>
        <a:xfrm>
          <a:off x="0" y="0"/>
          <a:ext cx="0" cy="0"/>
          <a:chOff x="0" y="0"/>
          <a:chExt cx="0" cy="0"/>
        </a:xfrm>
      </p:grpSpPr>
      <p:sp>
        <p:nvSpPr>
          <p:cNvPr id="680" name="Google Shape;680;p22"/>
          <p:cNvSpPr txBox="1"/>
          <p:nvPr/>
        </p:nvSpPr>
        <p:spPr>
          <a:xfrm>
            <a:off x="801637" y="1444029"/>
            <a:ext cx="15194592" cy="2523727"/>
          </a:xfrm>
          <a:prstGeom prst="rect">
            <a:avLst/>
          </a:prstGeom>
          <a:noFill/>
          <a:ln>
            <a:noFill/>
          </a:ln>
        </p:spPr>
        <p:txBody>
          <a:bodyPr spcFirstLastPara="1" wrap="square" lIns="91425" tIns="45700" rIns="91425" bIns="45700" anchor="t" anchorCtr="0">
            <a:spAutoFit/>
          </a:bodyPr>
          <a:lstStyle/>
          <a:p>
            <a:pPr marL="0" marR="0" lvl="0" indent="0" algn="ctr" defTabSz="914400" rtl="1" eaLnBrk="1" fontAlgn="auto" latinLnBrk="0" hangingPunct="1">
              <a:lnSpc>
                <a:spcPct val="100000"/>
              </a:lnSpc>
              <a:spcBef>
                <a:spcPts val="0"/>
              </a:spcBef>
              <a:spcAft>
                <a:spcPts val="0"/>
              </a:spcAft>
              <a:buClr>
                <a:srgbClr val="000000"/>
              </a:buClr>
              <a:buSzPts val="5400"/>
              <a:buFont typeface="Arial"/>
              <a:buNone/>
              <a:tabLst/>
              <a:defRPr/>
            </a:pPr>
            <a:r>
              <a:rPr kumimoji="0" lang="ar-SA" sz="7200" b="1" i="0" u="none" strike="noStrike" cap="none" normalizeH="0" baseline="0" noProof="0">
                <a:ln>
                  <a:noFill/>
                </a:ln>
                <a:solidFill>
                  <a:srgbClr val="33394B"/>
                </a:solidFill>
                <a:effectLst/>
                <a:uLnTx/>
                <a:uFillTx/>
                <a:latin typeface="Montserrat"/>
                <a:ea typeface="Montserrat"/>
                <a:cs typeface="Arial"/>
                <a:sym typeface="Montserrat"/>
              </a:rPr>
              <a:t>النشاط 2</a:t>
            </a:r>
          </a:p>
          <a:p>
            <a:pPr marL="0" marR="0" lvl="0" indent="0" algn="ctr" defTabSz="914400" rtl="1" eaLnBrk="1" fontAlgn="auto" latinLnBrk="0" hangingPunct="1">
              <a:lnSpc>
                <a:spcPct val="100000"/>
              </a:lnSpc>
              <a:spcBef>
                <a:spcPts val="0"/>
              </a:spcBef>
              <a:spcAft>
                <a:spcPts val="0"/>
              </a:spcAft>
              <a:buClr>
                <a:srgbClr val="000000"/>
              </a:buClr>
              <a:buSzPts val="5400"/>
              <a:buFont typeface="Arial"/>
              <a:buNone/>
              <a:tabLst/>
              <a:defRPr/>
            </a:pPr>
            <a:r>
              <a:rPr kumimoji="0" lang="ar-SA" sz="6600" b="0" i="0" u="none" strike="noStrike" cap="none" normalizeH="0" baseline="0" noProof="0">
                <a:ln>
                  <a:noFill/>
                </a:ln>
                <a:solidFill>
                  <a:srgbClr val="F5333F"/>
                </a:solidFill>
                <a:effectLst/>
                <a:uLnTx/>
                <a:uFillTx/>
                <a:latin typeface="Montserrat"/>
                <a:ea typeface="Montserrat"/>
                <a:cs typeface="Arial"/>
                <a:sym typeface="Montserrat"/>
              </a:rPr>
              <a:t>تمثيل دور لمناقشة جماعية</a:t>
            </a:r>
          </a:p>
          <a:p>
            <a:pPr marL="0" marR="0" lvl="0" indent="0" algn="ctr" defTabSz="914400" rtl="0" eaLnBrk="1" fontAlgn="auto" latinLnBrk="0" hangingPunct="1">
              <a:lnSpc>
                <a:spcPct val="100000"/>
              </a:lnSpc>
              <a:spcBef>
                <a:spcPts val="0"/>
              </a:spcBef>
              <a:spcAft>
                <a:spcPts val="0"/>
              </a:spcAft>
              <a:buClr>
                <a:srgbClr val="000000"/>
              </a:buClr>
              <a:buSzPts val="5400"/>
              <a:buFont typeface="Arial"/>
              <a:buNone/>
              <a:tabLst/>
              <a:defRPr/>
            </a:pPr>
            <a:endParaRPr kumimoji="0" sz="2000" b="0" i="0" u="none" strike="noStrike" kern="0" cap="none" spc="0" normalizeH="0" baseline="0" noProof="0" dirty="0">
              <a:ln>
                <a:noFill/>
              </a:ln>
              <a:solidFill>
                <a:srgbClr val="000000"/>
              </a:solidFill>
              <a:effectLst/>
              <a:uLnTx/>
              <a:uFillTx/>
              <a:latin typeface="Arial"/>
              <a:ea typeface="Arial"/>
              <a:cs typeface="Arial"/>
              <a:sym typeface="Arial"/>
            </a:endParaRPr>
          </a:p>
        </p:txBody>
      </p:sp>
      <p:sp>
        <p:nvSpPr>
          <p:cNvPr id="2" name="Google Shape;502;p5">
            <a:extLst>
              <a:ext uri="{FF2B5EF4-FFF2-40B4-BE49-F238E27FC236}">
                <a16:creationId xmlns:a16="http://schemas.microsoft.com/office/drawing/2014/main" id="{8B9404D7-AD97-E655-4038-83B66444A68C}"/>
              </a:ext>
            </a:extLst>
          </p:cNvPr>
          <p:cNvSpPr txBox="1">
            <a:spLocks/>
          </p:cNvSpPr>
          <p:nvPr/>
        </p:nvSpPr>
        <p:spPr>
          <a:xfrm>
            <a:off x="1237457" y="4319917"/>
            <a:ext cx="14322952" cy="5172075"/>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R="0" lvl="0" algn="r" rtl="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r" rtl="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r" rtl="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r" rtl="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r" rtl="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r" rtl="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r" rtl="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r" rtl="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r" rtl="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nSpc>
                <a:spcPts val="3420"/>
              </a:lnSpc>
              <a:spcBef>
                <a:spcPts val="600"/>
              </a:spcBef>
              <a:spcAft>
                <a:spcPts val="2400"/>
              </a:spcAft>
              <a:buClr>
                <a:schemeClr val="dk1"/>
              </a:buClr>
              <a:buSzPts val="2800"/>
            </a:pPr>
            <a:r>
              <a:rPr lang="ar-SA" sz="2800" b="1">
                <a:solidFill>
                  <a:schemeClr val="dk1"/>
                </a:solidFill>
                <a:latin typeface="Open Sans" panose="020B0606030504020204" pitchFamily="34" charset="0"/>
                <a:ea typeface="Open Sans" panose="020B0606030504020204" pitchFamily="34" charset="0"/>
                <a:cs typeface="Arial" panose="020B0606030504020204" pitchFamily="34" charset="0"/>
                <a:sym typeface="Open Sans"/>
              </a:rPr>
              <a:t>خطط للأسئلة التي ستطرحها في مناقشة جماعية لمعرفة:</a:t>
            </a:r>
          </a:p>
          <a:p>
            <a:pPr marL="742950" lvl="1" indent="-285750">
              <a:lnSpc>
                <a:spcPct val="115000"/>
              </a:lnSpc>
              <a:spcAft>
                <a:spcPts val="2400"/>
              </a:spcAft>
              <a:buFont typeface="+mj-lt"/>
              <a:buAutoNum type="alphaLcPeriod"/>
            </a:pPr>
            <a:r>
              <a:rPr lang="ar-SA" sz="2800">
                <a:solidFill>
                  <a:srgbClr val="000000"/>
                </a:solidFill>
                <a:effectLst/>
                <a:latin typeface="Open Sans" panose="020B0606030504020204" pitchFamily="34" charset="0"/>
                <a:ea typeface="Open Sans" panose="020B0606030504020204" pitchFamily="34" charset="0"/>
                <a:cs typeface="Arial" panose="020B0606030504020204" pitchFamily="34" charset="0"/>
              </a:rPr>
              <a:t> المجموعات المجتمعية النشطة والجمعيات</a:t>
            </a:r>
          </a:p>
          <a:p>
            <a:pPr marL="742950" lvl="1" indent="-285750">
              <a:lnSpc>
                <a:spcPct val="115000"/>
              </a:lnSpc>
              <a:spcAft>
                <a:spcPts val="2400"/>
              </a:spcAft>
              <a:buFont typeface="+mj-lt"/>
              <a:buAutoNum type="alphaLcPeriod"/>
            </a:pPr>
            <a:r>
              <a:rPr lang="ar-SA" sz="2800">
                <a:solidFill>
                  <a:srgbClr val="000000"/>
                </a:solidFill>
                <a:effectLst/>
                <a:latin typeface="Open Sans" panose="020B0606030504020204" pitchFamily="34" charset="0"/>
                <a:ea typeface="Open Sans" panose="020B0606030504020204" pitchFamily="34" charset="0"/>
                <a:cs typeface="Arial" panose="020B0606030504020204" pitchFamily="34" charset="0"/>
              </a:rPr>
              <a:t> كيفية اتخاذ القرارات وما إذا كان الجميع يشارك</a:t>
            </a:r>
          </a:p>
          <a:p>
            <a:pPr marL="742950" lvl="1" indent="-285750">
              <a:lnSpc>
                <a:spcPct val="115000"/>
              </a:lnSpc>
              <a:spcAft>
                <a:spcPts val="2400"/>
              </a:spcAft>
              <a:buFont typeface="+mj-lt"/>
              <a:buAutoNum type="alphaLcPeriod"/>
            </a:pPr>
            <a:r>
              <a:rPr lang="ar-SA" sz="2800">
                <a:solidFill>
                  <a:srgbClr val="000000"/>
                </a:solidFill>
                <a:effectLst/>
                <a:latin typeface="Open Sans" panose="020B0606030504020204" pitchFamily="34" charset="0"/>
                <a:ea typeface="Open Sans" panose="020B0606030504020204" pitchFamily="34" charset="0"/>
                <a:cs typeface="Arial" panose="020B0606030504020204" pitchFamily="34" charset="0"/>
              </a:rPr>
              <a:t> كيف يصل الناس إلى المعلومات ومن يثقون به</a:t>
            </a:r>
          </a:p>
          <a:p>
            <a:pPr marL="742950" lvl="1" indent="-285750">
              <a:lnSpc>
                <a:spcPct val="115000"/>
              </a:lnSpc>
              <a:spcAft>
                <a:spcPts val="2400"/>
              </a:spcAft>
              <a:buFont typeface="+mj-lt"/>
              <a:buAutoNum type="alphaLcPeriod"/>
            </a:pPr>
            <a:r>
              <a:rPr lang="ar-SA" sz="2800">
                <a:solidFill>
                  <a:srgbClr val="000000"/>
                </a:solidFill>
                <a:effectLst/>
                <a:latin typeface="Open Sans" panose="020B0606030504020204" pitchFamily="34" charset="0"/>
                <a:ea typeface="Open Sans" panose="020B0606030504020204" pitchFamily="34" charset="0"/>
                <a:cs typeface="Arial" panose="020B0606030504020204" pitchFamily="34" charset="0"/>
              </a:rPr>
              <a:t> كيف يشعر الناس براحة أكبر عند طرح الأسئلة أو مشاركة التعليقات مع الفرع</a:t>
            </a:r>
          </a:p>
        </p:txBody>
      </p:sp>
    </p:spTree>
    <p:extLst>
      <p:ext uri="{BB962C8B-B14F-4D97-AF65-F5344CB8AC3E}">
        <p14:creationId xmlns:p14="http://schemas.microsoft.com/office/powerpoint/2010/main" val="29056614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0">
  <p:cSld>
    <p:spTree>
      <p:nvGrpSpPr>
        <p:cNvPr id="1" name="Shape 678"/>
        <p:cNvGrpSpPr/>
        <p:nvPr/>
      </p:nvGrpSpPr>
      <p:grpSpPr>
        <a:xfrm>
          <a:off x="0" y="0"/>
          <a:ext cx="0" cy="0"/>
          <a:chOff x="0" y="0"/>
          <a:chExt cx="0" cy="0"/>
        </a:xfrm>
      </p:grpSpPr>
      <p:sp>
        <p:nvSpPr>
          <p:cNvPr id="680" name="Google Shape;680;p22"/>
          <p:cNvSpPr txBox="1"/>
          <p:nvPr/>
        </p:nvSpPr>
        <p:spPr>
          <a:xfrm>
            <a:off x="1546704" y="3882430"/>
            <a:ext cx="15194592" cy="2523727"/>
          </a:xfrm>
          <a:prstGeom prst="rect">
            <a:avLst/>
          </a:prstGeom>
          <a:noFill/>
          <a:ln>
            <a:noFill/>
          </a:ln>
        </p:spPr>
        <p:txBody>
          <a:bodyPr spcFirstLastPara="1" wrap="square" lIns="91425" tIns="45700" rIns="91425" bIns="45700" anchor="t" anchorCtr="0">
            <a:spAutoFit/>
          </a:bodyPr>
          <a:lstStyle/>
          <a:p>
            <a:pPr marL="0" marR="0" lvl="0" indent="0" algn="ctr" defTabSz="914400" rtl="1" eaLnBrk="1" fontAlgn="auto" latinLnBrk="0" hangingPunct="1">
              <a:lnSpc>
                <a:spcPct val="100000"/>
              </a:lnSpc>
              <a:spcBef>
                <a:spcPts val="0"/>
              </a:spcBef>
              <a:spcAft>
                <a:spcPts val="0"/>
              </a:spcAft>
              <a:buClr>
                <a:srgbClr val="000000"/>
              </a:buClr>
              <a:buSzPts val="5400"/>
              <a:buFont typeface="Arial"/>
              <a:buNone/>
              <a:tabLst/>
              <a:defRPr/>
            </a:pPr>
            <a:r>
              <a:rPr kumimoji="0" lang="ar-SA" sz="7200" b="1" i="0" u="none" strike="noStrike" cap="none" normalizeH="0" baseline="0" noProof="0">
                <a:ln>
                  <a:noFill/>
                </a:ln>
                <a:solidFill>
                  <a:srgbClr val="33394B"/>
                </a:solidFill>
                <a:effectLst/>
                <a:uLnTx/>
                <a:uFillTx/>
                <a:latin typeface="Montserrat"/>
                <a:ea typeface="Montserrat"/>
                <a:cs typeface="Arial"/>
                <a:sym typeface="Montserrat"/>
              </a:rPr>
              <a:t>النشاط 1</a:t>
            </a:r>
          </a:p>
          <a:p>
            <a:pPr marL="0" marR="0" lvl="0" indent="0" algn="ctr" defTabSz="914400" rtl="1" eaLnBrk="1" fontAlgn="auto" latinLnBrk="0" hangingPunct="1">
              <a:lnSpc>
                <a:spcPct val="100000"/>
              </a:lnSpc>
              <a:spcBef>
                <a:spcPts val="0"/>
              </a:spcBef>
              <a:spcAft>
                <a:spcPts val="0"/>
              </a:spcAft>
              <a:buClr>
                <a:srgbClr val="000000"/>
              </a:buClr>
              <a:buSzPts val="5400"/>
              <a:buFont typeface="Arial"/>
              <a:buNone/>
              <a:tabLst/>
              <a:defRPr/>
            </a:pPr>
            <a:r>
              <a:rPr kumimoji="0" lang="ar-SA" sz="6600" b="0" i="0" u="none" strike="noStrike" cap="none" normalizeH="0" baseline="0" noProof="0">
                <a:ln>
                  <a:noFill/>
                </a:ln>
                <a:solidFill>
                  <a:srgbClr val="F5333F"/>
                </a:solidFill>
                <a:effectLst/>
                <a:uLnTx/>
                <a:uFillTx/>
                <a:latin typeface="Montserrat"/>
                <a:ea typeface="Montserrat"/>
                <a:cs typeface="Arial"/>
                <a:sym typeface="Montserrat"/>
              </a:rPr>
              <a:t>العرض التقديمي (</a:t>
            </a:r>
            <a:r>
              <a:rPr kumimoji="0" lang="en-GB" sz="6600" b="0" i="0" u="none" strike="noStrike" cap="none" normalizeH="0" baseline="0" noProof="0">
                <a:ln>
                  <a:noFill/>
                </a:ln>
                <a:solidFill>
                  <a:srgbClr val="F5333F"/>
                </a:solidFill>
                <a:effectLst/>
                <a:uLnTx/>
                <a:uFillTx/>
                <a:latin typeface="Montserrat"/>
                <a:ea typeface="Montserrat"/>
                <a:cs typeface="Arial"/>
                <a:sym typeface="Montserrat"/>
              </a:rPr>
              <a:t>PPT)</a:t>
            </a:r>
            <a:r>
              <a:rPr kumimoji="0" lang="ar-SA" sz="6600" b="0" i="0" u="none" strike="noStrike" cap="none" normalizeH="0" baseline="0" noProof="0">
                <a:ln>
                  <a:noFill/>
                </a:ln>
                <a:solidFill>
                  <a:srgbClr val="F5333F"/>
                </a:solidFill>
                <a:effectLst/>
                <a:uLnTx/>
                <a:uFillTx/>
                <a:latin typeface="Montserrat"/>
                <a:ea typeface="Montserrat"/>
                <a:cs typeface="Arial"/>
                <a:sym typeface="Montserrat"/>
              </a:rPr>
              <a:t>، المناقشة، والتمارين الجماعية</a:t>
            </a:r>
          </a:p>
          <a:p>
            <a:pPr marL="0" marR="0" lvl="0" indent="0" algn="ctr" defTabSz="914400" rtl="0" eaLnBrk="1" fontAlgn="auto" latinLnBrk="0" hangingPunct="1">
              <a:lnSpc>
                <a:spcPct val="100000"/>
              </a:lnSpc>
              <a:spcBef>
                <a:spcPts val="0"/>
              </a:spcBef>
              <a:spcAft>
                <a:spcPts val="0"/>
              </a:spcAft>
              <a:buClr>
                <a:srgbClr val="000000"/>
              </a:buClr>
              <a:buSzPts val="5400"/>
              <a:buFont typeface="Arial"/>
              <a:buNone/>
              <a:tabLst/>
              <a:defRPr/>
            </a:pPr>
            <a:endParaRPr kumimoji="0" sz="2000" b="0" i="0" u="none" strike="noStrike" kern="0" cap="none" spc="0" normalizeH="0" baseline="0" noProof="0" dirty="0">
              <a:ln>
                <a:noFill/>
              </a:ln>
              <a:solidFill>
                <a:srgbClr val="000000"/>
              </a:solidFill>
              <a:effectLst/>
              <a:uLnTx/>
              <a:uFillTx/>
              <a:latin typeface="Arial"/>
              <a:ea typeface="Arial"/>
              <a:cs typeface="Arial"/>
              <a:sym typeface="Arial"/>
            </a:endParaRPr>
          </a:p>
        </p:txBody>
      </p:sp>
    </p:spTree>
    <p:extLst>
      <p:ext uri="{BB962C8B-B14F-4D97-AF65-F5344CB8AC3E}">
        <p14:creationId xmlns:p14="http://schemas.microsoft.com/office/powerpoint/2010/main" val="301087866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Google Shape;680;p22">
            <a:extLst>
              <a:ext uri="{FF2B5EF4-FFF2-40B4-BE49-F238E27FC236}">
                <a16:creationId xmlns:a16="http://schemas.microsoft.com/office/drawing/2014/main" id="{EA82683B-E8FE-662C-16B6-6D913A669198}"/>
              </a:ext>
            </a:extLst>
          </p:cNvPr>
          <p:cNvSpPr txBox="1"/>
          <p:nvPr/>
        </p:nvSpPr>
        <p:spPr>
          <a:xfrm>
            <a:off x="10264124" y="2839914"/>
            <a:ext cx="6923209" cy="6001603"/>
          </a:xfrm>
          <a:prstGeom prst="rect">
            <a:avLst/>
          </a:prstGeom>
          <a:noFill/>
          <a:ln>
            <a:noFill/>
          </a:ln>
        </p:spPr>
        <p:txBody>
          <a:bodyPr spcFirstLastPara="1" wrap="square" lIns="91425" tIns="45700" rIns="91425" bIns="45700" anchor="t" anchorCtr="0">
            <a:spAutoFit/>
          </a:bodyPr>
          <a:lstStyle/>
          <a:p>
            <a:pPr marL="0" marR="0" lvl="0" indent="0" algn="r" rtl="1">
              <a:lnSpc>
                <a:spcPct val="100000"/>
              </a:lnSpc>
              <a:spcBef>
                <a:spcPts val="0"/>
              </a:spcBef>
              <a:spcAft>
                <a:spcPts val="0"/>
              </a:spcAft>
              <a:buClr>
                <a:srgbClr val="000000"/>
              </a:buClr>
              <a:buSzPts val="5400"/>
              <a:buFont typeface="Arial"/>
              <a:buNone/>
            </a:pPr>
            <a:r>
              <a:rPr lang="ar-SA" sz="4800" b="1" i="0" u="none" strike="noStrike" cap="none">
                <a:solidFill>
                  <a:schemeClr val="dk2"/>
                </a:solidFill>
                <a:latin typeface="Montserrat"/>
                <a:ea typeface="Montserrat"/>
                <a:cs typeface="Arial"/>
                <a:sym typeface="Montserrat"/>
              </a:rPr>
              <a:t>لماذا نحتاج إلى فهم المجتمعات؟</a:t>
            </a:r>
          </a:p>
          <a:p>
            <a:pPr marL="0" marR="0" lvl="0" indent="0" algn="l" rtl="0">
              <a:lnSpc>
                <a:spcPct val="100000"/>
              </a:lnSpc>
              <a:spcBef>
                <a:spcPts val="0"/>
              </a:spcBef>
              <a:spcAft>
                <a:spcPts val="0"/>
              </a:spcAft>
              <a:buClr>
                <a:srgbClr val="000000"/>
              </a:buClr>
              <a:buSzPts val="5400"/>
              <a:buFont typeface="Arial"/>
              <a:buNone/>
            </a:pPr>
            <a:endParaRPr lang="en-GB" sz="4800" b="1" dirty="0">
              <a:solidFill>
                <a:schemeClr val="dk2"/>
              </a:solidFill>
              <a:latin typeface="Montserrat"/>
              <a:ea typeface="Montserrat"/>
              <a:cs typeface="Montserrat"/>
              <a:sym typeface="Montserrat"/>
            </a:endParaRPr>
          </a:p>
          <a:p>
            <a:pPr marL="0" marR="0" lvl="0" indent="0" algn="r" rtl="1">
              <a:lnSpc>
                <a:spcPct val="100000"/>
              </a:lnSpc>
              <a:spcBef>
                <a:spcPts val="0"/>
              </a:spcBef>
              <a:spcAft>
                <a:spcPts val="0"/>
              </a:spcAft>
              <a:buClr>
                <a:srgbClr val="000000"/>
              </a:buClr>
              <a:buSzPts val="5400"/>
              <a:buFont typeface="Arial"/>
              <a:buNone/>
            </a:pPr>
            <a:r>
              <a:rPr lang="ar-SA" sz="4800" b="1" i="0" u="none" strike="noStrike" cap="none">
                <a:solidFill>
                  <a:schemeClr val="dk2"/>
                </a:solidFill>
                <a:latin typeface="Montserrat"/>
                <a:ea typeface="Montserrat"/>
                <a:cs typeface="Arial"/>
                <a:sym typeface="Montserrat"/>
              </a:rPr>
              <a:t> ماذا سيحدث إن لم نفهمهم؟</a:t>
            </a:r>
          </a:p>
          <a:p>
            <a:pPr>
              <a:buSzPts val="5400"/>
            </a:pPr>
            <a:endParaRPr lang="en-GB" sz="4800" dirty="0">
              <a:solidFill>
                <a:schemeClr val="accent3"/>
              </a:solidFill>
              <a:latin typeface="Montserrat"/>
              <a:ea typeface="Montserrat"/>
              <a:cs typeface="Montserrat"/>
              <a:sym typeface="Montserrat"/>
            </a:endParaRPr>
          </a:p>
          <a:p>
            <a:pPr>
              <a:buSzPts val="5400"/>
            </a:pPr>
            <a:r>
              <a:rPr lang="ar-SA" sz="4800">
                <a:solidFill>
                  <a:schemeClr val="accent3"/>
                </a:solidFill>
                <a:latin typeface="Montserrat"/>
                <a:ea typeface="Montserrat"/>
                <a:cs typeface="Arial"/>
                <a:sym typeface="Montserrat"/>
              </a:rPr>
              <a:t>ناقش…</a:t>
            </a:r>
          </a:p>
        </p:txBody>
      </p:sp>
      <p:pic>
        <p:nvPicPr>
          <p:cNvPr id="6" name="Picture Placeholder 11">
            <a:extLst>
              <a:ext uri="{FF2B5EF4-FFF2-40B4-BE49-F238E27FC236}">
                <a16:creationId xmlns:a16="http://schemas.microsoft.com/office/drawing/2014/main" id="{B7D27EFA-3051-C448-A95B-7C1428CDEBAE}"/>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l="-16"/>
          <a:stretch/>
        </p:blipFill>
        <p:spPr>
          <a:xfrm>
            <a:off x="0" y="0"/>
            <a:ext cx="9233941" cy="10288588"/>
          </a:xfrm>
          <a:prstGeom prst="rect">
            <a:avLst/>
          </a:prstGeom>
        </p:spPr>
      </p:pic>
    </p:spTree>
    <p:extLst>
      <p:ext uri="{BB962C8B-B14F-4D97-AF65-F5344CB8AC3E}">
        <p14:creationId xmlns:p14="http://schemas.microsoft.com/office/powerpoint/2010/main" val="405103276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Placeholder 3">
            <a:extLst>
              <a:ext uri="{FF2B5EF4-FFF2-40B4-BE49-F238E27FC236}">
                <a16:creationId xmlns:a16="http://schemas.microsoft.com/office/drawing/2014/main" id="{A59711EE-7BBB-F249-94CE-72C3137DEFF3}"/>
              </a:ext>
            </a:extLst>
          </p:cNvPr>
          <p:cNvPicPr>
            <a:picLocks noGrp="1" noChangeAspect="1"/>
          </p:cNvPicPr>
          <p:nvPr>
            <p:ph type="pic" idx="4294967295"/>
          </p:nvPr>
        </p:nvPicPr>
        <p:blipFill rotWithShape="1">
          <a:blip r:embed="rId3" cstate="screen">
            <a:extLst>
              <a:ext uri="{28A0092B-C50C-407E-A947-70E740481C1C}">
                <a14:useLocalDpi xmlns:a14="http://schemas.microsoft.com/office/drawing/2010/main"/>
              </a:ext>
            </a:extLst>
          </a:blip>
          <a:srcRect/>
          <a:stretch/>
        </p:blipFill>
        <p:spPr>
          <a:xfrm>
            <a:off x="7840663" y="0"/>
            <a:ext cx="10447337" cy="10288588"/>
          </a:xfrm>
          <a:prstGeom prst="rect">
            <a:avLst/>
          </a:prstGeom>
        </p:spPr>
      </p:pic>
      <p:sp>
        <p:nvSpPr>
          <p:cNvPr id="2" name="Google Shape;501;p5">
            <a:extLst>
              <a:ext uri="{FF2B5EF4-FFF2-40B4-BE49-F238E27FC236}">
                <a16:creationId xmlns:a16="http://schemas.microsoft.com/office/drawing/2014/main" id="{D8F757B2-D83E-8B8F-2E8D-DD2A8B3845AC}"/>
              </a:ext>
            </a:extLst>
          </p:cNvPr>
          <p:cNvSpPr txBox="1">
            <a:spLocks/>
          </p:cNvSpPr>
          <p:nvPr/>
        </p:nvSpPr>
        <p:spPr>
          <a:xfrm>
            <a:off x="459848" y="1520296"/>
            <a:ext cx="6956954" cy="1493837"/>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R="0" lvl="0" algn="r" rtl="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r" rtl="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r" rtl="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r" rtl="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r" rtl="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r" rtl="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r" rtl="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r" rtl="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r" rtl="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nSpc>
                <a:spcPct val="90000"/>
              </a:lnSpc>
              <a:buClr>
                <a:schemeClr val="dk2"/>
              </a:buClr>
              <a:buSzPts val="4800"/>
              <a:buFont typeface="Montserrat"/>
              <a:buNone/>
            </a:pPr>
            <a:r>
              <a:rPr lang="ar-SA" sz="4800" b="1" dirty="0">
                <a:solidFill>
                  <a:schemeClr val="dk2"/>
                </a:solidFill>
                <a:latin typeface="Montserrat"/>
                <a:ea typeface="Montserrat"/>
                <a:cs typeface="Arial"/>
                <a:sym typeface="Montserrat"/>
              </a:rPr>
              <a:t>تمرين جماعي</a:t>
            </a:r>
          </a:p>
          <a:p>
            <a:pPr>
              <a:lnSpc>
                <a:spcPct val="90000"/>
              </a:lnSpc>
              <a:buClr>
                <a:schemeClr val="dk2"/>
              </a:buClr>
              <a:buSzPts val="4800"/>
              <a:buFont typeface="Montserrat"/>
              <a:buNone/>
            </a:pPr>
            <a:r>
              <a:rPr lang="ar-SA" sz="4000" b="1" dirty="0">
                <a:solidFill>
                  <a:schemeClr val="accent3"/>
                </a:solidFill>
                <a:latin typeface="Montserrat"/>
                <a:ea typeface="Montserrat"/>
                <a:cs typeface="Arial"/>
                <a:sym typeface="Montserrat"/>
              </a:rPr>
              <a:t>ماذا يجب علينا أن نعرف عن المجتمع؟</a:t>
            </a:r>
            <a:br>
              <a:rPr lang="ar-SA" sz="4000" b="1" dirty="0">
                <a:solidFill>
                  <a:schemeClr val="accent3"/>
                </a:solidFill>
                <a:latin typeface="Montserrat"/>
                <a:ea typeface="Montserrat"/>
                <a:cs typeface="Arial"/>
                <a:sym typeface="Montserrat"/>
              </a:rPr>
            </a:br>
            <a:r>
              <a:rPr lang="ar-SA" sz="4000" dirty="0">
                <a:solidFill>
                  <a:schemeClr val="accent3"/>
                </a:solidFill>
                <a:latin typeface="Montserrat"/>
                <a:ea typeface="Montserrat"/>
                <a:cs typeface="Arial"/>
                <a:sym typeface="Montserrat"/>
              </a:rPr>
              <a:t>(5 دقائق)</a:t>
            </a:r>
          </a:p>
        </p:txBody>
      </p:sp>
      <p:sp>
        <p:nvSpPr>
          <p:cNvPr id="3" name="Google Shape;502;p5">
            <a:extLst>
              <a:ext uri="{FF2B5EF4-FFF2-40B4-BE49-F238E27FC236}">
                <a16:creationId xmlns:a16="http://schemas.microsoft.com/office/drawing/2014/main" id="{A7BFD774-AE98-0D6D-E863-99FA534D3C45}"/>
              </a:ext>
            </a:extLst>
          </p:cNvPr>
          <p:cNvSpPr txBox="1">
            <a:spLocks/>
          </p:cNvSpPr>
          <p:nvPr/>
        </p:nvSpPr>
        <p:spPr>
          <a:xfrm>
            <a:off x="459848" y="4324350"/>
            <a:ext cx="6956954" cy="5172075"/>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R="0" lvl="0" algn="r" rtl="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r" rtl="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r" rtl="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r" rtl="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r" rtl="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r" rtl="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r" rtl="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r" rtl="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r" rtl="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457200" indent="-457200">
              <a:lnSpc>
                <a:spcPts val="3420"/>
              </a:lnSpc>
              <a:spcBef>
                <a:spcPts val="600"/>
              </a:spcBef>
              <a:spcAft>
                <a:spcPts val="1200"/>
              </a:spcAft>
              <a:buClr>
                <a:schemeClr val="dk1"/>
              </a:buClr>
              <a:buSzPts val="2800"/>
              <a:buFont typeface="Arial" panose="020B0604020202020204" pitchFamily="34" charset="0"/>
              <a:buChar char="•"/>
            </a:pPr>
            <a:r>
              <a:rPr lang="ar-SA" sz="2600">
                <a:solidFill>
                  <a:schemeClr val="dk1"/>
                </a:solidFill>
                <a:latin typeface="Open Sans" panose="020B0606030504020204" pitchFamily="34" charset="0"/>
                <a:ea typeface="Open Sans" panose="020B0606030504020204" pitchFamily="34" charset="0"/>
                <a:cs typeface="Arial" panose="020B0606030504020204" pitchFamily="34" charset="0"/>
                <a:sym typeface="Open Sans"/>
              </a:rPr>
              <a:t>تخيل أنك تبدأ برنامجًا جديدًا في مجتمع</a:t>
            </a:r>
          </a:p>
          <a:p>
            <a:pPr marL="457200" indent="-457200">
              <a:lnSpc>
                <a:spcPts val="3420"/>
              </a:lnSpc>
              <a:spcBef>
                <a:spcPts val="600"/>
              </a:spcBef>
              <a:spcAft>
                <a:spcPts val="1200"/>
              </a:spcAft>
              <a:buClr>
                <a:schemeClr val="dk1"/>
              </a:buClr>
              <a:buSzPts val="2800"/>
              <a:buFont typeface="Arial" panose="020B0604020202020204" pitchFamily="34" charset="0"/>
              <a:buChar char="•"/>
            </a:pPr>
            <a:r>
              <a:rPr lang="ar-SA" sz="2600">
                <a:solidFill>
                  <a:schemeClr val="dk1"/>
                </a:solidFill>
                <a:latin typeface="Open Sans" panose="020B0606030504020204" pitchFamily="34" charset="0"/>
                <a:ea typeface="Open Sans" panose="020B0606030504020204" pitchFamily="34" charset="0"/>
                <a:cs typeface="Arial" panose="020B0606030504020204" pitchFamily="34" charset="0"/>
                <a:sym typeface="Open Sans"/>
              </a:rPr>
              <a:t>ما هي كل الأشياء التي تريد معرفتها عن هذا المجتمع للتأكد من أنك تفهم السياق وأنك ستكون قادرا على العمل معه بشكل فعال؟</a:t>
            </a:r>
          </a:p>
          <a:p>
            <a:pPr marL="457200" indent="-457200">
              <a:lnSpc>
                <a:spcPts val="3420"/>
              </a:lnSpc>
              <a:spcBef>
                <a:spcPts val="600"/>
              </a:spcBef>
              <a:spcAft>
                <a:spcPts val="1200"/>
              </a:spcAft>
              <a:buClr>
                <a:schemeClr val="dk1"/>
              </a:buClr>
              <a:buSzPts val="2800"/>
              <a:buFont typeface="Arial" panose="020B0604020202020204" pitchFamily="34" charset="0"/>
              <a:buChar char="•"/>
            </a:pPr>
            <a:r>
              <a:rPr lang="ar-SA" sz="2600">
                <a:solidFill>
                  <a:schemeClr val="dk1"/>
                </a:solidFill>
                <a:latin typeface="Open Sans" panose="020B0606030504020204" pitchFamily="34" charset="0"/>
                <a:ea typeface="Open Sans" panose="020B0606030504020204" pitchFamily="34" charset="0"/>
                <a:cs typeface="Arial" panose="020B0606030504020204" pitchFamily="34" charset="0"/>
                <a:sym typeface="Open Sans"/>
              </a:rPr>
              <a:t>لديك 5 دقائق لتدوين كل ما يمكنك التفكير فيه - ولكن لا تقم بتضمين المعلومات الفنية الخاصة بالقطاع (على سبيل المثال، مصادر المياه وما إلى ذلك)</a:t>
            </a:r>
          </a:p>
        </p:txBody>
      </p:sp>
    </p:spTree>
    <p:extLst>
      <p:ext uri="{BB962C8B-B14F-4D97-AF65-F5344CB8AC3E}">
        <p14:creationId xmlns:p14="http://schemas.microsoft.com/office/powerpoint/2010/main" val="354719065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3B6CEBD8-5847-814A-A033-C231A21270AC}"/>
              </a:ext>
            </a:extLst>
          </p:cNvPr>
          <p:cNvSpPr txBox="1"/>
          <p:nvPr/>
        </p:nvSpPr>
        <p:spPr>
          <a:xfrm>
            <a:off x="558293" y="432827"/>
            <a:ext cx="17171409" cy="769441"/>
          </a:xfrm>
          <a:prstGeom prst="rect">
            <a:avLst/>
          </a:prstGeom>
          <a:noFill/>
        </p:spPr>
        <p:txBody>
          <a:bodyPr wrap="square" rtlCol="0">
            <a:spAutoFit/>
          </a:bodyPr>
          <a:lstStyle/>
          <a:p>
            <a:pPr lvl="0" eaLnBrk="0" fontAlgn="base" hangingPunct="0">
              <a:spcBef>
                <a:spcPct val="0"/>
              </a:spcBef>
              <a:spcAft>
                <a:spcPts val="300"/>
              </a:spcAft>
              <a:buClrTx/>
            </a:pPr>
            <a:r>
              <a:rPr kumimoji="0" lang="ar-SA" sz="4400" b="1" i="0" u="none" strike="noStrike" cap="none" normalizeH="0" baseline="0" noProof="0">
                <a:ln>
                  <a:noFill/>
                </a:ln>
                <a:solidFill>
                  <a:srgbClr val="33394B"/>
                </a:solidFill>
                <a:effectLst/>
                <a:uLnTx/>
                <a:uFillTx/>
                <a:latin typeface="Montserrat" pitchFamily="2" charset="77"/>
                <a:ea typeface="Roboto Black" panose="02000000000000000000" pitchFamily="2" charset="0"/>
                <a:cs typeface="Arial" panose="020B0306030504020204" pitchFamily="34" charset="0"/>
              </a:rPr>
              <a:t>ما هي الاعتبارات التي ينطبق عليها هذا الحال؟</a:t>
            </a:r>
          </a:p>
        </p:txBody>
      </p:sp>
      <p:graphicFrame>
        <p:nvGraphicFramePr>
          <p:cNvPr id="6" name="Diagram 5">
            <a:extLst>
              <a:ext uri="{FF2B5EF4-FFF2-40B4-BE49-F238E27FC236}">
                <a16:creationId xmlns:a16="http://schemas.microsoft.com/office/drawing/2014/main" id="{1620C59B-2CFD-284C-B201-57969EB4C891}"/>
              </a:ext>
            </a:extLst>
          </p:cNvPr>
          <p:cNvGraphicFramePr/>
          <p:nvPr>
            <p:extLst>
              <p:ext uri="{D42A27DB-BD31-4B8C-83A1-F6EECF244321}">
                <p14:modId xmlns:p14="http://schemas.microsoft.com/office/powerpoint/2010/main" val="3721010200"/>
              </p:ext>
            </p:extLst>
          </p:nvPr>
        </p:nvGraphicFramePr>
        <p:xfrm>
          <a:off x="558293" y="1202268"/>
          <a:ext cx="17611174" cy="890693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41221845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AsOne/>
      </p:bldGraphic>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501;p5">
            <a:extLst>
              <a:ext uri="{FF2B5EF4-FFF2-40B4-BE49-F238E27FC236}">
                <a16:creationId xmlns:a16="http://schemas.microsoft.com/office/drawing/2014/main" id="{D8F757B2-D83E-8B8F-2E8D-DD2A8B3845AC}"/>
              </a:ext>
            </a:extLst>
          </p:cNvPr>
          <p:cNvSpPr txBox="1">
            <a:spLocks/>
          </p:cNvSpPr>
          <p:nvPr/>
        </p:nvSpPr>
        <p:spPr>
          <a:xfrm>
            <a:off x="9330262" y="1350959"/>
            <a:ext cx="6587068" cy="1493837"/>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R="0" lvl="0" algn="r" rtl="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r" rtl="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r" rtl="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r" rtl="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r" rtl="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r" rtl="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r" rtl="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r" rtl="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r" rtl="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r" defTabSz="914400" rtl="1" eaLnBrk="1" fontAlgn="auto" latinLnBrk="0" hangingPunct="1">
              <a:lnSpc>
                <a:spcPct val="90000"/>
              </a:lnSpc>
              <a:spcBef>
                <a:spcPts val="0"/>
              </a:spcBef>
              <a:spcAft>
                <a:spcPts val="0"/>
              </a:spcAft>
              <a:buClr>
                <a:srgbClr val="33394B"/>
              </a:buClr>
              <a:buSzPts val="4800"/>
              <a:buFont typeface="Montserrat"/>
              <a:buNone/>
              <a:tabLst/>
              <a:defRPr/>
            </a:pPr>
            <a:r>
              <a:rPr lang="ar-SA" sz="4800" b="1">
                <a:solidFill>
                  <a:srgbClr val="33394B"/>
                </a:solidFill>
                <a:latin typeface="Montserrat"/>
                <a:cs typeface="Arial"/>
                <a:sym typeface="Montserrat"/>
              </a:rPr>
              <a:t>كيف يمكنك التعرف على المجتمع؟</a:t>
            </a:r>
          </a:p>
          <a:p>
            <a:pPr marL="0" marR="0" lvl="0" indent="0" algn="r" defTabSz="914400" rtl="1" eaLnBrk="1" fontAlgn="auto" latinLnBrk="0" hangingPunct="1">
              <a:lnSpc>
                <a:spcPct val="90000"/>
              </a:lnSpc>
              <a:spcBef>
                <a:spcPts val="0"/>
              </a:spcBef>
              <a:spcAft>
                <a:spcPts val="0"/>
              </a:spcAft>
              <a:buClr>
                <a:srgbClr val="33394B"/>
              </a:buClr>
              <a:buSzPts val="4800"/>
              <a:buFont typeface="Montserrat"/>
              <a:buNone/>
              <a:tabLst/>
              <a:defRPr/>
            </a:pPr>
            <a:r>
              <a:rPr kumimoji="0" lang="ar-SA" sz="4800" i="0" u="none" strike="noStrike" cap="none" normalizeH="0" baseline="0" noProof="0">
                <a:ln>
                  <a:noFill/>
                </a:ln>
                <a:solidFill>
                  <a:schemeClr val="accent3"/>
                </a:solidFill>
                <a:effectLst/>
                <a:uLnTx/>
                <a:uFillTx/>
                <a:latin typeface="Montserrat"/>
                <a:cs typeface="Arial"/>
                <a:sym typeface="Montserrat"/>
              </a:rPr>
              <a:t> ناقش…</a:t>
            </a:r>
          </a:p>
        </p:txBody>
      </p:sp>
      <p:sp>
        <p:nvSpPr>
          <p:cNvPr id="3" name="Google Shape;502;p5">
            <a:extLst>
              <a:ext uri="{FF2B5EF4-FFF2-40B4-BE49-F238E27FC236}">
                <a16:creationId xmlns:a16="http://schemas.microsoft.com/office/drawing/2014/main" id="{A7BFD774-AE98-0D6D-E863-99FA534D3C45}"/>
              </a:ext>
            </a:extLst>
          </p:cNvPr>
          <p:cNvSpPr txBox="1">
            <a:spLocks/>
          </p:cNvSpPr>
          <p:nvPr/>
        </p:nvSpPr>
        <p:spPr>
          <a:xfrm>
            <a:off x="9330262" y="4530985"/>
            <a:ext cx="6587068" cy="5172075"/>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R="0" lvl="0" algn="r" rtl="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r" rtl="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r" rtl="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r" rtl="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r" rtl="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r" rtl="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r" rtl="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r" rtl="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r" rtl="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342900" lvl="1" indent="-342900" defTabSz="1371645" eaLnBrk="0" fontAlgn="base" hangingPunct="0">
              <a:lnSpc>
                <a:spcPct val="90000"/>
              </a:lnSpc>
              <a:spcBef>
                <a:spcPct val="0"/>
              </a:spcBef>
              <a:spcAft>
                <a:spcPts val="2400"/>
              </a:spcAft>
              <a:buClr>
                <a:srgbClr val="FF0000"/>
              </a:buClr>
              <a:buFont typeface="Arial" panose="020B0604020202020204" pitchFamily="34" charset="0"/>
              <a:buChar char="•"/>
              <a:defRPr/>
            </a:pPr>
            <a:r>
              <a:rPr lang="ar-SA" sz="2800">
                <a:solidFill>
                  <a:srgbClr val="3F3F3F"/>
                </a:solidFill>
                <a:latin typeface="Open Sans" panose="020B0606030504020204" pitchFamily="34" charset="0"/>
                <a:ea typeface="Open Sans" panose="020B0606030504020204" pitchFamily="34" charset="0"/>
                <a:cs typeface="Arial" panose="020B0606030504020204" pitchFamily="34" charset="0"/>
              </a:rPr>
              <a:t>البيانات المتوفرة (الثانوية)</a:t>
            </a:r>
          </a:p>
          <a:p>
            <a:pPr marL="342900" lvl="1" indent="-342900" defTabSz="1371645" eaLnBrk="0" fontAlgn="base" hangingPunct="0">
              <a:lnSpc>
                <a:spcPct val="90000"/>
              </a:lnSpc>
              <a:spcBef>
                <a:spcPct val="0"/>
              </a:spcBef>
              <a:spcAft>
                <a:spcPts val="2400"/>
              </a:spcAft>
              <a:buClr>
                <a:srgbClr val="FF0000"/>
              </a:buClr>
              <a:buFont typeface="Arial" panose="020B0604020202020204" pitchFamily="34" charset="0"/>
              <a:buChar char="•"/>
              <a:defRPr/>
            </a:pPr>
            <a:r>
              <a:rPr lang="ar-SA" sz="2800">
                <a:solidFill>
                  <a:srgbClr val="3F3F3F"/>
                </a:solidFill>
                <a:latin typeface="Open Sans" panose="020B0606030504020204" pitchFamily="34" charset="0"/>
                <a:ea typeface="Open Sans" panose="020B0606030504020204" pitchFamily="34" charset="0"/>
                <a:cs typeface="Arial" panose="020B0606030504020204" pitchFamily="34" charset="0"/>
              </a:rPr>
              <a:t>الدراسات الاستقصائية</a:t>
            </a:r>
          </a:p>
          <a:p>
            <a:pPr marL="342900" lvl="1" indent="-342900" defTabSz="1371645" eaLnBrk="0" fontAlgn="base" hangingPunct="0">
              <a:lnSpc>
                <a:spcPct val="90000"/>
              </a:lnSpc>
              <a:spcBef>
                <a:spcPct val="0"/>
              </a:spcBef>
              <a:spcAft>
                <a:spcPts val="2400"/>
              </a:spcAft>
              <a:buClr>
                <a:srgbClr val="FF0000"/>
              </a:buClr>
              <a:buFont typeface="Arial" panose="020B0604020202020204" pitchFamily="34" charset="0"/>
              <a:buChar char="•"/>
              <a:defRPr/>
            </a:pPr>
            <a:r>
              <a:rPr lang="ar-SA" sz="2800">
                <a:solidFill>
                  <a:srgbClr val="3F3F3F"/>
                </a:solidFill>
                <a:latin typeface="Open Sans" panose="020B0606030504020204" pitchFamily="34" charset="0"/>
                <a:ea typeface="Open Sans" panose="020B0606030504020204" pitchFamily="34" charset="0"/>
                <a:cs typeface="Arial" panose="020B0606030504020204" pitchFamily="34" charset="0"/>
              </a:rPr>
              <a:t>المناقشات الجماعية المركزة</a:t>
            </a:r>
          </a:p>
          <a:p>
            <a:pPr marL="342900" lvl="1" indent="-342900" defTabSz="1371645" eaLnBrk="0" fontAlgn="base" hangingPunct="0">
              <a:lnSpc>
                <a:spcPct val="90000"/>
              </a:lnSpc>
              <a:spcBef>
                <a:spcPct val="0"/>
              </a:spcBef>
              <a:spcAft>
                <a:spcPts val="2400"/>
              </a:spcAft>
              <a:buClr>
                <a:srgbClr val="FF0000"/>
              </a:buClr>
              <a:buFont typeface="Arial" panose="020B0604020202020204" pitchFamily="34" charset="0"/>
              <a:buChar char="•"/>
              <a:defRPr/>
            </a:pPr>
            <a:r>
              <a:rPr lang="ar-SA" sz="2800">
                <a:solidFill>
                  <a:srgbClr val="3F3F3F"/>
                </a:solidFill>
                <a:latin typeface="Open Sans" panose="020B0606030504020204" pitchFamily="34" charset="0"/>
                <a:ea typeface="Open Sans" panose="020B0606030504020204" pitchFamily="34" charset="0"/>
                <a:cs typeface="Arial" panose="020B0606030504020204" pitchFamily="34" charset="0"/>
              </a:rPr>
              <a:t>المقابلات والمحادثات مع المخبرين الرئيسيين</a:t>
            </a:r>
          </a:p>
          <a:p>
            <a:pPr marL="342900" lvl="1" indent="-342900" defTabSz="1371645" eaLnBrk="0" fontAlgn="base" hangingPunct="0">
              <a:lnSpc>
                <a:spcPct val="90000"/>
              </a:lnSpc>
              <a:spcBef>
                <a:spcPct val="0"/>
              </a:spcBef>
              <a:spcAft>
                <a:spcPts val="2400"/>
              </a:spcAft>
              <a:buClr>
                <a:srgbClr val="FF0000"/>
              </a:buClr>
              <a:buFont typeface="Arial" panose="020B0604020202020204" pitchFamily="34" charset="0"/>
              <a:buChar char="•"/>
              <a:defRPr/>
            </a:pPr>
            <a:r>
              <a:rPr lang="ar-SA" sz="2800">
                <a:solidFill>
                  <a:srgbClr val="3F3F3F"/>
                </a:solidFill>
                <a:latin typeface="Open Sans" panose="020B0606030504020204" pitchFamily="34" charset="0"/>
                <a:ea typeface="Open Sans" panose="020B0606030504020204" pitchFamily="34" charset="0"/>
                <a:cs typeface="Arial" panose="020B0606030504020204" pitchFamily="34" charset="0"/>
              </a:rPr>
              <a:t>بيانات تغذية المجتمع الراجعة</a:t>
            </a:r>
          </a:p>
          <a:p>
            <a:pPr marL="342900" lvl="1" indent="-342900" defTabSz="1371645" eaLnBrk="0" fontAlgn="base" hangingPunct="0">
              <a:lnSpc>
                <a:spcPct val="90000"/>
              </a:lnSpc>
              <a:spcBef>
                <a:spcPct val="0"/>
              </a:spcBef>
              <a:spcAft>
                <a:spcPts val="2400"/>
              </a:spcAft>
              <a:buClr>
                <a:srgbClr val="FF0000"/>
              </a:buClr>
              <a:buFont typeface="Arial" panose="020B0604020202020204" pitchFamily="34" charset="0"/>
              <a:buChar char="•"/>
              <a:defRPr/>
            </a:pPr>
            <a:r>
              <a:rPr lang="ar-SA" sz="2800">
                <a:solidFill>
                  <a:srgbClr val="3F3F3F"/>
                </a:solidFill>
                <a:latin typeface="Open Sans" panose="020B0606030504020204" pitchFamily="34" charset="0"/>
                <a:ea typeface="Open Sans" panose="020B0606030504020204" pitchFamily="34" charset="0"/>
                <a:cs typeface="Arial" panose="020B0606030504020204" pitchFamily="34" charset="0"/>
              </a:rPr>
              <a:t>رسم خرائط المجتمع</a:t>
            </a:r>
          </a:p>
          <a:p>
            <a:pPr marL="342900" indent="-342900" defTabSz="1371645" eaLnBrk="0" fontAlgn="base" hangingPunct="0">
              <a:lnSpc>
                <a:spcPct val="90000"/>
              </a:lnSpc>
              <a:spcBef>
                <a:spcPct val="0"/>
              </a:spcBef>
              <a:spcAft>
                <a:spcPts val="2400"/>
              </a:spcAft>
              <a:buClr>
                <a:srgbClr val="FF0000"/>
              </a:buClr>
              <a:buFont typeface="Arial" panose="020B0604020202020204" pitchFamily="34" charset="0"/>
              <a:buChar char="•"/>
              <a:defRPr/>
            </a:pPr>
            <a:r>
              <a:rPr lang="ar-SA" sz="2800">
                <a:solidFill>
                  <a:srgbClr val="3F3F3F"/>
                </a:solidFill>
                <a:latin typeface="Open Sans" panose="020B0606030504020204" pitchFamily="34" charset="0"/>
                <a:ea typeface="Open Sans" panose="020B0606030504020204" pitchFamily="34" charset="0"/>
                <a:cs typeface="Arial" panose="020B0606030504020204" pitchFamily="34" charset="0"/>
              </a:rPr>
              <a:t>ملاحظة</a:t>
            </a:r>
          </a:p>
        </p:txBody>
      </p:sp>
      <p:pic>
        <p:nvPicPr>
          <p:cNvPr id="16" name="Picture Placeholder 15" descr="A person writing on a piece of paper&#10;&#10;Description automatically generated with medium confidence">
            <a:extLst>
              <a:ext uri="{FF2B5EF4-FFF2-40B4-BE49-F238E27FC236}">
                <a16:creationId xmlns:a16="http://schemas.microsoft.com/office/drawing/2014/main" id="{AFD7DB0C-DB18-59F8-CB33-4D8C930DF790}"/>
              </a:ext>
            </a:extLst>
          </p:cNvPr>
          <p:cNvPicPr>
            <a:picLocks noGrp="1" noChangeAspect="1"/>
          </p:cNvPicPr>
          <p:nvPr>
            <p:ph type="pic" idx="2"/>
          </p:nvPr>
        </p:nvPicPr>
        <p:blipFill rotWithShape="1">
          <a:blip r:embed="rId3" cstate="screen">
            <a:extLst>
              <a:ext uri="{28A0092B-C50C-407E-A947-70E740481C1C}">
                <a14:useLocalDpi xmlns:a14="http://schemas.microsoft.com/office/drawing/2010/main"/>
              </a:ext>
            </a:extLst>
          </a:blip>
          <a:srcRect/>
          <a:stretch/>
        </p:blipFill>
        <p:spPr>
          <a:xfrm>
            <a:off x="0" y="0"/>
            <a:ext cx="8568267" cy="10288588"/>
          </a:xfrm>
        </p:spPr>
      </p:pic>
    </p:spTree>
    <p:extLst>
      <p:ext uri="{BB962C8B-B14F-4D97-AF65-F5344CB8AC3E}">
        <p14:creationId xmlns:p14="http://schemas.microsoft.com/office/powerpoint/2010/main" val="138472157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351"/>
        <p:cNvGrpSpPr/>
        <p:nvPr/>
      </p:nvGrpSpPr>
      <p:grpSpPr>
        <a:xfrm>
          <a:off x="0" y="0"/>
          <a:ext cx="0" cy="0"/>
          <a:chOff x="0" y="0"/>
          <a:chExt cx="0" cy="0"/>
        </a:xfrm>
      </p:grpSpPr>
      <p:sp>
        <p:nvSpPr>
          <p:cNvPr id="353" name="Google Shape;353;p42"/>
          <p:cNvSpPr txBox="1"/>
          <p:nvPr/>
        </p:nvSpPr>
        <p:spPr>
          <a:xfrm>
            <a:off x="858905" y="958282"/>
            <a:ext cx="15184660" cy="830997"/>
          </a:xfrm>
          <a:prstGeom prst="rect">
            <a:avLst/>
          </a:prstGeom>
          <a:noFill/>
          <a:ln>
            <a:noFill/>
          </a:ln>
        </p:spPr>
        <p:txBody>
          <a:bodyPr spcFirstLastPara="1" wrap="square" lIns="91425" tIns="45700" rIns="91425" bIns="45700" anchor="t" anchorCtr="0">
            <a:spAutoFit/>
          </a:bodyPr>
          <a:lstStyle/>
          <a:p>
            <a:pPr marL="0" marR="0" lvl="0" indent="0" algn="r" defTabSz="914400" rtl="1" eaLnBrk="1" fontAlgn="auto" latinLnBrk="0" hangingPunct="1">
              <a:lnSpc>
                <a:spcPct val="100000"/>
              </a:lnSpc>
              <a:spcBef>
                <a:spcPts val="0"/>
              </a:spcBef>
              <a:spcAft>
                <a:spcPts val="0"/>
              </a:spcAft>
              <a:buClr>
                <a:srgbClr val="33394B"/>
              </a:buClr>
              <a:buSzPts val="4800"/>
              <a:buFont typeface="Montserrat"/>
              <a:buNone/>
              <a:tabLst/>
              <a:defRPr/>
            </a:pPr>
            <a:r>
              <a:rPr kumimoji="0" lang="ar-SA" sz="4800" b="1" i="0" u="none" strike="noStrike" cap="none" normalizeH="0" baseline="0" noProof="0" dirty="0">
                <a:ln>
                  <a:noFill/>
                </a:ln>
                <a:solidFill>
                  <a:srgbClr val="33394B"/>
                </a:solidFill>
                <a:effectLst/>
                <a:uLnTx/>
                <a:uFillTx/>
                <a:latin typeface="Montserrat"/>
                <a:ea typeface="Montserrat"/>
                <a:cs typeface="Arial"/>
                <a:sym typeface="Montserrat"/>
              </a:rPr>
              <a:t>المناقشات الجماعية المركزة(</a:t>
            </a:r>
            <a:r>
              <a:rPr kumimoji="0" lang="en-GB" sz="4800" b="1" i="0" u="none" strike="noStrike" cap="none" normalizeH="0" baseline="0" noProof="0" dirty="0">
                <a:ln>
                  <a:noFill/>
                </a:ln>
                <a:solidFill>
                  <a:srgbClr val="33394B"/>
                </a:solidFill>
                <a:effectLst/>
                <a:uLnTx/>
                <a:uFillTx/>
                <a:latin typeface="Montserrat"/>
                <a:ea typeface="Montserrat"/>
                <a:cs typeface="Arial"/>
                <a:sym typeface="Montserrat"/>
              </a:rPr>
              <a:t>FGDs</a:t>
            </a:r>
            <a:r>
              <a:rPr kumimoji="0" lang="ar-SA" sz="4800" b="1" i="0" u="none" strike="noStrike" cap="none" normalizeH="0" baseline="0" noProof="0" dirty="0">
                <a:ln>
                  <a:noFill/>
                </a:ln>
                <a:solidFill>
                  <a:srgbClr val="33394B"/>
                </a:solidFill>
                <a:effectLst/>
                <a:uLnTx/>
                <a:uFillTx/>
                <a:latin typeface="Montserrat"/>
                <a:ea typeface="Montserrat"/>
                <a:cs typeface="Arial"/>
                <a:sym typeface="Montserrat"/>
              </a:rPr>
              <a:t>)</a:t>
            </a:r>
          </a:p>
        </p:txBody>
      </p:sp>
      <p:sp>
        <p:nvSpPr>
          <p:cNvPr id="4" name="Content Placeholder 2">
            <a:extLst>
              <a:ext uri="{FF2B5EF4-FFF2-40B4-BE49-F238E27FC236}">
                <a16:creationId xmlns:a16="http://schemas.microsoft.com/office/drawing/2014/main" id="{3C64D0EB-6967-44D1-BF0A-D8EEA8B3094A}"/>
              </a:ext>
            </a:extLst>
          </p:cNvPr>
          <p:cNvSpPr txBox="1">
            <a:spLocks/>
          </p:cNvSpPr>
          <p:nvPr/>
        </p:nvSpPr>
        <p:spPr bwMode="auto">
          <a:xfrm>
            <a:off x="9144000" y="2971131"/>
            <a:ext cx="7937796" cy="572233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137181" tIns="68591" rIns="137181" bIns="68591" numCol="1" anchor="t" anchorCtr="0" compatLnSpc="1">
            <a:prstTxWarp prst="textNoShape">
              <a:avLst/>
            </a:prstTxWarp>
          </a:bodyPr>
          <a:lstStyle>
            <a:lvl1pPr marL="273050" indent="-273050" algn="r" rtl="1" eaLnBrk="0" fontAlgn="base" hangingPunct="0">
              <a:spcBef>
                <a:spcPct val="20000"/>
              </a:spcBef>
              <a:spcAft>
                <a:spcPct val="0"/>
              </a:spcAft>
              <a:buClr>
                <a:srgbClr val="CF1C21"/>
              </a:buClr>
              <a:buSzPct val="80000"/>
              <a:buFont typeface="Wingdings" charset="0"/>
              <a:buChar char="§"/>
              <a:defRPr sz="2200" kern="1200">
                <a:solidFill>
                  <a:schemeClr val="tx1"/>
                </a:solidFill>
                <a:latin typeface="Arial" pitchFamily="34" charset="0"/>
                <a:ea typeface="ＭＳ Ｐゴシック" charset="0"/>
                <a:cs typeface="Arial" pitchFamily="34" charset="0"/>
              </a:defRPr>
            </a:lvl1pPr>
            <a:lvl2pPr marL="450850" indent="-177800" algn="r" rtl="1" eaLnBrk="0" fontAlgn="base" hangingPunct="0">
              <a:spcBef>
                <a:spcPct val="20000"/>
              </a:spcBef>
              <a:spcAft>
                <a:spcPct val="0"/>
              </a:spcAft>
              <a:buClr>
                <a:srgbClr val="CF1C21"/>
              </a:buClr>
              <a:buSzPct val="80000"/>
              <a:buFont typeface="Wingdings" charset="0"/>
              <a:buChar char="§"/>
              <a:defRPr sz="2000" kern="1200">
                <a:solidFill>
                  <a:schemeClr val="tx1"/>
                </a:solidFill>
                <a:latin typeface="Arial" pitchFamily="34" charset="0"/>
                <a:ea typeface="Arial" charset="0"/>
                <a:cs typeface="Arial" pitchFamily="34" charset="0"/>
              </a:defRPr>
            </a:lvl2pPr>
            <a:lvl3pPr marL="627063" indent="-176213" algn="r" rtl="1" eaLnBrk="0" fontAlgn="base" hangingPunct="0">
              <a:spcBef>
                <a:spcPct val="20000"/>
              </a:spcBef>
              <a:spcAft>
                <a:spcPct val="0"/>
              </a:spcAft>
              <a:buClr>
                <a:srgbClr val="CF1C21"/>
              </a:buClr>
              <a:buSzPct val="80000"/>
              <a:buFont typeface="Wingdings" charset="0"/>
              <a:buChar char="§"/>
              <a:defRPr sz="2000" kern="1200">
                <a:solidFill>
                  <a:schemeClr val="tx1"/>
                </a:solidFill>
                <a:latin typeface="Arial" pitchFamily="34" charset="0"/>
                <a:ea typeface="Arial" charset="0"/>
                <a:cs typeface="Arial" pitchFamily="34" charset="0"/>
              </a:defRPr>
            </a:lvl3pPr>
            <a:lvl4pPr marL="627063" indent="-176213" algn="r" rtl="1" eaLnBrk="0" fontAlgn="base" hangingPunct="0">
              <a:spcBef>
                <a:spcPct val="20000"/>
              </a:spcBef>
              <a:spcAft>
                <a:spcPct val="0"/>
              </a:spcAft>
              <a:buClr>
                <a:srgbClr val="CF1C21"/>
              </a:buClr>
              <a:buSzPct val="80000"/>
              <a:buFont typeface="Wingdings" charset="0"/>
              <a:buChar char="§"/>
              <a:defRPr sz="2000" kern="1200">
                <a:solidFill>
                  <a:schemeClr val="tx1"/>
                </a:solidFill>
                <a:latin typeface="Arial" pitchFamily="34" charset="0"/>
                <a:ea typeface="Arial" charset="0"/>
                <a:cs typeface="Arial" pitchFamily="34" charset="0"/>
              </a:defRPr>
            </a:lvl4pPr>
            <a:lvl5pPr marL="627063" indent="-176213" algn="r" rtl="1" eaLnBrk="0" fontAlgn="base" hangingPunct="0">
              <a:spcBef>
                <a:spcPct val="20000"/>
              </a:spcBef>
              <a:spcAft>
                <a:spcPct val="0"/>
              </a:spcAft>
              <a:buClr>
                <a:srgbClr val="CF1C21"/>
              </a:buClr>
              <a:buSzPct val="80000"/>
              <a:buFont typeface="Wingdings" charset="0"/>
              <a:buChar char="§"/>
              <a:defRPr sz="2000" kern="1200">
                <a:solidFill>
                  <a:schemeClr val="tx1"/>
                </a:solidFill>
                <a:latin typeface="Arial" pitchFamily="34" charset="0"/>
                <a:ea typeface="Arial" charset="0"/>
                <a:cs typeface="Arial" pitchFamily="34" charset="0"/>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lvl="0" indent="-342900" defTabSz="1371783">
              <a:spcBef>
                <a:spcPct val="0"/>
              </a:spcBef>
              <a:spcAft>
                <a:spcPts val="3000"/>
              </a:spcAft>
              <a:buClr>
                <a:srgbClr val="FF0000"/>
              </a:buClr>
              <a:buFont typeface="Arial" panose="020B0604020202020204" pitchFamily="34" charset="0"/>
              <a:buChar char="•"/>
              <a:defRPr/>
            </a:pPr>
            <a:r>
              <a:rPr lang="ar-SA" sz="3000">
                <a:solidFill>
                  <a:srgbClr val="3F3F3F"/>
                </a:solidFill>
                <a:latin typeface="Open Sans" panose="020B0606030504020204" pitchFamily="34" charset="0"/>
                <a:ea typeface="Open Sans" panose="020B0606030504020204" pitchFamily="34" charset="0"/>
                <a:cs typeface="Arial" panose="020B0606030504020204" pitchFamily="34" charset="0"/>
                <a:sym typeface="Arial"/>
              </a:rPr>
              <a:t>محادثة جماعية مع 6-12 شخصًا</a:t>
            </a:r>
          </a:p>
          <a:p>
            <a:pPr marL="342900" lvl="0" indent="-342900" defTabSz="1371783">
              <a:spcBef>
                <a:spcPct val="0"/>
              </a:spcBef>
              <a:spcAft>
                <a:spcPts val="3000"/>
              </a:spcAft>
              <a:buClr>
                <a:srgbClr val="FF0000"/>
              </a:buClr>
              <a:buFont typeface="Arial" panose="020B0604020202020204" pitchFamily="34" charset="0"/>
              <a:buChar char="•"/>
              <a:defRPr/>
            </a:pPr>
            <a:r>
              <a:rPr lang="ar-SA" sz="3000">
                <a:solidFill>
                  <a:srgbClr val="3F3F3F"/>
                </a:solidFill>
                <a:latin typeface="Open Sans" panose="020B0606030504020204" pitchFamily="34" charset="0"/>
                <a:ea typeface="Open Sans" panose="020B0606030504020204" pitchFamily="34" charset="0"/>
                <a:cs typeface="Arial" panose="020B0606030504020204" pitchFamily="34" charset="0"/>
                <a:sym typeface="Arial"/>
              </a:rPr>
              <a:t> عادةً مع مجموعة ذات خصائص مشابهة – النساء، الرجال، الشباب، اللاجئون</a:t>
            </a:r>
          </a:p>
          <a:p>
            <a:pPr marL="342900" lvl="0" indent="-342900" defTabSz="1371783">
              <a:spcBef>
                <a:spcPct val="0"/>
              </a:spcBef>
              <a:spcAft>
                <a:spcPts val="3000"/>
              </a:spcAft>
              <a:buClr>
                <a:srgbClr val="FF0000"/>
              </a:buClr>
              <a:buFont typeface="Arial" panose="020B0604020202020204" pitchFamily="34" charset="0"/>
              <a:buChar char="•"/>
              <a:defRPr/>
            </a:pPr>
            <a:r>
              <a:rPr lang="ar-SA" sz="3000">
                <a:solidFill>
                  <a:srgbClr val="3F3F3F"/>
                </a:solidFill>
                <a:latin typeface="Open Sans" panose="020B0606030504020204" pitchFamily="34" charset="0"/>
                <a:ea typeface="Open Sans" panose="020B0606030504020204" pitchFamily="34" charset="0"/>
                <a:cs typeface="Arial" panose="020B0606030504020204" pitchFamily="34" charset="0"/>
                <a:sym typeface="Arial"/>
              </a:rPr>
              <a:t>الأسئلة المفتوحة</a:t>
            </a:r>
          </a:p>
          <a:p>
            <a:pPr marL="342900" lvl="0" indent="-342900" defTabSz="1371783">
              <a:spcBef>
                <a:spcPct val="0"/>
              </a:spcBef>
              <a:spcAft>
                <a:spcPts val="3000"/>
              </a:spcAft>
              <a:buClr>
                <a:srgbClr val="FF0000"/>
              </a:buClr>
              <a:buFont typeface="Arial" panose="020B0604020202020204" pitchFamily="34" charset="0"/>
              <a:buChar char="•"/>
              <a:defRPr/>
            </a:pPr>
            <a:r>
              <a:rPr lang="ar-SA" sz="3000">
                <a:solidFill>
                  <a:srgbClr val="3F3F3F"/>
                </a:solidFill>
                <a:latin typeface="Open Sans" panose="020B0606030504020204" pitchFamily="34" charset="0"/>
                <a:ea typeface="Open Sans" panose="020B0606030504020204" pitchFamily="34" charset="0"/>
                <a:cs typeface="Arial" panose="020B0606030504020204" pitchFamily="34" charset="0"/>
                <a:sym typeface="Arial"/>
              </a:rPr>
              <a:t>تستمر حوالي 60-90 دقيقة</a:t>
            </a:r>
          </a:p>
          <a:p>
            <a:pPr marL="342900" lvl="0" indent="-342900" defTabSz="1371783" latinLnBrk="0">
              <a:spcBef>
                <a:spcPct val="0"/>
              </a:spcBef>
              <a:spcAft>
                <a:spcPts val="3000"/>
              </a:spcAft>
              <a:buClr>
                <a:srgbClr val="FF0000"/>
              </a:buClr>
              <a:buSzPct val="80000"/>
              <a:buFont typeface="Arial" panose="020B0604020202020204" pitchFamily="34" charset="0"/>
              <a:buChar char="•"/>
              <a:tabLst/>
              <a:defRPr/>
            </a:pPr>
            <a:r>
              <a:rPr lang="ar-SA" sz="3000">
                <a:solidFill>
                  <a:srgbClr val="3F3F3F"/>
                </a:solidFill>
                <a:latin typeface="Open Sans" panose="020B0606030504020204" pitchFamily="34" charset="0"/>
                <a:ea typeface="Open Sans" panose="020B0606030504020204" pitchFamily="34" charset="0"/>
                <a:cs typeface="Arial" panose="020B0606030504020204" pitchFamily="34" charset="0"/>
                <a:sym typeface="Arial"/>
              </a:rPr>
              <a:t>طريقة جيدة لفهم آراء الناس وقيمهم ومعتقداتهم</a:t>
            </a:r>
          </a:p>
          <a:p>
            <a:pPr marL="342900" lvl="0" indent="-342900" defTabSz="1371783" latinLnBrk="0">
              <a:spcBef>
                <a:spcPct val="0"/>
              </a:spcBef>
              <a:spcAft>
                <a:spcPts val="3000"/>
              </a:spcAft>
              <a:buClr>
                <a:srgbClr val="FF0000"/>
              </a:buClr>
              <a:buSzPct val="80000"/>
              <a:buFont typeface="Arial" panose="020B0604020202020204" pitchFamily="34" charset="0"/>
              <a:buChar char="•"/>
              <a:tabLst/>
              <a:defRPr/>
            </a:pPr>
            <a:r>
              <a:rPr lang="ar-SA" sz="3000">
                <a:solidFill>
                  <a:srgbClr val="3F3F3F"/>
                </a:solidFill>
                <a:latin typeface="Open Sans" panose="020B0606030504020204" pitchFamily="34" charset="0"/>
                <a:ea typeface="Open Sans" panose="020B0606030504020204" pitchFamily="34" charset="0"/>
                <a:cs typeface="Arial" panose="020B0606030504020204" pitchFamily="34" charset="0"/>
              </a:rPr>
              <a:t>يمكن استخدامها للتقييمات، والتخطيط، والرصد، والتقييمات</a:t>
            </a:r>
          </a:p>
          <a:p>
            <a:pPr marL="409630" marR="0" lvl="0" indent="-409630" algn="l" defTabSz="1371783" rtl="0" eaLnBrk="0" fontAlgn="base" latinLnBrk="0" hangingPunct="0">
              <a:lnSpc>
                <a:spcPct val="100000"/>
              </a:lnSpc>
              <a:spcBef>
                <a:spcPct val="20000"/>
              </a:spcBef>
              <a:spcAft>
                <a:spcPts val="3000"/>
              </a:spcAft>
              <a:buClr>
                <a:srgbClr val="CF1C21"/>
              </a:buClr>
              <a:buSzPct val="80000"/>
              <a:buFont typeface="Wingdings" pitchFamily="2" charset="2"/>
              <a:buChar char="ü"/>
              <a:tabLst/>
              <a:defRPr/>
            </a:pPr>
            <a:endParaRPr kumimoji="0" lang="en-GB" sz="3000" b="0" i="0" u="none" strike="noStrike" kern="1200" cap="none" spc="0" normalizeH="0" baseline="0" noProof="0" dirty="0">
              <a:ln>
                <a:noFill/>
              </a:ln>
              <a:solidFill>
                <a:prstClr val="black"/>
              </a:solidFill>
              <a:effectLst/>
              <a:uLnTx/>
              <a:uFillTx/>
              <a:latin typeface="Open Sans" panose="020B0606030504020204" pitchFamily="34" charset="0"/>
              <a:ea typeface="Open Sans" panose="020B0606030504020204" pitchFamily="34" charset="0"/>
              <a:cs typeface="Open Sans" panose="020B0606030504020204" pitchFamily="34" charset="0"/>
              <a:sym typeface="Arial"/>
            </a:endParaRPr>
          </a:p>
          <a:p>
            <a:pPr marL="409630" marR="0" lvl="0" indent="-409630" algn="l" defTabSz="1371783" rtl="0" eaLnBrk="0" fontAlgn="base" latinLnBrk="0" hangingPunct="0">
              <a:lnSpc>
                <a:spcPct val="100000"/>
              </a:lnSpc>
              <a:spcBef>
                <a:spcPct val="20000"/>
              </a:spcBef>
              <a:spcAft>
                <a:spcPts val="3000"/>
              </a:spcAft>
              <a:buClr>
                <a:srgbClr val="CF1C21"/>
              </a:buClr>
              <a:buSzPct val="80000"/>
              <a:buFont typeface="Wingdings" pitchFamily="2" charset="2"/>
              <a:buChar char="ü"/>
              <a:tabLst/>
              <a:defRPr/>
            </a:pPr>
            <a:endParaRPr kumimoji="0" lang="en-GB" sz="3000" b="0" i="0" u="none" strike="noStrike" kern="1200" cap="none" spc="0" normalizeH="0" baseline="0" noProof="0" dirty="0">
              <a:ln>
                <a:noFill/>
              </a:ln>
              <a:solidFill>
                <a:prstClr val="black"/>
              </a:solidFill>
              <a:effectLst/>
              <a:uLnTx/>
              <a:uFillTx/>
              <a:latin typeface="Open Sans" panose="020B0606030504020204" pitchFamily="34" charset="0"/>
              <a:ea typeface="Open Sans" panose="020B0606030504020204" pitchFamily="34" charset="0"/>
              <a:cs typeface="Open Sans" panose="020B0606030504020204" pitchFamily="34" charset="0"/>
              <a:sym typeface="Arial"/>
            </a:endParaRPr>
          </a:p>
          <a:p>
            <a:pPr marL="409630" marR="0" lvl="0" indent="-409630" algn="l" defTabSz="1371783" rtl="0" eaLnBrk="0" fontAlgn="base" latinLnBrk="0" hangingPunct="0">
              <a:lnSpc>
                <a:spcPct val="100000"/>
              </a:lnSpc>
              <a:spcBef>
                <a:spcPct val="20000"/>
              </a:spcBef>
              <a:spcAft>
                <a:spcPts val="3000"/>
              </a:spcAft>
              <a:buClr>
                <a:srgbClr val="CF1C21"/>
              </a:buClr>
              <a:buSzPct val="80000"/>
              <a:buFont typeface="Wingdings" pitchFamily="2" charset="2"/>
              <a:buChar char="ü"/>
              <a:tabLst/>
              <a:defRPr/>
            </a:pPr>
            <a:endParaRPr kumimoji="0" lang="en-GB" sz="3000" b="0" i="0" u="none" strike="noStrike" kern="1200" cap="none" spc="0" normalizeH="0" baseline="0" noProof="0" dirty="0">
              <a:ln>
                <a:noFill/>
              </a:ln>
              <a:solidFill>
                <a:prstClr val="black"/>
              </a:solidFill>
              <a:effectLst/>
              <a:uLnTx/>
              <a:uFillTx/>
              <a:latin typeface="Open Sans" panose="020B0606030504020204" pitchFamily="34" charset="0"/>
              <a:ea typeface="Open Sans" panose="020B0606030504020204" pitchFamily="34" charset="0"/>
              <a:cs typeface="Open Sans" panose="020B0606030504020204" pitchFamily="34" charset="0"/>
              <a:sym typeface="Arial"/>
            </a:endParaRPr>
          </a:p>
          <a:p>
            <a:pPr marL="409630" marR="0" lvl="0" indent="-409630" algn="l" defTabSz="1371783" rtl="0" eaLnBrk="0" fontAlgn="base" latinLnBrk="0" hangingPunct="0">
              <a:lnSpc>
                <a:spcPct val="100000"/>
              </a:lnSpc>
              <a:spcBef>
                <a:spcPct val="20000"/>
              </a:spcBef>
              <a:spcAft>
                <a:spcPts val="3000"/>
              </a:spcAft>
              <a:buClr>
                <a:srgbClr val="CF1C21"/>
              </a:buClr>
              <a:buSzPct val="80000"/>
              <a:buFont typeface="Wingdings" pitchFamily="2" charset="2"/>
              <a:buChar char="ü"/>
              <a:tabLst/>
              <a:defRPr/>
            </a:pPr>
            <a:endParaRPr kumimoji="0" lang="en-GB" sz="3000" b="0" i="0" u="none" strike="noStrike" kern="1200" cap="none" spc="0" normalizeH="0" baseline="0" noProof="0" dirty="0">
              <a:ln>
                <a:noFill/>
              </a:ln>
              <a:solidFill>
                <a:prstClr val="black"/>
              </a:solidFill>
              <a:effectLst/>
              <a:uLnTx/>
              <a:uFillTx/>
              <a:latin typeface="Open Sans" panose="020B0606030504020204" pitchFamily="34" charset="0"/>
              <a:ea typeface="Open Sans" panose="020B0606030504020204" pitchFamily="34" charset="0"/>
              <a:cs typeface="Open Sans" panose="020B0606030504020204" pitchFamily="34" charset="0"/>
              <a:sym typeface="Arial"/>
            </a:endParaRPr>
          </a:p>
        </p:txBody>
      </p:sp>
      <p:pic>
        <p:nvPicPr>
          <p:cNvPr id="6" name="Picture 5" descr="A group of people sitting in chairs&#10;&#10;Description automatically generated">
            <a:extLst>
              <a:ext uri="{FF2B5EF4-FFF2-40B4-BE49-F238E27FC236}">
                <a16:creationId xmlns:a16="http://schemas.microsoft.com/office/drawing/2014/main" id="{2B36BB5A-048C-A3F1-BD21-11F50E3C6667}"/>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858904" y="2589173"/>
            <a:ext cx="7937796" cy="6486256"/>
          </a:xfrm>
          <a:prstGeom prst="rect">
            <a:avLst/>
          </a:prstGeom>
        </p:spPr>
      </p:pic>
    </p:spTree>
    <p:extLst>
      <p:ext uri="{BB962C8B-B14F-4D97-AF65-F5344CB8AC3E}">
        <p14:creationId xmlns:p14="http://schemas.microsoft.com/office/powerpoint/2010/main" val="137787529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351"/>
        <p:cNvGrpSpPr/>
        <p:nvPr/>
      </p:nvGrpSpPr>
      <p:grpSpPr>
        <a:xfrm>
          <a:off x="0" y="0"/>
          <a:ext cx="0" cy="0"/>
          <a:chOff x="0" y="0"/>
          <a:chExt cx="0" cy="0"/>
        </a:xfrm>
      </p:grpSpPr>
      <p:pic>
        <p:nvPicPr>
          <p:cNvPr id="7" name="Picture 6" descr="Chart&#10;&#10;Description automatically generated">
            <a:extLst>
              <a:ext uri="{FF2B5EF4-FFF2-40B4-BE49-F238E27FC236}">
                <a16:creationId xmlns:a16="http://schemas.microsoft.com/office/drawing/2014/main" id="{B684FE6C-38BE-A5DC-FFAD-646BF8D3B622}"/>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9508736" y="2364184"/>
            <a:ext cx="8779264" cy="7070186"/>
          </a:xfrm>
          <a:prstGeom prst="rect">
            <a:avLst/>
          </a:prstGeom>
        </p:spPr>
      </p:pic>
      <p:sp>
        <p:nvSpPr>
          <p:cNvPr id="353" name="Google Shape;353;p42"/>
          <p:cNvSpPr txBox="1"/>
          <p:nvPr/>
        </p:nvSpPr>
        <p:spPr>
          <a:xfrm>
            <a:off x="858903" y="1073125"/>
            <a:ext cx="15480375" cy="830997"/>
          </a:xfrm>
          <a:prstGeom prst="rect">
            <a:avLst/>
          </a:prstGeom>
          <a:noFill/>
          <a:ln>
            <a:noFill/>
          </a:ln>
        </p:spPr>
        <p:txBody>
          <a:bodyPr spcFirstLastPara="1" wrap="square" lIns="91425" tIns="45700" rIns="91425" bIns="45700" anchor="t" anchorCtr="0">
            <a:spAutoFit/>
          </a:bodyPr>
          <a:lstStyle/>
          <a:p>
            <a:pPr marL="0" marR="0" lvl="0" indent="0" algn="r" defTabSz="914400" rtl="1" eaLnBrk="1" fontAlgn="auto" latinLnBrk="0" hangingPunct="1">
              <a:lnSpc>
                <a:spcPct val="100000"/>
              </a:lnSpc>
              <a:spcBef>
                <a:spcPts val="0"/>
              </a:spcBef>
              <a:spcAft>
                <a:spcPts val="0"/>
              </a:spcAft>
              <a:buClr>
                <a:srgbClr val="33394B"/>
              </a:buClr>
              <a:buSzPts val="4800"/>
              <a:buFont typeface="Montserrat"/>
              <a:buNone/>
              <a:tabLst/>
              <a:defRPr/>
            </a:pPr>
            <a:r>
              <a:rPr kumimoji="0" lang="ar-SA" sz="4800" b="1" i="0" u="none" strike="noStrike" cap="none" normalizeH="0" baseline="0" noProof="0">
                <a:ln>
                  <a:noFill/>
                </a:ln>
                <a:solidFill>
                  <a:srgbClr val="33394B"/>
                </a:solidFill>
                <a:effectLst/>
                <a:uLnTx/>
                <a:uFillTx/>
                <a:latin typeface="Montserrat"/>
                <a:ea typeface="Montserrat"/>
                <a:cs typeface="Arial"/>
                <a:sym typeface="Montserrat"/>
              </a:rPr>
              <a:t> المناقشات الجماعية المركزة - كيف؟</a:t>
            </a:r>
          </a:p>
        </p:txBody>
      </p:sp>
      <p:sp>
        <p:nvSpPr>
          <p:cNvPr id="6" name="Content Placeholder 2">
            <a:extLst>
              <a:ext uri="{FF2B5EF4-FFF2-40B4-BE49-F238E27FC236}">
                <a16:creationId xmlns:a16="http://schemas.microsoft.com/office/drawing/2014/main" id="{FA03B622-E97F-4147-8A21-EA34674CBF5F}"/>
              </a:ext>
            </a:extLst>
          </p:cNvPr>
          <p:cNvSpPr txBox="1">
            <a:spLocks/>
          </p:cNvSpPr>
          <p:nvPr/>
        </p:nvSpPr>
        <p:spPr bwMode="auto">
          <a:xfrm>
            <a:off x="858903" y="2364184"/>
            <a:ext cx="9826030" cy="614208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137181" tIns="68591" rIns="137181" bIns="68591" numCol="1" anchor="t" anchorCtr="0" compatLnSpc="1">
            <a:prstTxWarp prst="textNoShape">
              <a:avLst/>
            </a:prstTxWarp>
          </a:bodyPr>
          <a:lstStyle>
            <a:lvl1pPr marL="273050" indent="-273050" algn="r" rtl="1" eaLnBrk="0" fontAlgn="base" hangingPunct="0">
              <a:spcBef>
                <a:spcPct val="20000"/>
              </a:spcBef>
              <a:spcAft>
                <a:spcPct val="0"/>
              </a:spcAft>
              <a:buClr>
                <a:srgbClr val="CF1C21"/>
              </a:buClr>
              <a:buSzPct val="80000"/>
              <a:buFont typeface="Wingdings" charset="0"/>
              <a:buChar char="§"/>
              <a:defRPr sz="2200" kern="1200">
                <a:solidFill>
                  <a:schemeClr val="tx1"/>
                </a:solidFill>
                <a:latin typeface="Arial" pitchFamily="34" charset="0"/>
                <a:ea typeface="ＭＳ Ｐゴシック" charset="0"/>
                <a:cs typeface="Arial" pitchFamily="34" charset="0"/>
              </a:defRPr>
            </a:lvl1pPr>
            <a:lvl2pPr marL="450850" indent="-177800" algn="r" rtl="1" eaLnBrk="0" fontAlgn="base" hangingPunct="0">
              <a:spcBef>
                <a:spcPct val="20000"/>
              </a:spcBef>
              <a:spcAft>
                <a:spcPct val="0"/>
              </a:spcAft>
              <a:buClr>
                <a:srgbClr val="CF1C21"/>
              </a:buClr>
              <a:buSzPct val="80000"/>
              <a:buFont typeface="Wingdings" charset="0"/>
              <a:buChar char="§"/>
              <a:defRPr sz="2000" kern="1200">
                <a:solidFill>
                  <a:schemeClr val="tx1"/>
                </a:solidFill>
                <a:latin typeface="Arial" pitchFamily="34" charset="0"/>
                <a:ea typeface="Arial" charset="0"/>
                <a:cs typeface="Arial" pitchFamily="34" charset="0"/>
              </a:defRPr>
            </a:lvl2pPr>
            <a:lvl3pPr marL="627063" indent="-176213" algn="r" rtl="1" eaLnBrk="0" fontAlgn="base" hangingPunct="0">
              <a:spcBef>
                <a:spcPct val="20000"/>
              </a:spcBef>
              <a:spcAft>
                <a:spcPct val="0"/>
              </a:spcAft>
              <a:buClr>
                <a:srgbClr val="CF1C21"/>
              </a:buClr>
              <a:buSzPct val="80000"/>
              <a:buFont typeface="Wingdings" charset="0"/>
              <a:buChar char="§"/>
              <a:defRPr sz="2000" kern="1200">
                <a:solidFill>
                  <a:schemeClr val="tx1"/>
                </a:solidFill>
                <a:latin typeface="Arial" pitchFamily="34" charset="0"/>
                <a:ea typeface="Arial" charset="0"/>
                <a:cs typeface="Arial" pitchFamily="34" charset="0"/>
              </a:defRPr>
            </a:lvl3pPr>
            <a:lvl4pPr marL="627063" indent="-176213" algn="r" rtl="1" eaLnBrk="0" fontAlgn="base" hangingPunct="0">
              <a:spcBef>
                <a:spcPct val="20000"/>
              </a:spcBef>
              <a:spcAft>
                <a:spcPct val="0"/>
              </a:spcAft>
              <a:buClr>
                <a:srgbClr val="CF1C21"/>
              </a:buClr>
              <a:buSzPct val="80000"/>
              <a:buFont typeface="Wingdings" charset="0"/>
              <a:buChar char="§"/>
              <a:defRPr sz="2000" kern="1200">
                <a:solidFill>
                  <a:schemeClr val="tx1"/>
                </a:solidFill>
                <a:latin typeface="Arial" pitchFamily="34" charset="0"/>
                <a:ea typeface="Arial" charset="0"/>
                <a:cs typeface="Arial" pitchFamily="34" charset="0"/>
              </a:defRPr>
            </a:lvl4pPr>
            <a:lvl5pPr marL="627063" indent="-176213" algn="r" rtl="1" eaLnBrk="0" fontAlgn="base" hangingPunct="0">
              <a:spcBef>
                <a:spcPct val="20000"/>
              </a:spcBef>
              <a:spcAft>
                <a:spcPct val="0"/>
              </a:spcAft>
              <a:buClr>
                <a:srgbClr val="CF1C21"/>
              </a:buClr>
              <a:buSzPct val="80000"/>
              <a:buFont typeface="Wingdings" charset="0"/>
              <a:buChar char="§"/>
              <a:defRPr sz="2000" kern="1200">
                <a:solidFill>
                  <a:schemeClr val="tx1"/>
                </a:solidFill>
                <a:latin typeface="Arial" pitchFamily="34" charset="0"/>
                <a:ea typeface="Arial" charset="0"/>
                <a:cs typeface="Arial" pitchFamily="34" charset="0"/>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409630" marR="0" lvl="0" indent="-409630" algn="r" defTabSz="1371783" rtl="1" eaLnBrk="0" fontAlgn="base" latinLnBrk="0" hangingPunct="0">
              <a:lnSpc>
                <a:spcPct val="100000"/>
              </a:lnSpc>
              <a:spcBef>
                <a:spcPts val="0"/>
              </a:spcBef>
              <a:spcAft>
                <a:spcPts val="2400"/>
              </a:spcAft>
              <a:buClr>
                <a:srgbClr val="CF1C21"/>
              </a:buClr>
              <a:buSzPct val="80000"/>
              <a:buFont typeface="Wingdings" pitchFamily="2" charset="2"/>
              <a:buChar char="ü"/>
              <a:tabLst/>
              <a:defRPr/>
            </a:pPr>
            <a:r>
              <a:rPr kumimoji="0" lang="ar-SA" sz="2600" b="0" i="0" u="none" strike="noStrike" cap="none" normalizeH="0" baseline="0" noProof="0">
                <a:ln>
                  <a:noFill/>
                </a:ln>
                <a:solidFill>
                  <a:prstClr val="black"/>
                </a:solidFill>
                <a:effectLst/>
                <a:uLnTx/>
                <a:uFillTx/>
                <a:latin typeface="Open Sans" panose="020B0606030504020204" pitchFamily="34" charset="0"/>
                <a:ea typeface="Open Sans" panose="020B0606030504020204" pitchFamily="34" charset="0"/>
                <a:cs typeface="Arial" panose="020B0606030504020204" pitchFamily="34" charset="0"/>
                <a:sym typeface="Arial"/>
              </a:rPr>
              <a:t>مُيسِّر واحد، كاتب ملاحظات واحد، ومترجم فوري (إذا لزم الأمر)</a:t>
            </a:r>
          </a:p>
          <a:p>
            <a:pPr marL="409630" marR="0" lvl="0" indent="-409630" algn="r" defTabSz="1371783" rtl="1" eaLnBrk="0" fontAlgn="base" latinLnBrk="0" hangingPunct="0">
              <a:lnSpc>
                <a:spcPct val="100000"/>
              </a:lnSpc>
              <a:spcBef>
                <a:spcPts val="0"/>
              </a:spcBef>
              <a:spcAft>
                <a:spcPts val="2400"/>
              </a:spcAft>
              <a:buClr>
                <a:srgbClr val="CF1C21"/>
              </a:buClr>
              <a:buSzPct val="80000"/>
              <a:buFont typeface="Wingdings" pitchFamily="2" charset="2"/>
              <a:buChar char="ü"/>
              <a:tabLst/>
              <a:defRPr/>
            </a:pPr>
            <a:r>
              <a:rPr kumimoji="0" lang="ar-SA" sz="2600" b="0" i="0" u="none" strike="noStrike" cap="none" normalizeH="0" baseline="0" noProof="0">
                <a:ln>
                  <a:noFill/>
                </a:ln>
                <a:solidFill>
                  <a:prstClr val="black"/>
                </a:solidFill>
                <a:effectLst/>
                <a:uLnTx/>
                <a:uFillTx/>
                <a:latin typeface="Open Sans" panose="020B0606030504020204" pitchFamily="34" charset="0"/>
                <a:ea typeface="Open Sans" panose="020B0606030504020204" pitchFamily="34" charset="0"/>
                <a:cs typeface="Arial" panose="020B0606030504020204" pitchFamily="34" charset="0"/>
                <a:sym typeface="Arial"/>
              </a:rPr>
              <a:t>يحضّر الأسئلة، ويترجمها ويختبرها</a:t>
            </a:r>
          </a:p>
          <a:p>
            <a:pPr marL="409630" marR="0" lvl="0" indent="-409630" algn="r" defTabSz="1371783" rtl="1" eaLnBrk="0" fontAlgn="base" latinLnBrk="0" hangingPunct="0">
              <a:lnSpc>
                <a:spcPct val="100000"/>
              </a:lnSpc>
              <a:spcBef>
                <a:spcPts val="0"/>
              </a:spcBef>
              <a:spcAft>
                <a:spcPts val="2400"/>
              </a:spcAft>
              <a:buClr>
                <a:srgbClr val="CF1C21"/>
              </a:buClr>
              <a:buSzPct val="80000"/>
              <a:buFont typeface="Wingdings" pitchFamily="2" charset="2"/>
              <a:buChar char="ü"/>
              <a:tabLst/>
              <a:defRPr/>
            </a:pPr>
            <a:r>
              <a:rPr kumimoji="0" lang="ar-SA" sz="2600" b="0" i="0" u="none" strike="noStrike" cap="none" normalizeH="0" baseline="0" noProof="0">
                <a:ln>
                  <a:noFill/>
                </a:ln>
                <a:solidFill>
                  <a:prstClr val="black"/>
                </a:solidFill>
                <a:effectLst/>
                <a:uLnTx/>
                <a:uFillTx/>
                <a:latin typeface="Open Sans" panose="020B0606030504020204" pitchFamily="34" charset="0"/>
                <a:ea typeface="Open Sans" panose="020B0606030504020204" pitchFamily="34" charset="0"/>
                <a:cs typeface="Arial" panose="020B0606030504020204" pitchFamily="34" charset="0"/>
                <a:sym typeface="Arial"/>
              </a:rPr>
              <a:t>مكان هادئ وآمن</a:t>
            </a:r>
          </a:p>
          <a:p>
            <a:pPr marL="409630" marR="0" lvl="0" indent="-409630" algn="r" defTabSz="1371783" rtl="1" eaLnBrk="0" fontAlgn="base" latinLnBrk="0" hangingPunct="0">
              <a:lnSpc>
                <a:spcPct val="100000"/>
              </a:lnSpc>
              <a:spcBef>
                <a:spcPts val="0"/>
              </a:spcBef>
              <a:spcAft>
                <a:spcPts val="2400"/>
              </a:spcAft>
              <a:buClr>
                <a:srgbClr val="CF1C21"/>
              </a:buClr>
              <a:buSzPct val="80000"/>
              <a:buFont typeface="Wingdings" pitchFamily="2" charset="2"/>
              <a:buChar char="ü"/>
              <a:tabLst/>
              <a:defRPr/>
            </a:pPr>
            <a:r>
              <a:rPr kumimoji="0" lang="ar-SA" sz="2600" b="0" i="0" u="none" strike="noStrike" cap="none" normalizeH="0" baseline="0" noProof="0">
                <a:ln>
                  <a:noFill/>
                </a:ln>
                <a:solidFill>
                  <a:prstClr val="black"/>
                </a:solidFill>
                <a:effectLst/>
                <a:uLnTx/>
                <a:uFillTx/>
                <a:latin typeface="Open Sans" panose="020B0606030504020204" pitchFamily="34" charset="0"/>
                <a:ea typeface="Open Sans" panose="020B0606030504020204" pitchFamily="34" charset="0"/>
                <a:cs typeface="Arial" panose="020B0606030504020204" pitchFamily="34" charset="0"/>
                <a:sym typeface="Arial"/>
              </a:rPr>
              <a:t>حاول تجنب انضمام قادة المجتمع</a:t>
            </a:r>
          </a:p>
          <a:p>
            <a:pPr marL="409630" marR="0" lvl="0" indent="-409630" algn="r" defTabSz="1371783" rtl="1" eaLnBrk="0" fontAlgn="base" latinLnBrk="0" hangingPunct="0">
              <a:lnSpc>
                <a:spcPct val="100000"/>
              </a:lnSpc>
              <a:spcBef>
                <a:spcPts val="0"/>
              </a:spcBef>
              <a:spcAft>
                <a:spcPts val="2400"/>
              </a:spcAft>
              <a:buClr>
                <a:srgbClr val="CF1C21"/>
              </a:buClr>
              <a:buSzPct val="80000"/>
              <a:buFont typeface="Wingdings" pitchFamily="2" charset="2"/>
              <a:buChar char="ü"/>
              <a:tabLst/>
              <a:defRPr/>
            </a:pPr>
            <a:r>
              <a:rPr kumimoji="0" lang="ar-SA" sz="2600" b="0" i="0" u="none" strike="noStrike" cap="none" normalizeH="0" baseline="0" noProof="0">
                <a:ln>
                  <a:noFill/>
                </a:ln>
                <a:solidFill>
                  <a:prstClr val="black"/>
                </a:solidFill>
                <a:effectLst/>
                <a:uLnTx/>
                <a:uFillTx/>
                <a:latin typeface="Open Sans" panose="020B0606030504020204" pitchFamily="34" charset="0"/>
                <a:ea typeface="Open Sans" panose="020B0606030504020204" pitchFamily="34" charset="0"/>
                <a:cs typeface="Arial" panose="020B0606030504020204" pitchFamily="34" charset="0"/>
                <a:sym typeface="Arial"/>
              </a:rPr>
              <a:t>المقدمات، القواعد الأساسية، والموافقة</a:t>
            </a:r>
          </a:p>
          <a:p>
            <a:pPr marL="409630" marR="0" lvl="0" indent="-409630" algn="r" defTabSz="1371783" rtl="1" eaLnBrk="0" fontAlgn="base" latinLnBrk="0" hangingPunct="0">
              <a:lnSpc>
                <a:spcPct val="100000"/>
              </a:lnSpc>
              <a:spcBef>
                <a:spcPts val="0"/>
              </a:spcBef>
              <a:spcAft>
                <a:spcPts val="2400"/>
              </a:spcAft>
              <a:buClr>
                <a:srgbClr val="CF1C21"/>
              </a:buClr>
              <a:buSzPct val="80000"/>
              <a:buFont typeface="Wingdings" pitchFamily="2" charset="2"/>
              <a:buChar char="ü"/>
              <a:tabLst/>
              <a:defRPr/>
            </a:pPr>
            <a:r>
              <a:rPr kumimoji="0" lang="ar-SA" sz="2600" b="0" i="0" u="none" strike="noStrike" cap="none" normalizeH="0" baseline="0" noProof="0">
                <a:ln>
                  <a:noFill/>
                </a:ln>
                <a:solidFill>
                  <a:prstClr val="black"/>
                </a:solidFill>
                <a:effectLst/>
                <a:uLnTx/>
                <a:uFillTx/>
                <a:latin typeface="Open Sans" panose="020B0606030504020204" pitchFamily="34" charset="0"/>
                <a:ea typeface="Open Sans" panose="020B0606030504020204" pitchFamily="34" charset="0"/>
                <a:cs typeface="Arial" panose="020B0606030504020204" pitchFamily="34" charset="0"/>
                <a:sym typeface="Arial"/>
              </a:rPr>
              <a:t>استمع وتابع ما يقوله الناس</a:t>
            </a:r>
          </a:p>
          <a:p>
            <a:pPr marL="409630" marR="0" lvl="0" indent="-409630" algn="r" defTabSz="1371783" rtl="1" eaLnBrk="0" fontAlgn="base" latinLnBrk="0" hangingPunct="0">
              <a:lnSpc>
                <a:spcPct val="100000"/>
              </a:lnSpc>
              <a:spcBef>
                <a:spcPts val="0"/>
              </a:spcBef>
              <a:spcAft>
                <a:spcPts val="2400"/>
              </a:spcAft>
              <a:buClr>
                <a:srgbClr val="CF1C21"/>
              </a:buClr>
              <a:buSzPct val="80000"/>
              <a:buFont typeface="Wingdings" pitchFamily="2" charset="2"/>
              <a:buChar char="ü"/>
              <a:tabLst/>
              <a:defRPr/>
            </a:pPr>
            <a:r>
              <a:rPr kumimoji="0" lang="ar-SA" sz="2600" b="0" i="0" u="none" strike="noStrike" cap="none" normalizeH="0" baseline="0" noProof="0">
                <a:ln>
                  <a:noFill/>
                </a:ln>
                <a:solidFill>
                  <a:prstClr val="black"/>
                </a:solidFill>
                <a:effectLst/>
                <a:uLnTx/>
                <a:uFillTx/>
                <a:latin typeface="Open Sans" panose="020B0606030504020204" pitchFamily="34" charset="0"/>
                <a:ea typeface="Open Sans" panose="020B0606030504020204" pitchFamily="34" charset="0"/>
                <a:cs typeface="Arial" panose="020B0606030504020204" pitchFamily="34" charset="0"/>
                <a:sym typeface="Arial"/>
              </a:rPr>
              <a:t> كن حساسًا، متفهمًا، ومحترمًا</a:t>
            </a:r>
          </a:p>
          <a:p>
            <a:pPr marL="409630" marR="0" lvl="0" indent="-409630" algn="r" defTabSz="1371783" rtl="1" eaLnBrk="0" fontAlgn="base" latinLnBrk="0" hangingPunct="0">
              <a:lnSpc>
                <a:spcPct val="100000"/>
              </a:lnSpc>
              <a:spcBef>
                <a:spcPts val="0"/>
              </a:spcBef>
              <a:spcAft>
                <a:spcPts val="2400"/>
              </a:spcAft>
              <a:buClr>
                <a:srgbClr val="CF1C21"/>
              </a:buClr>
              <a:buSzPct val="80000"/>
              <a:buFont typeface="Wingdings" pitchFamily="2" charset="2"/>
              <a:buChar char="ü"/>
              <a:tabLst/>
              <a:defRPr/>
            </a:pPr>
            <a:r>
              <a:rPr kumimoji="0" lang="ar-SA" sz="2600" b="0" i="0" u="none" strike="noStrike" cap="none" normalizeH="0" baseline="0" noProof="0">
                <a:ln>
                  <a:noFill/>
                </a:ln>
                <a:solidFill>
                  <a:prstClr val="black"/>
                </a:solidFill>
                <a:effectLst/>
                <a:uLnTx/>
                <a:uFillTx/>
                <a:latin typeface="Open Sans" panose="020B0606030504020204" pitchFamily="34" charset="0"/>
                <a:ea typeface="Open Sans" panose="020B0606030504020204" pitchFamily="34" charset="0"/>
                <a:cs typeface="Arial" panose="020B0606030504020204" pitchFamily="34" charset="0"/>
                <a:sym typeface="Arial"/>
              </a:rPr>
              <a:t>شجّع الجميع على التحدث</a:t>
            </a:r>
          </a:p>
          <a:p>
            <a:pPr marL="409630" marR="0" lvl="0" indent="-409630" algn="r" defTabSz="1371783" rtl="1" eaLnBrk="0" fontAlgn="base" latinLnBrk="0" hangingPunct="0">
              <a:lnSpc>
                <a:spcPct val="100000"/>
              </a:lnSpc>
              <a:spcBef>
                <a:spcPts val="0"/>
              </a:spcBef>
              <a:spcAft>
                <a:spcPts val="2400"/>
              </a:spcAft>
              <a:buClr>
                <a:srgbClr val="CF1C21"/>
              </a:buClr>
              <a:buSzPct val="80000"/>
              <a:buFont typeface="Wingdings" pitchFamily="2" charset="2"/>
              <a:buChar char="ü"/>
              <a:tabLst/>
              <a:defRPr/>
            </a:pPr>
            <a:r>
              <a:rPr lang="ar-SA" sz="2600">
                <a:solidFill>
                  <a:prstClr val="black"/>
                </a:solidFill>
                <a:latin typeface="Open Sans" panose="020B0606030504020204" pitchFamily="34" charset="0"/>
                <a:ea typeface="Open Sans" panose="020B0606030504020204" pitchFamily="34" charset="0"/>
                <a:cs typeface="Arial" panose="020B0606030504020204" pitchFamily="34" charset="0"/>
              </a:rPr>
              <a:t>اطلب طرح الأسئلة في النهاية</a:t>
            </a:r>
          </a:p>
          <a:p>
            <a:pPr marL="409630" marR="0" lvl="0" indent="-409630" algn="r" defTabSz="1371783" rtl="1" eaLnBrk="0" fontAlgn="base" latinLnBrk="0" hangingPunct="0">
              <a:lnSpc>
                <a:spcPct val="100000"/>
              </a:lnSpc>
              <a:spcBef>
                <a:spcPts val="0"/>
              </a:spcBef>
              <a:spcAft>
                <a:spcPts val="2400"/>
              </a:spcAft>
              <a:buClr>
                <a:srgbClr val="CF1C21"/>
              </a:buClr>
              <a:buSzPct val="80000"/>
              <a:buFont typeface="Wingdings" pitchFamily="2" charset="2"/>
              <a:buChar char="ü"/>
              <a:tabLst/>
              <a:defRPr/>
            </a:pPr>
            <a:r>
              <a:rPr kumimoji="0" lang="ar-SA" sz="2600" b="0" i="0" u="none" strike="noStrike" cap="none" normalizeH="0" baseline="0" noProof="0">
                <a:ln>
                  <a:noFill/>
                </a:ln>
                <a:solidFill>
                  <a:prstClr val="black"/>
                </a:solidFill>
                <a:effectLst/>
                <a:uLnTx/>
                <a:uFillTx/>
                <a:latin typeface="Open Sans" panose="020B0606030504020204" pitchFamily="34" charset="0"/>
                <a:ea typeface="Open Sans" panose="020B0606030504020204" pitchFamily="34" charset="0"/>
                <a:cs typeface="Arial" panose="020B0606030504020204" pitchFamily="34" charset="0"/>
                <a:sym typeface="Arial"/>
              </a:rPr>
              <a:t>قدم ملاحظات للمجتمع بعد المناقشة الجماعية</a:t>
            </a:r>
          </a:p>
          <a:p>
            <a:pPr marL="0" marR="0" lvl="0" indent="0" algn="r" defTabSz="1371783" rtl="1" eaLnBrk="0" fontAlgn="base" latinLnBrk="0" hangingPunct="0">
              <a:lnSpc>
                <a:spcPct val="100000"/>
              </a:lnSpc>
              <a:spcBef>
                <a:spcPts val="0"/>
              </a:spcBef>
              <a:spcAft>
                <a:spcPts val="2400"/>
              </a:spcAft>
              <a:buClr>
                <a:srgbClr val="CF1C21"/>
              </a:buClr>
              <a:buSzPct val="80000"/>
              <a:buFont typeface="Wingdings" charset="0"/>
              <a:buNone/>
              <a:tabLst/>
              <a:defRPr/>
            </a:pPr>
            <a:r>
              <a:rPr kumimoji="0" lang="ar-SA" sz="2600" b="1" i="0" u="none" strike="noStrike" cap="none" normalizeH="0" baseline="0" noProof="0">
                <a:ln>
                  <a:noFill/>
                </a:ln>
                <a:solidFill>
                  <a:srgbClr val="F5333F"/>
                </a:solidFill>
                <a:effectLst/>
                <a:uLnTx/>
                <a:uFillTx/>
                <a:latin typeface="Open Sans" panose="020B0606030504020204" pitchFamily="34" charset="0"/>
                <a:ea typeface="Open Sans" panose="020B0606030504020204" pitchFamily="34" charset="0"/>
                <a:cs typeface="Arial" panose="020B0606030504020204" pitchFamily="34" charset="0"/>
                <a:sym typeface="Arial"/>
              </a:rPr>
              <a:t>التحديات المشتركة مع مجموعات النقاش المركزة؟</a:t>
            </a:r>
          </a:p>
          <a:p>
            <a:pPr marL="409630" marR="0" lvl="0" indent="-409630" algn="l" defTabSz="1371783" rtl="0" eaLnBrk="0" fontAlgn="base" latinLnBrk="0" hangingPunct="0">
              <a:lnSpc>
                <a:spcPct val="100000"/>
              </a:lnSpc>
              <a:spcBef>
                <a:spcPts val="0"/>
              </a:spcBef>
              <a:spcAft>
                <a:spcPts val="2400"/>
              </a:spcAft>
              <a:buClr>
                <a:srgbClr val="CF1C21"/>
              </a:buClr>
              <a:buSzPct val="80000"/>
              <a:buFont typeface="Wingdings" pitchFamily="2" charset="2"/>
              <a:buChar char="ü"/>
              <a:tabLst/>
              <a:defRPr/>
            </a:pPr>
            <a:endParaRPr kumimoji="0" lang="en-GB" sz="2600" b="0" i="0" u="none" strike="noStrike" kern="1200" cap="none" spc="0" normalizeH="0" baseline="0" noProof="0" dirty="0">
              <a:ln>
                <a:noFill/>
              </a:ln>
              <a:solidFill>
                <a:prstClr val="black"/>
              </a:solidFill>
              <a:effectLst/>
              <a:uLnTx/>
              <a:uFillTx/>
              <a:latin typeface="Open Sans" panose="020B0606030504020204" pitchFamily="34" charset="0"/>
              <a:ea typeface="Open Sans" panose="020B0606030504020204" pitchFamily="34" charset="0"/>
              <a:cs typeface="Open Sans" panose="020B0606030504020204" pitchFamily="34" charset="0"/>
              <a:sym typeface="Arial"/>
            </a:endParaRPr>
          </a:p>
          <a:p>
            <a:pPr marL="409630" marR="0" lvl="0" indent="-409630" algn="l" defTabSz="1371783" rtl="0" eaLnBrk="0" fontAlgn="base" latinLnBrk="0" hangingPunct="0">
              <a:lnSpc>
                <a:spcPct val="100000"/>
              </a:lnSpc>
              <a:spcBef>
                <a:spcPts val="0"/>
              </a:spcBef>
              <a:spcAft>
                <a:spcPts val="2400"/>
              </a:spcAft>
              <a:buClr>
                <a:srgbClr val="CF1C21"/>
              </a:buClr>
              <a:buSzPct val="80000"/>
              <a:buFont typeface="Wingdings" pitchFamily="2" charset="2"/>
              <a:buChar char="ü"/>
              <a:tabLst/>
              <a:defRPr/>
            </a:pPr>
            <a:endParaRPr kumimoji="0" lang="en-GB" sz="2600" b="0" i="0" u="none" strike="noStrike" kern="1200" cap="none" spc="0" normalizeH="0" baseline="0" noProof="0" dirty="0">
              <a:ln>
                <a:noFill/>
              </a:ln>
              <a:solidFill>
                <a:prstClr val="black"/>
              </a:solidFill>
              <a:effectLst/>
              <a:uLnTx/>
              <a:uFillTx/>
              <a:latin typeface="Open Sans" panose="020B0606030504020204" pitchFamily="34" charset="0"/>
              <a:ea typeface="Open Sans" panose="020B0606030504020204" pitchFamily="34" charset="0"/>
              <a:cs typeface="Open Sans" panose="020B0606030504020204" pitchFamily="34" charset="0"/>
              <a:sym typeface="Arial"/>
            </a:endParaRPr>
          </a:p>
          <a:p>
            <a:pPr marL="409630" marR="0" lvl="0" indent="-409630" algn="l" defTabSz="1371783" rtl="0" eaLnBrk="0" fontAlgn="base" latinLnBrk="0" hangingPunct="0">
              <a:lnSpc>
                <a:spcPct val="100000"/>
              </a:lnSpc>
              <a:spcBef>
                <a:spcPts val="0"/>
              </a:spcBef>
              <a:spcAft>
                <a:spcPts val="2400"/>
              </a:spcAft>
              <a:buClr>
                <a:srgbClr val="CF1C21"/>
              </a:buClr>
              <a:buSzPct val="80000"/>
              <a:buFont typeface="Wingdings" pitchFamily="2" charset="2"/>
              <a:buChar char="ü"/>
              <a:tabLst/>
              <a:defRPr/>
            </a:pPr>
            <a:endParaRPr kumimoji="0" lang="en-GB" sz="2600" b="0" i="0" u="none" strike="noStrike" kern="1200" cap="none" spc="0" normalizeH="0" baseline="0" noProof="0" dirty="0">
              <a:ln>
                <a:noFill/>
              </a:ln>
              <a:solidFill>
                <a:prstClr val="black"/>
              </a:solidFill>
              <a:effectLst/>
              <a:uLnTx/>
              <a:uFillTx/>
              <a:latin typeface="Open Sans" panose="020B0606030504020204" pitchFamily="34" charset="0"/>
              <a:ea typeface="Open Sans" panose="020B0606030504020204" pitchFamily="34" charset="0"/>
              <a:cs typeface="Open Sans" panose="020B0606030504020204" pitchFamily="34" charset="0"/>
              <a:sym typeface="Arial"/>
            </a:endParaRPr>
          </a:p>
          <a:p>
            <a:pPr marL="409630" marR="0" lvl="0" indent="-409630" algn="l" defTabSz="1371783" rtl="0" eaLnBrk="0" fontAlgn="base" latinLnBrk="0" hangingPunct="0">
              <a:lnSpc>
                <a:spcPct val="100000"/>
              </a:lnSpc>
              <a:spcBef>
                <a:spcPts val="0"/>
              </a:spcBef>
              <a:spcAft>
                <a:spcPts val="2400"/>
              </a:spcAft>
              <a:buClr>
                <a:srgbClr val="CF1C21"/>
              </a:buClr>
              <a:buSzPct val="80000"/>
              <a:buFont typeface="Wingdings" pitchFamily="2" charset="2"/>
              <a:buChar char="ü"/>
              <a:tabLst/>
              <a:defRPr/>
            </a:pPr>
            <a:endParaRPr kumimoji="0" lang="en-GB" sz="2600" b="0" i="0" u="none" strike="noStrike" kern="1200" cap="none" spc="0" normalizeH="0" baseline="0" noProof="0" dirty="0">
              <a:ln>
                <a:noFill/>
              </a:ln>
              <a:solidFill>
                <a:prstClr val="black"/>
              </a:solidFill>
              <a:effectLst/>
              <a:uLnTx/>
              <a:uFillTx/>
              <a:latin typeface="Open Sans" panose="020B0606030504020204" pitchFamily="34" charset="0"/>
              <a:ea typeface="Open Sans" panose="020B0606030504020204" pitchFamily="34" charset="0"/>
              <a:cs typeface="Open Sans" panose="020B0606030504020204" pitchFamily="34" charset="0"/>
              <a:sym typeface="Arial"/>
            </a:endParaRPr>
          </a:p>
        </p:txBody>
      </p:sp>
    </p:spTree>
    <p:extLst>
      <p:ext uri="{BB962C8B-B14F-4D97-AF65-F5344CB8AC3E}">
        <p14:creationId xmlns:p14="http://schemas.microsoft.com/office/powerpoint/2010/main" val="165562959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504"/>
        <p:cNvGrpSpPr/>
        <p:nvPr/>
      </p:nvGrpSpPr>
      <p:grpSpPr>
        <a:xfrm>
          <a:off x="0" y="0"/>
          <a:ext cx="0" cy="0"/>
          <a:chOff x="0" y="0"/>
          <a:chExt cx="0" cy="0"/>
        </a:xfrm>
      </p:grpSpPr>
      <p:sp>
        <p:nvSpPr>
          <p:cNvPr id="505" name="Google Shape;505;p25"/>
          <p:cNvSpPr txBox="1"/>
          <p:nvPr/>
        </p:nvSpPr>
        <p:spPr>
          <a:xfrm>
            <a:off x="1961498" y="4551150"/>
            <a:ext cx="14365003" cy="1186287"/>
          </a:xfrm>
          <a:prstGeom prst="rect">
            <a:avLst/>
          </a:prstGeom>
          <a:noFill/>
          <a:ln>
            <a:noFill/>
          </a:ln>
        </p:spPr>
        <p:txBody>
          <a:bodyPr spcFirstLastPara="1" wrap="square" lIns="91425" tIns="45700" rIns="91425" bIns="45700" anchor="t" anchorCtr="0">
            <a:spAutoFit/>
          </a:bodyPr>
          <a:lstStyle/>
          <a:p>
            <a:pPr marL="0" marR="0" lvl="0" indent="0" algn="ctr" rtl="1">
              <a:lnSpc>
                <a:spcPct val="80000"/>
              </a:lnSpc>
              <a:spcBef>
                <a:spcPts val="0"/>
              </a:spcBef>
              <a:spcAft>
                <a:spcPts val="0"/>
              </a:spcAft>
              <a:buNone/>
            </a:pPr>
            <a:r>
              <a:rPr lang="ar-SA" sz="8800" b="1">
                <a:solidFill>
                  <a:srgbClr val="F5333F"/>
                </a:solidFill>
                <a:latin typeface="Montserrat"/>
                <a:ea typeface="Montserrat"/>
                <a:cs typeface="Arial"/>
                <a:sym typeface="Montserrat"/>
              </a:rPr>
              <a:t>أسئلة؟</a:t>
            </a:r>
          </a:p>
        </p:txBody>
      </p:sp>
    </p:spTree>
  </p:cSld>
  <p:clrMapOvr>
    <a:masterClrMapping/>
  </p:clrMapOvr>
</p:sld>
</file>

<file path=ppt/theme/theme1.xml><?xml version="1.0" encoding="utf-8"?>
<a:theme xmlns:a="http://schemas.openxmlformats.org/drawingml/2006/main" name="1_Office Theme">
  <a:themeElements>
    <a:clrScheme name="Custom 1">
      <a:dk1>
        <a:srgbClr val="000000"/>
      </a:dk1>
      <a:lt1>
        <a:srgbClr val="3F3F3F"/>
      </a:lt1>
      <a:dk2>
        <a:srgbClr val="33394B"/>
      </a:dk2>
      <a:lt2>
        <a:srgbClr val="FFFFFF"/>
      </a:lt2>
      <a:accent1>
        <a:srgbClr val="001D41"/>
      </a:accent1>
      <a:accent2>
        <a:srgbClr val="E8E8E8"/>
      </a:accent2>
      <a:accent3>
        <a:srgbClr val="F5333F"/>
      </a:accent3>
      <a:accent4>
        <a:srgbClr val="F5333F"/>
      </a:accent4>
      <a:accent5>
        <a:srgbClr val="001D41"/>
      </a:accent5>
      <a:accent6>
        <a:srgbClr val="FF4E51"/>
      </a:accent6>
      <a:hlink>
        <a:srgbClr val="FFFFFF"/>
      </a:hlink>
      <a:folHlink>
        <a:srgbClr val="FFFFFF"/>
      </a:folHlink>
    </a:clrScheme>
    <a:fontScheme name="Office">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2_Office Theme">
  <a:themeElements>
    <a:clrScheme name="Custom 1">
      <a:dk1>
        <a:srgbClr val="000000"/>
      </a:dk1>
      <a:lt1>
        <a:srgbClr val="3F3F3F"/>
      </a:lt1>
      <a:dk2>
        <a:srgbClr val="33394B"/>
      </a:dk2>
      <a:lt2>
        <a:srgbClr val="FFFFFF"/>
      </a:lt2>
      <a:accent1>
        <a:srgbClr val="001D41"/>
      </a:accent1>
      <a:accent2>
        <a:srgbClr val="E8E8E8"/>
      </a:accent2>
      <a:accent3>
        <a:srgbClr val="F5333F"/>
      </a:accent3>
      <a:accent4>
        <a:srgbClr val="F5333F"/>
      </a:accent4>
      <a:accent5>
        <a:srgbClr val="001D41"/>
      </a:accent5>
      <a:accent6>
        <a:srgbClr val="FF4E51"/>
      </a:accent6>
      <a:hlink>
        <a:srgbClr val="FFFFFF"/>
      </a:hlink>
      <a:folHlink>
        <a:srgbClr val="FFFFFF"/>
      </a:folHlink>
    </a:clrScheme>
    <a:fontScheme name="Office">
      <a:majorFont>
        <a:latin typeface="Calibri Light" panose="020F0302020204030204"/>
        <a:ea typeface=""/>
        <a:cs typeface="Arial"/>
      </a:majorFont>
      <a:minorFont>
        <a:latin typeface="Calibri" panose="020F0502020204030204"/>
        <a:ea typeface=""/>
        <a:cs typeface="Arial"/>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rgbClr val="232B36"/>
        </a:solidFill>
        <a:ln>
          <a:noFill/>
        </a:ln>
        <a:effectLst/>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4_Office Theme">
  <a:themeElements>
    <a:clrScheme name="Custom 1">
      <a:dk1>
        <a:srgbClr val="000000"/>
      </a:dk1>
      <a:lt1>
        <a:srgbClr val="3F3F3F"/>
      </a:lt1>
      <a:dk2>
        <a:srgbClr val="33394B"/>
      </a:dk2>
      <a:lt2>
        <a:srgbClr val="FFFFFF"/>
      </a:lt2>
      <a:accent1>
        <a:srgbClr val="001D41"/>
      </a:accent1>
      <a:accent2>
        <a:srgbClr val="E8E8E8"/>
      </a:accent2>
      <a:accent3>
        <a:srgbClr val="F5333F"/>
      </a:accent3>
      <a:accent4>
        <a:srgbClr val="F5333F"/>
      </a:accent4>
      <a:accent5>
        <a:srgbClr val="001D41"/>
      </a:accent5>
      <a:accent6>
        <a:srgbClr val="FF4E51"/>
      </a:accent6>
      <a:hlink>
        <a:srgbClr val="FFFFFF"/>
      </a:hlink>
      <a:folHlink>
        <a:srgbClr val="FFFFFF"/>
      </a:folHlink>
    </a:clrScheme>
    <a:fontScheme name="Office">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TaxCatchAll xmlns="133e5729-7bb1-4685-bd1f-c5e580a2ee33" xsi:nil="true"/>
    <lcf76f155ced4ddcb4097134ff3c332f xmlns="cf328f71-004c-4ec5-8aac-4c1fe87c002c">
      <Terms xmlns="http://schemas.microsoft.com/office/infopath/2007/PartnerControls"/>
    </lcf76f155ced4ddcb4097134ff3c332f>
    <SharingLink xmlns="cf328f71-004c-4ec5-8aac-4c1fe87c002c" xsi:nil="true"/>
    <_ip_UnifiedCompliancePolicyUIAction xmlns="http://schemas.microsoft.com/sharepoint/v3" xsi:nil="true"/>
    <_ip_UnifiedCompliancePolicyProperties xmlns="http://schemas.microsoft.com/sharepoint/v3"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88EE9237482712449971AC4496F4F58A" ma:contentTypeVersion="22" ma:contentTypeDescription="Create a new document." ma:contentTypeScope="" ma:versionID="8d29dc5fa25fc1fcef507a9ef40e34d6">
  <xsd:schema xmlns:xsd="http://www.w3.org/2001/XMLSchema" xmlns:xs="http://www.w3.org/2001/XMLSchema" xmlns:p="http://schemas.microsoft.com/office/2006/metadata/properties" xmlns:ns1="http://schemas.microsoft.com/sharepoint/v3" xmlns:ns2="133e5729-7bb1-4685-bd1f-c5e580a2ee33" xmlns:ns3="cf328f71-004c-4ec5-8aac-4c1fe87c002c" targetNamespace="http://schemas.microsoft.com/office/2006/metadata/properties" ma:root="true" ma:fieldsID="b03b04bbf8a8573d9e89e83f27820dd2" ns1:_="" ns2:_="" ns3:_="">
    <xsd:import namespace="http://schemas.microsoft.com/sharepoint/v3"/>
    <xsd:import namespace="133e5729-7bb1-4685-bd1f-c5e580a2ee33"/>
    <xsd:import namespace="cf328f71-004c-4ec5-8aac-4c1fe87c002c"/>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AutoKeyPoints" minOccurs="0"/>
                <xsd:element ref="ns3:MediaServiceKeyPoints" minOccurs="0"/>
                <xsd:element ref="ns3:MediaServiceAutoTags" minOccurs="0"/>
                <xsd:element ref="ns3:MediaServiceGenerationTime" minOccurs="0"/>
                <xsd:element ref="ns3:MediaServiceEventHashCode" minOccurs="0"/>
                <xsd:element ref="ns3:MediaServiceDateTaken" minOccurs="0"/>
                <xsd:element ref="ns3:MediaServiceOCR" minOccurs="0"/>
                <xsd:element ref="ns3:MediaServiceLocation" minOccurs="0"/>
                <xsd:element ref="ns3:MediaLengthInSeconds" minOccurs="0"/>
                <xsd:element ref="ns3:SharingLink" minOccurs="0"/>
                <xsd:element ref="ns3:lcf76f155ced4ddcb4097134ff3c332f" minOccurs="0"/>
                <xsd:element ref="ns2:TaxCatchAll" minOccurs="0"/>
                <xsd:element ref="ns1:_ip_UnifiedCompliancePolicyProperties" minOccurs="0"/>
                <xsd:element ref="ns1:_ip_UnifiedCompliancePolicyUIAction" minOccurs="0"/>
                <xsd:element ref="ns3:MediaServiceObjectDetectorVersions" minOccurs="0"/>
                <xsd:element ref="ns3:MediaServiceSearchProperties" minOccurs="0"/>
                <xsd:element ref="ns3: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25" nillable="true" ma:displayName="Unified Compliance Policy Properties" ma:hidden="true" ma:internalName="_ip_UnifiedCompliancePolicyProperties">
      <xsd:simpleType>
        <xsd:restriction base="dms:Note"/>
      </xsd:simpleType>
    </xsd:element>
    <xsd:element name="_ip_UnifiedCompliancePolicyUIAction" ma:index="26"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133e5729-7bb1-4685-bd1f-c5e580a2ee33"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element name="TaxCatchAll" ma:index="24" nillable="true" ma:displayName="Taxonomy Catch All Column" ma:hidden="true" ma:list="{5cc3d5bd-c7ff-448c-a8db-21860a682db1}" ma:internalName="TaxCatchAll" ma:showField="CatchAllData" ma:web="133e5729-7bb1-4685-bd1f-c5e580a2ee33">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cf328f71-004c-4ec5-8aac-4c1fe87c002c"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element name="MediaServiceAutoTags" ma:index="14" nillable="true" ma:displayName="Tags" ma:internalName="MediaServiceAutoTags" ma:readOnly="true">
      <xsd:simpleType>
        <xsd:restriction base="dms:Text"/>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DateTaken" ma:index="17" nillable="true" ma:displayName="MediaServiceDateTaken" ma:hidden="true" ma:internalName="MediaServiceDateTaken" ma:readOnly="true">
      <xsd:simpleType>
        <xsd:restriction base="dms:Text"/>
      </xsd:simpleType>
    </xsd:element>
    <xsd:element name="MediaServiceOCR" ma:index="18" nillable="true" ma:displayName="Extracted Text" ma:internalName="MediaServiceOCR" ma:readOnly="true">
      <xsd:simpleType>
        <xsd:restriction base="dms:Note">
          <xsd:maxLength value="255"/>
        </xsd:restriction>
      </xsd:simpleType>
    </xsd:element>
    <xsd:element name="MediaServiceLocation" ma:index="19" nillable="true" ma:displayName="Location" ma:internalName="MediaServiceLocation" ma:readOnly="true">
      <xsd:simpleType>
        <xsd:restriction base="dms:Text"/>
      </xsd:simpleType>
    </xsd:element>
    <xsd:element name="MediaLengthInSeconds" ma:index="20" nillable="true" ma:displayName="Length (seconds)" ma:internalName="MediaLengthInSeconds" ma:readOnly="true">
      <xsd:simpleType>
        <xsd:restriction base="dms:Unknown"/>
      </xsd:simpleType>
    </xsd:element>
    <xsd:element name="SharingLink" ma:index="21" nillable="true" ma:displayName="Sharing Link" ma:format="Dropdown" ma:internalName="SharingLink">
      <xsd:simpleType>
        <xsd:restriction base="dms:Note">
          <xsd:maxLength value="255"/>
        </xsd:restriction>
      </xsd:simpleType>
    </xsd:element>
    <xsd:element name="lcf76f155ced4ddcb4097134ff3c332f" ma:index="23" nillable="true" ma:taxonomy="true" ma:internalName="lcf76f155ced4ddcb4097134ff3c332f" ma:taxonomyFieldName="MediaServiceImageTags" ma:displayName="Image Tags" ma:readOnly="false" ma:fieldId="{5cf76f15-5ced-4ddc-b409-7134ff3c332f}" ma:taxonomyMulti="true" ma:sspId="214f832c-f6f1-485d-8901-6765a4832c56"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7"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8" nillable="true" ma:displayName="MediaServiceSearchProperties" ma:hidden="true" ma:internalName="MediaServiceSearchProperties" ma:readOnly="true">
      <xsd:simpleType>
        <xsd:restriction base="dms:Note"/>
      </xsd:simpleType>
    </xsd:element>
    <xsd:element name="MediaServiceBillingMetadata" ma:index="29" nillable="true" ma:displayName="MediaServiceBillingMetadata" ma:hidden="true" ma:internalName="MediaServiceBillingMetadata"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09A62C01-CEB7-4F23-B41A-1DFACB2DAFDC}">
  <ds:schemaRefs>
    <ds:schemaRef ds:uri="http://schemas.microsoft.com/sharepoint/v3/contenttype/forms"/>
  </ds:schemaRefs>
</ds:datastoreItem>
</file>

<file path=customXml/itemProps2.xml><?xml version="1.0" encoding="utf-8"?>
<ds:datastoreItem xmlns:ds="http://schemas.openxmlformats.org/officeDocument/2006/customXml" ds:itemID="{BD9BE4F8-6B3F-4706-8570-22C906A76D41}">
  <ds:schemaRefs>
    <ds:schemaRef ds:uri="http://purl.org/dc/dcmitype/"/>
    <ds:schemaRef ds:uri="http://www.w3.org/XML/1998/namespace"/>
    <ds:schemaRef ds:uri="http://purl.org/dc/elements/1.1/"/>
    <ds:schemaRef ds:uri="http://schemas.microsoft.com/office/2006/documentManagement/types"/>
    <ds:schemaRef ds:uri="http://schemas.microsoft.com/office/infopath/2007/PartnerControls"/>
    <ds:schemaRef ds:uri="http://schemas.microsoft.com/office/2006/metadata/properties"/>
    <ds:schemaRef ds:uri="133e5729-7bb1-4685-bd1f-c5e580a2ee33"/>
    <ds:schemaRef ds:uri="http://schemas.openxmlformats.org/package/2006/metadata/core-properties"/>
    <ds:schemaRef ds:uri="cf328f71-004c-4ec5-8aac-4c1fe87c002c"/>
    <ds:schemaRef ds:uri="http://schemas.microsoft.com/sharepoint/v3"/>
    <ds:schemaRef ds:uri="http://purl.org/dc/terms/"/>
  </ds:schemaRefs>
</ds:datastoreItem>
</file>

<file path=customXml/itemProps3.xml><?xml version="1.0" encoding="utf-8"?>
<ds:datastoreItem xmlns:ds="http://schemas.openxmlformats.org/officeDocument/2006/customXml" ds:itemID="{0A238E77-05B5-4F68-8B2A-0E3735C0434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133e5729-7bb1-4685-bd1f-c5e580a2ee33"/>
    <ds:schemaRef ds:uri="cf328f71-004c-4ec5-8aac-4c1fe87c002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2716</TotalTime>
  <Words>2084</Words>
  <Application>Microsoft Macintosh PowerPoint</Application>
  <PresentationFormat>Custom</PresentationFormat>
  <Paragraphs>210</Paragraphs>
  <Slides>10</Slides>
  <Notes>10</Notes>
  <HiddenSlides>2</HiddenSlides>
  <MMClips>0</MMClips>
  <ScaleCrop>false</ScaleCrop>
  <HeadingPairs>
    <vt:vector size="6" baseType="variant">
      <vt:variant>
        <vt:lpstr>Fonts Used</vt:lpstr>
      </vt:variant>
      <vt:variant>
        <vt:i4>10</vt:i4>
      </vt:variant>
      <vt:variant>
        <vt:lpstr>Theme</vt:lpstr>
      </vt:variant>
      <vt:variant>
        <vt:i4>3</vt:i4>
      </vt:variant>
      <vt:variant>
        <vt:lpstr>Slide Titles</vt:lpstr>
      </vt:variant>
      <vt:variant>
        <vt:i4>10</vt:i4>
      </vt:variant>
    </vt:vector>
  </HeadingPairs>
  <TitlesOfParts>
    <vt:vector size="23" baseType="lpstr">
      <vt:lpstr>Times New Roman</vt:lpstr>
      <vt:lpstr>Montserrat</vt:lpstr>
      <vt:lpstr>Montserrat SemiBold</vt:lpstr>
      <vt:lpstr>Calibri</vt:lpstr>
      <vt:lpstr>Bebas</vt:lpstr>
      <vt:lpstr>Wingdings</vt:lpstr>
      <vt:lpstr>Roboto</vt:lpstr>
      <vt:lpstr>Noto Sans Symbols</vt:lpstr>
      <vt:lpstr>Open Sans</vt:lpstr>
      <vt:lpstr>Arial</vt:lpstr>
      <vt:lpstr>1_Office Theme</vt:lpstr>
      <vt:lpstr>2_Office Theme</vt:lpstr>
      <vt:lpstr>4_Office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account</dc:creator>
  <cp:lastModifiedBy>Sharon Reader</cp:lastModifiedBy>
  <cp:revision>23</cp:revision>
  <dcterms:created xsi:type="dcterms:W3CDTF">2015-02-25T15:20:40Z</dcterms:created>
  <dcterms:modified xsi:type="dcterms:W3CDTF">2025-03-19T09:00:41Z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lassificationContentMarkingFooterLocations">
    <vt:lpwstr>Office Theme:3</vt:lpwstr>
  </property>
  <property fmtid="{D5CDD505-2E9C-101B-9397-08002B2CF9AE}" pid="3" name="ClassificationContentMarkingFooterText">
    <vt:lpwstr>Public</vt:lpwstr>
  </property>
  <property fmtid="{D5CDD505-2E9C-101B-9397-08002B2CF9AE}" pid="4" name="MSIP_Label_caf3f7fd-5cd4-4287-9002-aceb9af13c42_Enabled">
    <vt:lpwstr>true</vt:lpwstr>
  </property>
  <property fmtid="{D5CDD505-2E9C-101B-9397-08002B2CF9AE}" pid="5" name="MSIP_Label_caf3f7fd-5cd4-4287-9002-aceb9af13c42_SetDate">
    <vt:lpwstr>2022-04-22T16:33:11Z</vt:lpwstr>
  </property>
  <property fmtid="{D5CDD505-2E9C-101B-9397-08002B2CF9AE}" pid="6" name="MSIP_Label_caf3f7fd-5cd4-4287-9002-aceb9af13c42_Method">
    <vt:lpwstr>Privileged</vt:lpwstr>
  </property>
  <property fmtid="{D5CDD505-2E9C-101B-9397-08002B2CF9AE}" pid="7" name="MSIP_Label_caf3f7fd-5cd4-4287-9002-aceb9af13c42_Name">
    <vt:lpwstr>Public</vt:lpwstr>
  </property>
  <property fmtid="{D5CDD505-2E9C-101B-9397-08002B2CF9AE}" pid="8" name="MSIP_Label_caf3f7fd-5cd4-4287-9002-aceb9af13c42_SiteId">
    <vt:lpwstr>a2b53be5-734e-4e6c-ab0d-d184f60fd917</vt:lpwstr>
  </property>
  <property fmtid="{D5CDD505-2E9C-101B-9397-08002B2CF9AE}" pid="9" name="MSIP_Label_caf3f7fd-5cd4-4287-9002-aceb9af13c42_ActionId">
    <vt:lpwstr>98914512-19f6-4061-9779-4951b676cdfc</vt:lpwstr>
  </property>
  <property fmtid="{D5CDD505-2E9C-101B-9397-08002B2CF9AE}" pid="10" name="MSIP_Label_caf3f7fd-5cd4-4287-9002-aceb9af13c42_ContentBits">
    <vt:lpwstr>2</vt:lpwstr>
  </property>
  <property fmtid="{D5CDD505-2E9C-101B-9397-08002B2CF9AE}" pid="11" name="ContentTypeId">
    <vt:lpwstr>0x01010088EE9237482712449971AC4496F4F58A</vt:lpwstr>
  </property>
  <property fmtid="{D5CDD505-2E9C-101B-9397-08002B2CF9AE}" pid="12" name="MediaServiceImageTags">
    <vt:lpwstr/>
  </property>
</Properties>
</file>