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4248" r:id="rId4"/>
    <p:sldMasterId id="2147484609" r:id="rId5"/>
  </p:sldMasterIdLst>
  <p:notesMasterIdLst>
    <p:notesMasterId r:id="rId35"/>
  </p:notesMasterIdLst>
  <p:handoutMasterIdLst>
    <p:handoutMasterId r:id="rId36"/>
  </p:handoutMasterIdLst>
  <p:sldIdLst>
    <p:sldId id="4007" r:id="rId6"/>
    <p:sldId id="4027" r:id="rId7"/>
    <p:sldId id="3476" r:id="rId8"/>
    <p:sldId id="4001" r:id="rId9"/>
    <p:sldId id="4008" r:id="rId10"/>
    <p:sldId id="4009" r:id="rId11"/>
    <p:sldId id="4013" r:id="rId12"/>
    <p:sldId id="261" r:id="rId13"/>
    <p:sldId id="4029" r:id="rId14"/>
    <p:sldId id="4011" r:id="rId15"/>
    <p:sldId id="4012" r:id="rId16"/>
    <p:sldId id="4015" r:id="rId17"/>
    <p:sldId id="4016" r:id="rId18"/>
    <p:sldId id="4018" r:id="rId19"/>
    <p:sldId id="4014" r:id="rId20"/>
    <p:sldId id="4020" r:id="rId21"/>
    <p:sldId id="4019" r:id="rId22"/>
    <p:sldId id="4021" r:id="rId23"/>
    <p:sldId id="3996" r:id="rId24"/>
    <p:sldId id="4022" r:id="rId25"/>
    <p:sldId id="4024" r:id="rId26"/>
    <p:sldId id="4023" r:id="rId27"/>
    <p:sldId id="4025" r:id="rId28"/>
    <p:sldId id="4028" r:id="rId29"/>
    <p:sldId id="4033" r:id="rId30"/>
    <p:sldId id="4031" r:id="rId31"/>
    <p:sldId id="4030" r:id="rId32"/>
    <p:sldId id="4032" r:id="rId33"/>
    <p:sldId id="3969" r:id="rId34"/>
  </p:sldIdLst>
  <p:sldSz cx="18288000" cy="10288588"/>
  <p:notesSz cx="6858000" cy="9144000"/>
  <p:embeddedFontLst>
    <p:embeddedFont>
      <p:font typeface="Arial Narrow" panose="020B0604020202020204" pitchFamily="34" charset="0"/>
      <p:regular r:id="rId37"/>
      <p:bold r:id="rId38"/>
      <p:italic r:id="rId39"/>
      <p:boldItalic r:id="rId40"/>
    </p:embeddedFont>
    <p:embeddedFont>
      <p:font typeface="Montserrat" pitchFamily="2" charset="77"/>
      <p:regular r:id="rId41"/>
      <p:bold r:id="rId42"/>
      <p:italic r:id="rId43"/>
      <p:boldItalic r:id="rId44"/>
    </p:embeddedFont>
    <p:embeddedFont>
      <p:font typeface="Open Sans" panose="020B0606030504020204" pitchFamily="34" charset="0"/>
      <p:regular r:id="rId45"/>
      <p:bold r:id="rId46"/>
      <p:italic r:id="rId47"/>
      <p:boldItalic r:id="rId48"/>
    </p:embeddedFont>
    <p:embeddedFont>
      <p:font typeface="Oswald" pitchFamily="2" charset="77"/>
      <p:regular r:id="rId49"/>
      <p:bold r:id="rId50"/>
    </p:embeddedFont>
    <p:embeddedFont>
      <p:font typeface="Roboto" panose="02000000000000000000" pitchFamily="2" charset="0"/>
      <p:regular r:id="rId51"/>
      <p:bold r:id="rId52"/>
      <p:italic r:id="rId53"/>
      <p:boldItalic r:id="rId54"/>
    </p:embeddedFont>
    <p:embeddedFont>
      <p:font typeface="Roboto Black" panose="02000000000000000000" pitchFamily="2" charset="0"/>
      <p:bold r:id="rId55"/>
      <p:italic r:id="rId56"/>
      <p:boldItalic r:id="rId57"/>
    </p:embeddedFont>
  </p:embeddedFontLst>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687617"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1375235"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2062852"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275047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3438086" algn="l" defTabSz="1375235" rtl="0" eaLnBrk="1" latinLnBrk="0" hangingPunct="1">
      <a:defRPr kern="1200">
        <a:solidFill>
          <a:schemeClr val="tx1"/>
        </a:solidFill>
        <a:latin typeface="Calibri" panose="020F0502020204030204" pitchFamily="34" charset="0"/>
        <a:ea typeface="+mn-ea"/>
        <a:cs typeface="+mn-cs"/>
      </a:defRPr>
    </a:lvl6pPr>
    <a:lvl7pPr marL="4125703" algn="l" defTabSz="1375235" rtl="0" eaLnBrk="1" latinLnBrk="0" hangingPunct="1">
      <a:defRPr kern="1200">
        <a:solidFill>
          <a:schemeClr val="tx1"/>
        </a:solidFill>
        <a:latin typeface="Calibri" panose="020F0502020204030204" pitchFamily="34" charset="0"/>
        <a:ea typeface="+mn-ea"/>
        <a:cs typeface="+mn-cs"/>
      </a:defRPr>
    </a:lvl7pPr>
    <a:lvl8pPr marL="4813320" algn="l" defTabSz="1375235" rtl="0" eaLnBrk="1" latinLnBrk="0" hangingPunct="1">
      <a:defRPr kern="1200">
        <a:solidFill>
          <a:schemeClr val="tx1"/>
        </a:solidFill>
        <a:latin typeface="Calibri" panose="020F0502020204030204" pitchFamily="34" charset="0"/>
        <a:ea typeface="+mn-ea"/>
        <a:cs typeface="+mn-cs"/>
      </a:defRPr>
    </a:lvl8pPr>
    <a:lvl9pPr marL="5500937" algn="l" defTabSz="1375235"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3240">
          <p15:clr>
            <a:srgbClr val="A4A3A4"/>
          </p15:clr>
        </p15:guide>
        <p15:guide id="2" pos="57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63D0BD"/>
    <a:srgbClr val="FFC000"/>
    <a:srgbClr val="AFABAB"/>
    <a:srgbClr val="AA002C"/>
    <a:srgbClr val="1A90D5"/>
    <a:srgbClr val="242D38"/>
    <a:srgbClr val="0F2042"/>
    <a:srgbClr val="5E3670"/>
    <a:srgbClr val="01C8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691AB0-ABE5-7E41-9981-4947BF7EE170}" v="1" dt="2025-03-18T19:00:11.053"/>
  </p1510:revLst>
</p1510:revInfo>
</file>

<file path=ppt/tableStyles.xml><?xml version="1.0" encoding="utf-8"?>
<a:tblStyleLst xmlns:a="http://schemas.openxmlformats.org/drawingml/2006/main" def="{5C22544A-7EE6-4342-B048-85BDC9FD1C3A}">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5603" autoAdjust="0"/>
    <p:restoredTop sz="79864" autoAdjust="0"/>
  </p:normalViewPr>
  <p:slideViewPr>
    <p:cSldViewPr snapToGrid="0">
      <p:cViewPr varScale="1">
        <p:scale>
          <a:sx n="37" d="100"/>
          <a:sy n="37" d="100"/>
        </p:scale>
        <p:origin x="232" y="1176"/>
      </p:cViewPr>
      <p:guideLst>
        <p:guide orient="horz" pos="3240"/>
        <p:guide pos="5760"/>
      </p:guideLst>
    </p:cSldViewPr>
  </p:slideViewPr>
  <p:outlineViewPr>
    <p:cViewPr>
      <p:scale>
        <a:sx n="33" d="100"/>
        <a:sy n="33" d="100"/>
      </p:scale>
      <p:origin x="0" y="0"/>
    </p:cViewPr>
  </p:outlineViewPr>
  <p:notesTextViewPr>
    <p:cViewPr>
      <p:scale>
        <a:sx n="110" d="100"/>
        <a:sy n="110" d="100"/>
      </p:scale>
      <p:origin x="0" y="0"/>
    </p:cViewPr>
  </p:notesTextViewPr>
  <p:notesViewPr>
    <p:cSldViewPr snapToGrid="0">
      <p:cViewPr varScale="1">
        <p:scale>
          <a:sx n="121" d="100"/>
          <a:sy n="121" d="100"/>
        </p:scale>
        <p:origin x="3864" y="17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3.fntdata"/><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font" Target="fonts/font14.fntdata"/><Relationship Id="rId55" Type="http://schemas.openxmlformats.org/officeDocument/2006/relationships/font" Target="fonts/font19.fntdata"/><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font" Target="fonts/font17.fntdata"/><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43" Type="http://schemas.openxmlformats.org/officeDocument/2006/relationships/font" Target="fonts/font7.fntdata"/><Relationship Id="rId48" Type="http://schemas.openxmlformats.org/officeDocument/2006/relationships/font" Target="fonts/font12.fntdata"/><Relationship Id="rId56" Type="http://schemas.openxmlformats.org/officeDocument/2006/relationships/font" Target="fonts/font20.fntdata"/><Relationship Id="rId8" Type="http://schemas.openxmlformats.org/officeDocument/2006/relationships/slide" Target="slides/slide3.xml"/><Relationship Id="rId51" Type="http://schemas.openxmlformats.org/officeDocument/2006/relationships/font" Target="fonts/font15.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font" Target="fonts/font2.fntdata"/><Relationship Id="rId46" Type="http://schemas.openxmlformats.org/officeDocument/2006/relationships/font" Target="fonts/font10.fntdata"/><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font" Target="fonts/font5.fntdata"/><Relationship Id="rId54" Type="http://schemas.openxmlformats.org/officeDocument/2006/relationships/font" Target="fonts/font18.fntdata"/><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49" Type="http://schemas.openxmlformats.org/officeDocument/2006/relationships/font" Target="fonts/font13.fntdata"/><Relationship Id="rId57" Type="http://schemas.openxmlformats.org/officeDocument/2006/relationships/font" Target="fonts/font21.fntdata"/><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font" Target="fonts/font8.fntdata"/><Relationship Id="rId52" Type="http://schemas.openxmlformats.org/officeDocument/2006/relationships/font" Target="fonts/font16.fntdata"/><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2B5CC4F-7E1D-4871-99C7-594D4454431B}" type="datetimeFigureOut">
              <a:rPr lang="ru-RU"/>
              <a:pPr>
                <a:defRPr/>
              </a:pPr>
              <a:t>18.03.2025</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B039A10D-FF89-4304-8834-E5758B5B28FC}" type="slidenum">
              <a:rPr lang="ru-RU" altLang="ru-RU"/>
              <a:pPr>
                <a:defRPr/>
              </a:pPr>
              <a:t>‹#›</a:t>
            </a:fld>
            <a:endParaRPr lang="ru-RU" altLang="ru-RU"/>
          </a:p>
        </p:txBody>
      </p:sp>
    </p:spTree>
    <p:extLst>
      <p:ext uri="{BB962C8B-B14F-4D97-AF65-F5344CB8AC3E}">
        <p14:creationId xmlns:p14="http://schemas.microsoft.com/office/powerpoint/2010/main" val="38029499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BF836DE1-6B7A-47AD-B7B7-17DCB15A01C6}" type="datetimeFigureOut">
              <a:rPr lang="en-US"/>
              <a:pPr>
                <a:defRPr/>
              </a:pPr>
              <a:t>3/18/25</a:t>
            </a:fld>
            <a:endParaRPr lang="en-US"/>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3174689-BECC-4390-B3B9-306A17FD432A}" type="slidenum">
              <a:rPr lang="en-US" altLang="ru-RU"/>
              <a:pPr>
                <a:defRPr/>
              </a:pPr>
              <a:t>‹#›</a:t>
            </a:fld>
            <a:endParaRPr lang="en-US" altLang="ru-RU"/>
          </a:p>
        </p:txBody>
      </p:sp>
    </p:spTree>
    <p:extLst>
      <p:ext uri="{BB962C8B-B14F-4D97-AF65-F5344CB8AC3E}">
        <p14:creationId xmlns:p14="http://schemas.microsoft.com/office/powerpoint/2010/main" val="1886981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805" kern="1200">
        <a:solidFill>
          <a:schemeClr val="tx1"/>
        </a:solidFill>
        <a:latin typeface="+mn-lt"/>
        <a:ea typeface="+mn-ea"/>
        <a:cs typeface="+mn-cs"/>
      </a:defRPr>
    </a:lvl1pPr>
    <a:lvl2pPr marL="687617" algn="l" rtl="0" eaLnBrk="0" fontAlgn="base" hangingPunct="0">
      <a:spcBef>
        <a:spcPct val="30000"/>
      </a:spcBef>
      <a:spcAft>
        <a:spcPct val="0"/>
      </a:spcAft>
      <a:defRPr sz="1805" kern="1200">
        <a:solidFill>
          <a:schemeClr val="tx1"/>
        </a:solidFill>
        <a:latin typeface="+mn-lt"/>
        <a:ea typeface="+mn-ea"/>
        <a:cs typeface="+mn-cs"/>
      </a:defRPr>
    </a:lvl2pPr>
    <a:lvl3pPr marL="1375235" algn="l" rtl="0" eaLnBrk="0" fontAlgn="base" hangingPunct="0">
      <a:spcBef>
        <a:spcPct val="30000"/>
      </a:spcBef>
      <a:spcAft>
        <a:spcPct val="0"/>
      </a:spcAft>
      <a:defRPr sz="1805" kern="1200">
        <a:solidFill>
          <a:schemeClr val="tx1"/>
        </a:solidFill>
        <a:latin typeface="+mn-lt"/>
        <a:ea typeface="+mn-ea"/>
        <a:cs typeface="+mn-cs"/>
      </a:defRPr>
    </a:lvl3pPr>
    <a:lvl4pPr marL="2062852" algn="l" rtl="0" eaLnBrk="0" fontAlgn="base" hangingPunct="0">
      <a:spcBef>
        <a:spcPct val="30000"/>
      </a:spcBef>
      <a:spcAft>
        <a:spcPct val="0"/>
      </a:spcAft>
      <a:defRPr sz="1805" kern="1200">
        <a:solidFill>
          <a:schemeClr val="tx1"/>
        </a:solidFill>
        <a:latin typeface="+mn-lt"/>
        <a:ea typeface="+mn-ea"/>
        <a:cs typeface="+mn-cs"/>
      </a:defRPr>
    </a:lvl4pPr>
    <a:lvl5pPr marL="2750470" algn="l" rtl="0" eaLnBrk="0" fontAlgn="base" hangingPunct="0">
      <a:spcBef>
        <a:spcPct val="30000"/>
      </a:spcBef>
      <a:spcAft>
        <a:spcPct val="0"/>
      </a:spcAft>
      <a:defRPr sz="1805" kern="1200">
        <a:solidFill>
          <a:schemeClr val="tx1"/>
        </a:solidFill>
        <a:latin typeface="+mn-lt"/>
        <a:ea typeface="+mn-ea"/>
        <a:cs typeface="+mn-cs"/>
      </a:defRPr>
    </a:lvl5pPr>
    <a:lvl6pPr marL="3438086" algn="l" defTabSz="1375235" rtl="0" eaLnBrk="1" latinLnBrk="0" hangingPunct="1">
      <a:defRPr sz="1805" kern="1200">
        <a:solidFill>
          <a:schemeClr val="tx1"/>
        </a:solidFill>
        <a:latin typeface="+mn-lt"/>
        <a:ea typeface="+mn-ea"/>
        <a:cs typeface="+mn-cs"/>
      </a:defRPr>
    </a:lvl6pPr>
    <a:lvl7pPr marL="4125703" algn="l" defTabSz="1375235" rtl="0" eaLnBrk="1" latinLnBrk="0" hangingPunct="1">
      <a:defRPr sz="1805" kern="1200">
        <a:solidFill>
          <a:schemeClr val="tx1"/>
        </a:solidFill>
        <a:latin typeface="+mn-lt"/>
        <a:ea typeface="+mn-ea"/>
        <a:cs typeface="+mn-cs"/>
      </a:defRPr>
    </a:lvl7pPr>
    <a:lvl8pPr marL="4813320" algn="l" defTabSz="1375235" rtl="0" eaLnBrk="1" latinLnBrk="0" hangingPunct="1">
      <a:defRPr sz="1805" kern="1200">
        <a:solidFill>
          <a:schemeClr val="tx1"/>
        </a:solidFill>
        <a:latin typeface="+mn-lt"/>
        <a:ea typeface="+mn-ea"/>
        <a:cs typeface="+mn-cs"/>
      </a:defRPr>
    </a:lvl8pPr>
    <a:lvl9pPr marL="5500937" algn="l" defTabSz="1375235" rtl="0" eaLnBrk="1" latinLnBrk="0" hangingPunct="1">
      <a:defRPr sz="180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تستعرض هذه الشريحة الغرض من هذه الأداة ولا ينبغي عرضها أثناء الإحاطة.</a:t>
            </a:r>
            <a:endParaRPr lang="en-US" sz="1800" dirty="0">
              <a:effectLst/>
              <a:latin typeface="+mn-lt"/>
              <a:ea typeface="Calibri"/>
              <a:cs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a:t>
            </a:fld>
            <a:endParaRPr lang="en-US" altLang="ru-RU"/>
          </a:p>
        </p:txBody>
      </p:sp>
    </p:spTree>
    <p:extLst>
      <p:ext uri="{BB962C8B-B14F-4D97-AF65-F5344CB8AC3E}">
        <p14:creationId xmlns:p14="http://schemas.microsoft.com/office/powerpoint/2010/main" val="248036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r"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r" rtl="1">
              <a:lnSpc>
                <a:spcPct val="115000"/>
              </a:lnSpc>
              <a:spcBef>
                <a:spcPts val="0"/>
              </a:spcBef>
              <a:spcAft>
                <a:spcPts val="1000"/>
              </a:spcAft>
            </a:pPr>
            <a:r>
              <a:rPr lang="ar-JO" sz="2000" dirty="0">
                <a:effectLst/>
                <a:latin typeface="+mn-lt"/>
                <a:ea typeface="Calibri"/>
                <a:cs typeface="Calibri" panose="020F0502020204030204" pitchFamily="34" charset="0"/>
              </a:rPr>
              <a:t>مبدأ 2: تُقدم المساعدات بغض النظر عرق المستفيدين أو عقيدتهم أو جنسيتهم ودون  أي تمييز ضار من أي نوع. وتحسب أولويات المعونة على أساس الحاجة وحدها.</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سنبني تقديم مساعدات الإغاثة على تقييم شامل لاحتياجات ضحايا الكارثة والقدرات المحلية الموجودة لتلبية تلك الاحتياجات، حيثما أمكن. سوف نعكس اعتبارات التناسب</a:t>
            </a:r>
            <a:r>
              <a:rPr lang="ar-JO" sz="1800" dirty="0">
                <a:effectLst/>
                <a:latin typeface="+mn-lt"/>
                <a:ea typeface="Calibri"/>
                <a:cs typeface="Calibri" panose="020F0502020204030204" pitchFamily="34" charset="0"/>
              </a:rPr>
              <a:t> </a:t>
            </a:r>
            <a:r>
              <a:rPr lang="ar-JO" sz="2000" dirty="0">
                <a:effectLst/>
                <a:latin typeface="+mn-lt"/>
                <a:ea typeface="Calibri"/>
                <a:cs typeface="Calibri" panose="020F0502020204030204" pitchFamily="34" charset="0"/>
              </a:rPr>
              <a:t>في جميع برامجنا. يجب تخفيف المعاناة الإنسانية أينما وجدت؛ فالحياة لها قيمة عالية في جميع مناطق البلد على قدم المساواة. وبالتالي، فإن تقديمنا للمساعدات سيعكس حجم المعاناة التي نسعى للتخفيف منها. ومن خلال تنفيذ هذا النهج، نحن ندرك الدور الحاسم الذي تنفذه المرأة في المجتمعات المعرضة للكوارث، وسوف نضمن دعم هذا الدور، وليس التقليل منه، من خلال برامج المساعدات التي نقدمها. لا يكون تنفيذ تلك السياسة العالمية والمحايدة والمستقلة لا يمكن أن يكون فعالا إلا إذا تمكنا نحن وشركاؤنا من الوصول إلى الموارد اللازمة لتوفير تلك الإغاثة العادلة، وتمكنا من الوصول على قدم المساواة إلى جميع ضحايا الكوارث</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0" marR="0" algn="r"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أمثلة على الإجراءات</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عما قد يعنيه ذلك المبدأ بخصوص كيفية عملنا في المجتمعات</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نضمن أن لا تقتصر مساعدتنا على أعضاء مجموعة عرقية معينة أو أصحاب دين معين عند توزيع المساعدات.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نميل إلى الخيار السهل ولا نساعد فقط المجتمعات الأقرب إلينا أو التي يسهل الوصول إليها إذا علمنا أن هناك مجتمعات بحاجة أكثر إلى المساعدة ولكن يصعب الوصول إليها - نسعى دائمًا الوصول إلى الفئات الأكثر ضعفًا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نوزع مواد المساعدات للأصدقاء وأفراد الأسرة ولا نعرض عليهم وظائف – تُتخذ تلك  القرارات على أساس الحاجة والمهارة فقط، مما يحمي سمعتنا فيما يتعلق بالحيادية. </a:t>
            </a:r>
            <a:endParaRPr lang="en-US" sz="1800" dirty="0">
              <a:effectLst/>
              <a:latin typeface="+mn-lt"/>
              <a:ea typeface="Calibri"/>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10</a:t>
            </a:fld>
            <a:endParaRPr lang="en-US" altLang="ru-RU"/>
          </a:p>
        </p:txBody>
      </p:sp>
    </p:spTree>
    <p:extLst>
      <p:ext uri="{BB962C8B-B14F-4D97-AF65-F5344CB8AC3E}">
        <p14:creationId xmlns:p14="http://schemas.microsoft.com/office/powerpoint/2010/main" val="2693326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مبدأ 3: لا يجوز استخدام المساعدات لتعزيز وجهة نظر سياسية أو دينية معينة</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تُقدم المساعدات الإنسانية حسب حاجة الأفراد والأسر والمجتمعات. وعلى الرغم من حق الوكالات الإنسانية غير الحكومية في تبني آراء سياسية أو دينية معينة، فإننا نؤكد أن المساعدة لن تعتمد على تبني المستفيدين لتلك الآراء. ولن نربط الوعد بالمساعدة أو تقديمها أو توزيعها باحتضان أو قبول عقيدة سياسية أو دينية معينة</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نقدم نحن – ولا أي منظمة غير حكومية –المساعدة للأشخاص لتشجيعهم على التحول إلى دين معين أو تبني وجهة نظر سياسية معينة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يلزم الأشخاص الانتماء إلى دين معين أو إلى جهة سياسية معينية ليكونوا مؤهلين للحصول على الدعم – و نؤكد مرة أخرى أنه ينبغي أن يستند الدعم إلى الحاجة وحدها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هذا مهم بشكل خاص للمنظمات الدينية </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11</a:t>
            </a:fld>
            <a:endParaRPr lang="en-US" altLang="ru-RU"/>
          </a:p>
        </p:txBody>
      </p:sp>
    </p:spTree>
    <p:extLst>
      <p:ext uri="{BB962C8B-B14F-4D97-AF65-F5344CB8AC3E}">
        <p14:creationId xmlns:p14="http://schemas.microsoft.com/office/powerpoint/2010/main" val="615913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r"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مبدأ 4: سنسعى جاهدين إلى عدم التصرف كأدوات للسياسة الخارجية للحكومة</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تعمل الوكالات الإنسانية غير الحكومية بشكل مستقل عن الحكومات. ولذلك فإننا نرسم سياساتنا واستراتيجياتنا التنفيذية ولا نسعى إلى تنفيذ سياسة أي حكومة إلا بقدر تطابقها مع سياستنا المستقلة. لن نسمح لأحد عن قصد - أو بسبب الإهمال- ببأن يستغلنا أو يستغل موظفينا لجمع معلومات ذات طبيعة سياسية أو عسكرية أو اقتصادية حساسة للحكومات أو الهيئات الأخرى التي قد تخدم أغراضًا غير إنسانية، ولن نعمل كأدوات للسياسة الخارجية للحكومات المانحة. وسوف نستخدم المساعدة التي نحصل عليها للاستجابة للاحتياجات، ولا ينبغي أن تكون تلك المساعدة أن تكون مدفوعة بالحاجة إلى التخلص من فائض السلع الأساسية لدى الجهات المانحة، ولا بالمصلحة السياسية لأي جهة مانحة معينة. نحن نثمن ونشجع العطاء الطوعي للعمل والتمويل من قبل الأفراد المعنيين لدعم عملنا والاعتراف باستقلاليته، معززة من خلال الدافع الطوعي.</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لغايات حماية استقلاليتنا، سنسعى إلى تجنب الاعتماد على مصدر تمويل واحد</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نحن لا ندعم سياسات الحكومة تلقائيًا، خاصة إذا كانت تتعارض مع سياساتنا أو قيمنا الإنسانية. ومن الأمثلة الجيدة على ذلك عندما تكون الحكومات حريصة في كثير من الأحيان على نقل الأشخاص من المخيمات المؤقتة بعد وقوع كارثة وقد تطلب المساعدة من الصليب الأحمر والهلال الأحمر - وقد يكون ذلك تحديًا إذا كان الناس لا يريدون الانتقال، أو إذا كان الموقع الجديد لا يدعمهم للتعافي وتلبية احتياجاتهم، حيث يكون الموقع بعيدا جدًا عن المدينة أو في مكان غير آمن</a:t>
            </a:r>
            <a:endParaRPr lang="en-US" sz="18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لا نقبل التمويل من الحكومات أو الجهات المانحة لتنفيذ برنامج يهدف إلى مساعدتهم على تلبية احتياجاتهم السياسية. على سبيل المثال، من خلال تقديم المساعدات لكسب تأييد مجموعة معينة أو تنفيذ برامج تتعلق باحتياجاتهم - ومن الأمثلة الجيدة على ذلك البرامج التي تحاول منع الناس من الهجرة إلى أوروبا، بتمويل من الاتحاد الأوروبي.</a:t>
            </a:r>
            <a:endParaRPr lang="en-US" sz="1800" dirty="0">
              <a:effectLst/>
              <a:latin typeface="+mn-lt"/>
              <a:ea typeface="Calibri"/>
              <a:cs typeface="Times New Roman"/>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12</a:t>
            </a:fld>
            <a:endParaRPr lang="en-US" altLang="ru-RU"/>
          </a:p>
        </p:txBody>
      </p:sp>
    </p:spTree>
    <p:extLst>
      <p:ext uri="{BB962C8B-B14F-4D97-AF65-F5344CB8AC3E}">
        <p14:creationId xmlns:p14="http://schemas.microsoft.com/office/powerpoint/2010/main" val="2304541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15000"/>
              </a:lnSpc>
              <a:spcBef>
                <a:spcPts val="0"/>
              </a:spcBef>
              <a:spcAft>
                <a:spcPts val="1000"/>
              </a:spcAft>
            </a:pPr>
            <a:r>
              <a:rPr lang="ar-JO" sz="2000" b="1" dirty="0">
                <a:effectLst/>
                <a:latin typeface="+mn-lt"/>
                <a:ea typeface="Calibri"/>
                <a:cs typeface="Calibri" panose="020F0502020204030204" pitchFamily="34" charset="0"/>
              </a:rPr>
              <a:t>المبدأ 5:  نحترم الثقافة والعادات</a:t>
            </a:r>
            <a:endParaRPr lang="en-US" sz="1800" dirty="0">
              <a:effectLst/>
              <a:latin typeface="+mn-lt"/>
              <a:ea typeface="Calibri"/>
              <a:cs typeface="Calibri" panose="020F0502020204030204" pitchFamily="34" charset="0"/>
            </a:endParaRPr>
          </a:p>
          <a:p>
            <a:pPr marL="0" marR="0" algn="r" rtl="1">
              <a:lnSpc>
                <a:spcPct val="115000"/>
              </a:lnSpc>
              <a:spcBef>
                <a:spcPts val="0"/>
              </a:spcBef>
              <a:spcAft>
                <a:spcPts val="1000"/>
              </a:spcAft>
            </a:pPr>
            <a:r>
              <a:rPr lang="ar-JO" sz="2000" dirty="0">
                <a:effectLst/>
                <a:latin typeface="+mn-lt"/>
                <a:ea typeface="Calibri"/>
                <a:cs typeface="Calibri" panose="020F0502020204030204" pitchFamily="34" charset="0"/>
              </a:rPr>
              <a:t>سنسعى جاهدين لاحترام ثقافة وهياكل وعادات المجتمعات والبلدان التي نعمل فيها</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أثناء تفشي الأوبئة، سنعمل مع المجتمعات لإيجاد طرق يمكن من خلالها دفن أحبائهم بأمان مع احترام التقاليد والعادات المحلية</a:t>
            </a:r>
            <a:endParaRPr lang="en-US" sz="1800" dirty="0">
              <a:effectLst/>
              <a:latin typeface="+mn-lt"/>
              <a:ea typeface="Calibri"/>
              <a:cs typeface="Times New Roman"/>
            </a:endParaRPr>
          </a:p>
          <a:p>
            <a:pPr marL="4572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أسأل عما لا يعنيه هذا المبدأ؟</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في كثير من الأحيان يمكن أن يساء فهم هذا المبدأ على أنه يعني أننا نوافق على التمييز ضد فئات معينة أو تهميشها. ومع ذلك، فإن هذا المبدأ لا يتغاضى عن انتهاك أي مبدأ من مبادئ المدونة الأخرى أو المبادئ الأساسية.</a:t>
            </a:r>
            <a:endParaRPr lang="en-US" sz="18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على سبيل المثال، إذا كانت الثقافة السائدة هي عدم مشاركة النساء في اللقاءات المجتمعية، فإن هذا لا يعني أنه لا يمكن للصليب الأحمر والهلال الأحمر إشراكهن - بل يجب عليه إيجاد طرق أخرى للاستماع إلى آرائهن واحتياجاتهن. ويمكن القيام بذلك بما يتماشى مع الثقافة والعادات - على سبيل المثال، يمكن للمتطوعات زيارة النساء في منازلهن.</a:t>
            </a:r>
            <a:endParaRPr lang="en-US" sz="1800" dirty="0">
              <a:effectLst/>
              <a:latin typeface="+mn-lt"/>
              <a:ea typeface="Calibri"/>
              <a:cs typeface="Times New Roman"/>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13</a:t>
            </a:fld>
            <a:endParaRPr lang="en-US" altLang="ru-RU"/>
          </a:p>
        </p:txBody>
      </p:sp>
    </p:spTree>
    <p:extLst>
      <p:ext uri="{BB962C8B-B14F-4D97-AF65-F5344CB8AC3E}">
        <p14:creationId xmlns:p14="http://schemas.microsoft.com/office/powerpoint/2010/main" val="2979720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Tx/>
              <a:buChar char="-"/>
            </a:pPr>
            <a:endParaRPr lang="en-GB" sz="1805" kern="1200" dirty="0">
              <a:solidFill>
                <a:schemeClr val="bg1"/>
              </a:solidFill>
              <a:effectLst/>
              <a:latin typeface="+mn-lt"/>
              <a:ea typeface="+mn-ea"/>
              <a:cs typeface="+mn-cs"/>
            </a:endParaRPr>
          </a:p>
          <a:p>
            <a:pPr marL="342900" marR="0" indent="-342900" algn="l" defTabSz="914400" rtl="0" eaLnBrk="0" fontAlgn="base" latinLnBrk="0" hangingPunct="0">
              <a:lnSpc>
                <a:spcPct val="100000"/>
              </a:lnSpc>
              <a:spcBef>
                <a:spcPct val="30000"/>
              </a:spcBef>
              <a:spcAft>
                <a:spcPct val="0"/>
              </a:spcAft>
              <a:buClrTx/>
              <a:buSzTx/>
              <a:buFontTx/>
              <a:buChar char="-"/>
              <a:tabLst/>
              <a:defRPr/>
            </a:pPr>
            <a:endParaRPr lang="en-GB" sz="1805" kern="1200" dirty="0">
              <a:solidFill>
                <a:schemeClr val="bg1"/>
              </a:solidFill>
              <a:effectLst/>
              <a:latin typeface="+mn-lt"/>
              <a:ea typeface="+mn-ea"/>
              <a:cs typeface="+mn-cs"/>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en-US" sz="2000" b="1"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مبدأ 6:	نسعى إلى بناء الاستجابة للكوارث على القدرات المحلية</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يمتلك جميع الأشخاص والمجتمعات- حتى في أوقات الكوارث- قدرات وتعريهم أوجه ضعف. وسنعمل حيثما أمكن على تعزيز تلك القدرات من خلال تعيين موظفين محليين، وشراء المواد المحلية والتجارة مع الشركات المحلية. وسنعمل حيثما أمكن من خلال الوكالات الإنسانية غير الحكومية المحلية كشركاء في التخطيط والتنفيذ، وسنتعاون مع هياكل الحكومة المحلية حيثما كان ذلك مناسبًا.</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وسنعطي أولوية عالية للتنسيق المناسب لاستجاباتنا لحالات الطوارئ. يُستحسن أن يتم ذلك داخل البلدان المعنية من خلال الأشخاص المشاركين بشكل مباشر في عمليات الإغاثة، ويجب أن يشمل ذلك ممثلين عن هيئات الأمم المتحدة ذات الصلة.</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Times New Roman"/>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خصص وقتا لفهم السياق في بداية البرنامج أو الاستجابة من خلال إجراء تحليل للسياق في بداية البرنامج أو الاستجابة</a:t>
            </a:r>
            <a:endParaRPr lang="en-US" sz="1800" dirty="0">
              <a:effectLst/>
              <a:latin typeface="+mn-lt"/>
              <a:ea typeface="Calibri"/>
              <a:cs typeface="Times New Roman"/>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أشرك المجتمعات في تخطيط البرامج والاستجابات منذ البداية واضمن أن تساعد المجتمعات في إدارتها والإشراف عليها طوال الوقت - المشاركة والملكية المجتمعية الكاملة</a:t>
            </a:r>
            <a:endParaRPr lang="en-US" sz="1800" dirty="0">
              <a:effectLst/>
              <a:latin typeface="+mn-lt"/>
              <a:ea typeface="Calibri"/>
              <a:cs typeface="Times New Roman"/>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14</a:t>
            </a:fld>
            <a:endParaRPr lang="en-US" altLang="ru-RU"/>
          </a:p>
        </p:txBody>
      </p:sp>
    </p:spTree>
    <p:extLst>
      <p:ext uri="{BB962C8B-B14F-4D97-AF65-F5344CB8AC3E}">
        <p14:creationId xmlns:p14="http://schemas.microsoft.com/office/powerpoint/2010/main" val="12634918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مبدأ 7:  ينبغي إيجاد سبل لإشراك المستفيدين من البرنامج في إدارة مساعدات الإغاثة</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لا ييجوز فرض المساعدة المتصلة بالاستجابة للكوارث على المستفيدين. يمكن تحقيق الإغاثة الفعالة وإعادة التأهيل الدائم على أفضل وجه عندما يشارك المستفيدون المستهدفون في تصميم برنامج المساعدة وتنفيذها وإدارتها. وسنسعى جاهدين لتحقيق المشاركة المجتمعية الكاملة في برامج الإغاثة وإعادة التأهيل</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ما معنى المصطلحات التي يستخدمها الصليب الأحمر والهلال الأحمر  مثل المشاركة المجتمعية والمساءلة أو المساءلة أمام السكان المتضررين</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تُعد المشاركة المجتمعية والمساءلة أسلوب عمل يعترف بجميع أفراد المجتمع كشركاء متساوين، والذين توجه احتياجاتهم وأولوياتهم وتفضيلاتهم المتنوعة كل ما نقوم به. ونحقق ذلك من خلال دمج المشاركة المجتمعية الهادفة، والتواصل المفتوح والصادق، وآليات الاستماع إلى التغذية الراجعة والتصرف بناءً عليها في برامجنا وعملياتنا. بناء على الأدلة والخبرة والحس السليم، عندما نشرك المجتمعات بشكل حقيقي وتنفذ تلك المجتمعات دورًا نشطًا في تصميم البرامج والعمليات وإدارتها، تكون النتائج أكثر فعالية واستدامة وذات جودة أعلى</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تشمل الأمثلة: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المشاركة المجتمعية في تصميم البرامج والاستجابات وإدارتها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آليات التغذية الراجعة المجتمعية متاحة في جميع الأوقات وتستجيب لما يخبرنا الناس به وتتصرف بناءً عليه</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تواصل منتظم ومفتوح وثنائي الاتجاه لشرح من نحن، وماذا نفعل، وأهداف البرنامج/الاستجابة، والجداول الزمنية والاستهداف، والتحديثات عندما يكون هناك حالات تأخير وتحديات</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15</a:t>
            </a:fld>
            <a:endParaRPr lang="en-US" altLang="ru-RU"/>
          </a:p>
        </p:txBody>
      </p:sp>
    </p:spTree>
    <p:extLst>
      <p:ext uri="{BB962C8B-B14F-4D97-AF65-F5344CB8AC3E}">
        <p14:creationId xmlns:p14="http://schemas.microsoft.com/office/powerpoint/2010/main" val="40228626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GB" sz="1805" kern="1200" dirty="0">
              <a:solidFill>
                <a:schemeClr val="tx1"/>
              </a:solidFill>
              <a:effectLst/>
              <a:latin typeface="+mn-lt"/>
              <a:ea typeface="+mn-ea"/>
              <a:cs typeface="+mn-cs"/>
            </a:endParaRPr>
          </a:p>
          <a:p>
            <a:pPr marL="457200" marR="0" algn="r"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457200" marR="0" algn="r" rtl="1">
              <a:lnSpc>
                <a:spcPct val="115000"/>
              </a:lnSpc>
              <a:spcBef>
                <a:spcPts val="0"/>
              </a:spcBef>
              <a:spcAft>
                <a:spcPts val="1000"/>
              </a:spcAft>
              <a:tabLst>
                <a:tab pos="457200" algn="l"/>
              </a:tabLs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المبدأ 8: تسعى مساعدات الإغاثة إلى الحد من نقاط الضعف المستقبلية أمام الكوارث بالإضافة إلى تلبية الاحتياجات الأساسية</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تؤثر جميع أعمال الإغاثة على آفاق التنمية على المدى الطويل، سواء بشكل إيجابي أو سلبي. واعترافا بذلك، سنسعى جاهدين لتنفيذ برامج الإغاثة التي تعمل بشكل فعال على تقليل تعرض المستفيدين للكوارث المستقبلية والمساعدة في خلق أنماط حياة مستدامة. وسوف نولي اهتماما خاصا بالمخاوف البيئية في تصميم برامج الإغاثة وإدارتها. كما سنسعى إلى تقليل التأثير السلبي للمساعدات الإنسانية، سعيًا إلى تجنب اعتماد المستفيدين على المساعدات الخارجية على المدى الطويل</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يرتبط هذا أيضًا بالمشاركة المجتمعية القوية. إن تصميم البرامج والعمليات وإدارتها بالشراكة مع المجتمعات يسهل الملكية المحلية والاعتماد على الذات. وعندما لا نشركهم، فإننا نعاملهم كمستفيدين سلبيين  من المساعدات، مما يقوض جهودنا لتعزيز قدرة المجتمع على الصمود. ومن الأمثلة على ذلك خطط العمل التي يقودها المجتمع</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توخي الحذر بشأن التأثير البيئي طويل المدى لاستجاباتنا- على سبيل المثال، تقطيع الأشجار المحلية للحصول على الأخشاب أو تركيب أنظمة المياه التي لا يمكن المحافظة عليها بعد مغادرتنا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يساعد فهم سياق المجتمع والتخطيط مع المجتمعات على ضمان فهمنا للسياق المحلي وعدم تنفيذ برامج قد تسبب ضررًا أو يكون لها آثار سلبية. كما يجب علينا رصد ذلك أثناء التنفيذ</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16</a:t>
            </a:fld>
            <a:endParaRPr lang="en-US" altLang="ru-RU"/>
          </a:p>
        </p:txBody>
      </p:sp>
    </p:spTree>
    <p:extLst>
      <p:ext uri="{BB962C8B-B14F-4D97-AF65-F5344CB8AC3E}">
        <p14:creationId xmlns:p14="http://schemas.microsoft.com/office/powerpoint/2010/main" val="35734159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716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مبدأ 9:  نخضع للمساءلة أمام الأشخاص الذين نسعى إلى مساعدتهم وأمام الأشخاص الذين نقبل الموارد منهم</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نعمل غالبا كحلقة وصل مؤسسية في الشراكة بين الجهات التي ترغب  في المساعدة والجهات التي تحتاج إلى المساعدة أثناء الكوارث. لذلك،  فإننا نرى أنفسنا خاضعين للمساءلة أمام الجهتين. ويجب أن تعكس جميع تعاملاتنا مع الجهات المانحة والمستفيدين موقفاً من الانفتاح والشفافية. ونحن ندرك ضرورة الإبلاغ عن أنشطتنا، سواء من المنظور المالي أو من منظور الفعالية. ونحن ندرك الالتزام بضمان المراقبة المناسبة لتوزيع المساعدات وإجراء تقييمات منتظمة  بخصوص تأثير المساعدات في حالات الكوارث. وسنسعى أيضًا إلى تقديم تقارير- بطريقة مفتوحة- عن تأثير عملنا، والعوامل التي تحد من هذا التأثير أو تعززه. سوف تعتمد برامجنا على معايير عالية من الاحترافية والخبرة لغايات الحد من إهدار الموارد القيمة</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Calibri" panose="020F0502020204030204" pitchFamily="34" charset="0"/>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يساعدنا الرصد المنتظم لعملنا على تحديد الحالات التي لا تسير فيها الأمور بشكل جيد وإجراء التحسينات</a:t>
            </a:r>
            <a:endParaRPr lang="en-US" sz="1800" dirty="0">
              <a:effectLst/>
              <a:latin typeface="+mn-lt"/>
              <a:ea typeface="Calibri"/>
              <a:cs typeface="Calibri" panose="020F0502020204030204" pitchFamily="34" charset="0"/>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يجب أن نتصرف بناءً على الشكاوى والتغذية الراجعة الواردة من المجتمعات و التي تسلط الضوء على حالات إخفاقنا في تلبية الاحتياجات، أو عندما لا يتصرف موظفونا ومتطوعونا بشكل مناسب، أي الفساد أو الاستغلال والاعتداء الجنسيين.</a:t>
            </a:r>
            <a:endParaRPr lang="en-US" sz="1800" dirty="0">
              <a:effectLst/>
              <a:latin typeface="+mn-lt"/>
              <a:ea typeface="Calibri"/>
              <a:cs typeface="Calibri" panose="020F0502020204030204" pitchFamily="34" charset="0"/>
            </a:endParaRPr>
          </a:p>
          <a:p>
            <a:pPr marL="342900" marR="0" lvl="0" indent="-342900" algn="r"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التحلي بالشفافية بشأن كيفية استخدامنا للموارد المقدمة لنا لمساعدة المجتمعات - شرح ما نقوم به، والمدة التي المتوقعة لتنفيذ أعمالنا، وتوضيح التحديات وحالات التأخير</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17</a:t>
            </a:fld>
            <a:endParaRPr lang="en-US" altLang="ru-RU"/>
          </a:p>
        </p:txBody>
      </p:sp>
    </p:spTree>
    <p:extLst>
      <p:ext uri="{BB962C8B-B14F-4D97-AF65-F5344CB8AC3E}">
        <p14:creationId xmlns:p14="http://schemas.microsoft.com/office/powerpoint/2010/main" val="2546675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مبدأ 10:  نعترف في أنشطتنا الإعلامية والدعائية والإعلانية بضحايا الكوارث باعتبارهم بشرًا لهم كرامة، وليسوا أشياء ميؤوس منها</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لا يجوزإغفال احترام ضحايا الكارثة كشركاء في العمل على قدم المساواة. في معلوماتنا العامة، يجب علينا تقديم صورة موضوعية لحالة الكارثة حيث يتم تسليط الضوء على قدرات ضحايا الكارثة وتطلعاتهم، وليس فقط  على نقاط ضعفهم ومخاوفهم. وفي حين أننا سوف نتعاون مع وسائل الإعلام من أجل تعزيز الاستجابة العامة، لن نسمح للمطالب الخارجية أو الداخلية للدعاية بأن تكون لها الأسبقية على مبدأ تعظيم مساعدات الإغاثة الشاملة. وسوف نتجنب التنافس</a:t>
            </a:r>
            <a:r>
              <a:rPr lang="ar-JO" sz="1800" dirty="0">
                <a:effectLst/>
                <a:latin typeface="+mn-lt"/>
                <a:ea typeface="Calibri"/>
                <a:cs typeface="Calibri" panose="020F0502020204030204" pitchFamily="34" charset="0"/>
              </a:rPr>
              <a:t> </a:t>
            </a:r>
            <a:r>
              <a:rPr lang="ar-JO" sz="2000" dirty="0">
                <a:effectLst/>
                <a:latin typeface="+mn-lt"/>
                <a:ea typeface="Calibri"/>
                <a:cs typeface="Calibri" panose="020F0502020204030204" pitchFamily="34" charset="0"/>
              </a:rPr>
              <a:t>على التغطية الإعلامية مع وكالات الاستجابة للكوارث الأخرى  في الحالات التي قد تكون فيها تلك التغطية على حساب الخدمة المقدمة للمستفيدين أو على حساب أمن موظفينا أو المستفيدين</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أمثلة على الإجراءات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اسأل الأشخاص الذين حصلوا على إحاطة عما إذا كانوا يفهمون هذا المبدأ وما إذا كان لديهم أي أمثلة على ما قد يعنيه بخصوص عملنا في المجتمعات</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إذا كنت في المجتمع، يجب عليك دائمًا أن تطلب موافقة الأشخاص قبل التقاط الصور لهم - بما في ذلك من نافذة السيارة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إذا كنت تشارك صورًا أو قصصًا عن عملك، لا تصور الأشخاص كضحايا أو عاجزين أو بطريقة مهينة - وبدلاً من ذلك، وازن التحديات التي يواجهونها مع القدرات المتوفرة لديهم</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18</a:t>
            </a:fld>
            <a:endParaRPr lang="en-US" altLang="ru-RU"/>
          </a:p>
        </p:txBody>
      </p:sp>
    </p:spTree>
    <p:extLst>
      <p:ext uri="{BB962C8B-B14F-4D97-AF65-F5344CB8AC3E}">
        <p14:creationId xmlns:p14="http://schemas.microsoft.com/office/powerpoint/2010/main" val="30972492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في البداية،  اسأل الأشخاص الذين حصلوا على إحاطة عن هذا المفهوم– اطلب منهم التوضيح؟</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وضح أن الاستغلال والاعتداء الجنسيين مبحوثان في مبدأ 1 من مبادئ مدونة قواعد السلوك – الإنسانية، وهما محظوران صراحةً في مدونات قواعد السلوك الخاصة باللجنة الدولية للصليب الأحمر والاتحاد الدولي لجمعيات الصليب الأحمر والهلال الأحمر ومعظم الجمعيات الوطنية التي وصعت مدونات قواعد السلوك الخاصة بها. يمكنك استخدام هذه الشريحة للإشارة إلى مبادئ مدونة قواعد السلوك الخاصة بمنظمتك حول هذا الأمر إذا كان لديها مدونة.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الاستغلال الجنسي - يعني أي استغلال أو محاولة استغلال لحالة ضعف أو قوة تفاضلية أو ثقة لأغراض جنسية فيما يتعلق بالأشخاص المتضررين، بما في ذلك- على سبيل المثال لا الحصر-الربح المالي أو الاجتماعي أو السياسي  المترتب على الاستغلال الجنسي لشخص آخر. تُعد أي دفعة (نقدًا أو أي سلعة أو خدمة أخرى) مقابل خدمات جنسية حالة من حالات الاستغلال جنسي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الاعتداء الجنسي - يعني الاعتداء الجسدي أو النفسي ذي الطبيعة الجنسية  أو التهديد به، سواء بالقوة أو في ظل ظروف غير متكافئة أو قسرية عند ارتكابه ضد الأشخاص المتضررين</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4572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هذا يتضمن</a:t>
            </a:r>
            <a:r>
              <a:rPr lang="en-US" sz="2000" b="1"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يُحظر النشاط الجنسي مع الأطفال (الأشخاص الذين تقل أعمارهم عن 18 عامًا) بغض النظر عن سن الرشد أو سن الموافقة محليًا. لا يُعتد بالاعتقاد الخاطئ بشأن عمر الطفل.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يُحظر تبادل الأموال أو الوظائف أو السلع أو الخدمات مقابل الجنس، بما في ذلك الخدمات الجنسية أو غيرها من أشكال السلوك المهين أو الاستغلالي. ويشمل ذلك أي تبادل للمساعدات المستحقة للمستفيدين.</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تعمل العلاقات الجنسية بين الموظفين/المتطوعين والمستفيدين من المساعدة، لأنها مبنية على ديناميات قوة غير متكافئة بطبيعتها، على تقويض المصداقية والنزاهة وهي محظورة بشدة.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عندما تنشأ لدى الموظف مخاوف أو شكوك بشأن الاستغلال الجنسي أو الاعتداء الجنسي من قبل زميل له في العمل، سواء كان في نفس الوكالة أم لا، يجب عليه الإبلاغ عن تلك المخاوف عبر آليات الإبلاغ المعمول بها. </a:t>
            </a:r>
            <a:endParaRPr lang="en-US" sz="1800" dirty="0">
              <a:effectLst/>
              <a:latin typeface="+mn-lt"/>
              <a:ea typeface="Calibri"/>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19</a:t>
            </a:fld>
            <a:endParaRPr lang="en-US" altLang="ru-RU"/>
          </a:p>
        </p:txBody>
      </p:sp>
    </p:spTree>
    <p:extLst>
      <p:ext uri="{BB962C8B-B14F-4D97-AF65-F5344CB8AC3E}">
        <p14:creationId xmlns:p14="http://schemas.microsoft.com/office/powerpoint/2010/main" val="3552573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تستعرض هذه الشريحة الغرض من هذه الأداة ولا ينبغي عرضها أثناء الإحاطة.</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a:t>
            </a:fld>
            <a:endParaRPr lang="en-US" altLang="ru-RU"/>
          </a:p>
        </p:txBody>
      </p:sp>
    </p:spTree>
    <p:extLst>
      <p:ext uri="{BB962C8B-B14F-4D97-AF65-F5344CB8AC3E}">
        <p14:creationId xmlns:p14="http://schemas.microsoft.com/office/powerpoint/2010/main" val="12209692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marR="0" algn="r" rtl="1">
              <a:lnSpc>
                <a:spcPct val="115000"/>
              </a:lnSpc>
              <a:spcBef>
                <a:spcPts val="0"/>
              </a:spcBef>
              <a:spcAft>
                <a:spcPts val="1000"/>
              </a:spcAft>
              <a:tabLst>
                <a:tab pos="457200" algn="l"/>
              </a:tabLst>
            </a:pPr>
            <a:r>
              <a:rPr lang="ar-JO" sz="1800" b="1" dirty="0">
                <a:effectLst/>
                <a:latin typeface="+mn-lt"/>
                <a:ea typeface="Calibri"/>
                <a:cs typeface="Calibri" panose="020F0502020204030204" pitchFamily="34" charset="0"/>
              </a:rPr>
              <a:t>ملاحظات المتحدثين</a:t>
            </a:r>
            <a:endParaRPr lang="en-US" sz="1600" dirty="0">
              <a:effectLst/>
              <a:latin typeface="+mn-lt"/>
              <a:ea typeface="Calibri"/>
              <a:cs typeface="Calibri" panose="020F0502020204030204" pitchFamily="34" charset="0"/>
            </a:endParaRPr>
          </a:p>
          <a:p>
            <a:pPr marL="685800" marR="0">
              <a:lnSpc>
                <a:spcPct val="115000"/>
              </a:lnSpc>
              <a:spcBef>
                <a:spcPts val="0"/>
              </a:spcBef>
              <a:spcAft>
                <a:spcPts val="0"/>
              </a:spcAft>
              <a:tabLst>
                <a:tab pos="457200" algn="l"/>
              </a:tabLst>
            </a:pPr>
            <a:r>
              <a:rPr lang="ar-JO" sz="1800"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685800" marR="0" algn="just" rtl="1">
              <a:lnSpc>
                <a:spcPct val="115000"/>
              </a:lnSpc>
              <a:spcBef>
                <a:spcPts val="0"/>
              </a:spcBef>
              <a:spcAft>
                <a:spcPts val="1000"/>
              </a:spcAft>
              <a:tabLst>
                <a:tab pos="457200" algn="l"/>
              </a:tabLst>
            </a:pPr>
            <a:r>
              <a:rPr lang="ar-JO" sz="1800" dirty="0">
                <a:effectLst/>
                <a:latin typeface="+mn-lt"/>
                <a:ea typeface="Calibri"/>
                <a:cs typeface="Calibri" panose="020F0502020204030204" pitchFamily="34" charset="0"/>
              </a:rPr>
              <a:t>بعبارات بسيطة - هذه هي القواعد </a:t>
            </a:r>
            <a:endParaRPr lang="en-US" sz="1600" dirty="0">
              <a:effectLst/>
              <a:latin typeface="+mn-lt"/>
              <a:ea typeface="Calibri"/>
              <a:cs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20</a:t>
            </a:fld>
            <a:endParaRPr lang="en-US" altLang="ru-RU"/>
          </a:p>
        </p:txBody>
      </p:sp>
    </p:spTree>
    <p:extLst>
      <p:ext uri="{BB962C8B-B14F-4D97-AF65-F5344CB8AC3E}">
        <p14:creationId xmlns:p14="http://schemas.microsoft.com/office/powerpoint/2010/main" val="14536157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Aft>
                <a:spcPts val="1200"/>
              </a:spcAft>
              <a:buClr>
                <a:srgbClr val="FF0000"/>
              </a:buClr>
              <a:buFont typeface="Arial" panose="020B0604020202020204" pitchFamily="34" charset="0"/>
              <a:buChar char="•"/>
            </a:pPr>
            <a:endParaRPr lang="en-US" sz="1800" dirty="0"/>
          </a:p>
          <a:p>
            <a:pPr marL="685800" marR="0" algn="r"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r>
              <a:rPr lang="ar-JO" sz="2000" dirty="0">
                <a:effectLst/>
                <a:latin typeface="+mn-lt"/>
                <a:ea typeface="Calibri"/>
                <a:cs typeface="Calibri" panose="020F0502020204030204" pitchFamily="34" charset="0"/>
              </a:rPr>
              <a:t> - إذا كان لدى منظمتك سياسة بشأن حماية الطفل، فقد ترغب في تضمين المزيد هنا حول هذا الموضوع</a:t>
            </a:r>
            <a:endParaRPr lang="en-US" sz="1800" dirty="0">
              <a:effectLst/>
              <a:latin typeface="+mn-lt"/>
              <a:ea typeface="Calibri"/>
              <a:cs typeface="Calibri" panose="020F0502020204030204" pitchFamily="34" charset="0"/>
            </a:endParaRPr>
          </a:p>
          <a:p>
            <a:pPr marL="685800" marR="0" algn="r"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باختصار، القواعد المتعلقة بالأطفال والاستغلال والاعتداء الجنسيين</a:t>
            </a:r>
            <a:endParaRPr lang="en-US" sz="1800" dirty="0">
              <a:effectLst/>
              <a:latin typeface="+mn-lt"/>
              <a:ea typeface="Calibri"/>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21</a:t>
            </a:fld>
            <a:endParaRPr lang="en-US" altLang="ru-RU"/>
          </a:p>
        </p:txBody>
      </p:sp>
    </p:spTree>
    <p:extLst>
      <p:ext uri="{BB962C8B-B14F-4D97-AF65-F5344CB8AC3E}">
        <p14:creationId xmlns:p14="http://schemas.microsoft.com/office/powerpoint/2010/main" val="12866134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457200" algn="l" defTabSz="914400" rtl="0" eaLnBrk="0" fontAlgn="base" latinLnBrk="0" hangingPunct="0">
              <a:lnSpc>
                <a:spcPct val="100000"/>
              </a:lnSpc>
              <a:spcBef>
                <a:spcPct val="30000"/>
              </a:spcBef>
              <a:spcAft>
                <a:spcPct val="0"/>
              </a:spcAft>
              <a:buClrTx/>
              <a:buSzTx/>
              <a:buFontTx/>
              <a:buAutoNum type="arabicPeriod"/>
              <a:tabLst/>
              <a:defRPr/>
            </a:pPr>
            <a:endParaRPr lang="en-US" dirty="0"/>
          </a:p>
          <a:p>
            <a:pPr marL="457200" marR="0" lvl="0" indent="-457200" algn="l" defTabSz="914400" rtl="0" eaLnBrk="0" fontAlgn="base" latinLnBrk="0" hangingPunct="0">
              <a:lnSpc>
                <a:spcPct val="100000"/>
              </a:lnSpc>
              <a:spcBef>
                <a:spcPct val="30000"/>
              </a:spcBef>
              <a:spcAft>
                <a:spcPct val="0"/>
              </a:spcAft>
              <a:buClrTx/>
              <a:buSzTx/>
              <a:buFontTx/>
              <a:buAutoNum type="arabicPeriod"/>
              <a:tabLst/>
              <a:defRPr/>
            </a:pPr>
            <a:endParaRPr lang="en-US" dirty="0"/>
          </a:p>
          <a:p>
            <a:pPr marL="0" marR="0" algn="just" rtl="1">
              <a:lnSpc>
                <a:spcPct val="115000"/>
              </a:lnSpc>
              <a:spcBef>
                <a:spcPts val="0"/>
              </a:spcBef>
              <a:spcAft>
                <a:spcPts val="1000"/>
              </a:spcAft>
            </a:pP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685800" marR="0" algn="r" rtl="1">
              <a:lnSpc>
                <a:spcPct val="115000"/>
              </a:lnSpc>
              <a:spcBef>
                <a:spcPts val="0"/>
              </a:spcBef>
              <a:spcAft>
                <a:spcPts val="1000"/>
              </a:spcAft>
              <a:tabLst>
                <a:tab pos="457200" algn="l"/>
              </a:tabLst>
            </a:pPr>
            <a:r>
              <a:rPr lang="en-US" sz="2000" dirty="0">
                <a:effectLst/>
                <a:latin typeface="Calibri" panose="020F0502020204030204" pitchFamily="34" charset="0"/>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143000" marR="0" algn="r"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توقف ونظم مناقشة مع المشاركين، إما في مجموعة صغيرة واحدة، أو قسمهم إلى مجموعات أصغر مكونة من 3-4 أشخاص إذا كان هناك الكثير من المشاركين. </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نقاط الحديث</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التأثير على المجتمعات</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فيما يتعلق الشخص الذي تعرض للإساءة- الصدمة، والوصم، وانعدام الثقة، واعتلال الصحة العقلية، واعتلال الصحة البدنية، والحمل، قد لا يسعى للحصول على دعم آخر عند الحاجة بسبب انعدام الثقة في الجمعية الوطنية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فيما يتعلق بعلاقتنا مع المجتمعات – إنعدام الثقة، والسمعة المشوهة، والعداء والتهديدات الأمنية، وفقدان الوصول</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القواعد صارمة أن ذلك يعني أننا لا نستطيع تقديم برامج أو استجابات فعالة، ولن نحقق أهدافنا، ونخفق في الحفاظ على المبدأ الأساسي</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إذا رأى أحد الأشخاص الذين حصلوا على إحاطة بأن القواعد صارمة للغاية، ناقش سبب اعتقاده ذلك، واطلب من الآخرين المساهمة في المناقشة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في نهاية المطاف، هذه هي قواعد العمل في الصليب الأحمر والهلال الأحمر، وإذا لم يوافق أحد الأشخاص عليها، ينبغي عليه العمل مع جهة أخرى</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1430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العبارات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هذا العبارة غير صحيحة لأن الدفع مقابل الجنس يسيء إلى كرامة الفرد ويشوه سمعة حركة الصليب الأحمر والهلال الأحمر. إنه يتعارض مع المبدأ الأساسي رقم (1) وسياسات منع الاستغلال والإعتداء الجنسيين</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إن ضرب الطفل، باستخدام أي شكل من أشكال العنف أو التخويف، يتعارض مع المبدأ الأساسي رقم (1) وسياسات حماية الطفل. لا يُسمح بالعنف ضد أي شخص إذا كنت تعمل لدى حركة الصليب الأحمر والهلال الأحمر</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يحظر بشدة  إقامة علاقات مع الأشخاص الذين يساعدهم برنامجنا واستجاباتنا. وذلك بسبب اختلال توازن القوى ويمكن أن تدخل المرأة في العلاقة لأنها تشعر أنه ينبغي عليها الحصول الدعم، أو لأنها تعرضت لضغوط من والدها أو عائلتها لغايات مساعدة الأسرة.</a:t>
            </a:r>
            <a:endParaRPr lang="en-US" sz="1800" dirty="0">
              <a:effectLst/>
              <a:latin typeface="+mn-lt"/>
              <a:ea typeface="Calibri"/>
              <a:cs typeface="Calibri" panose="020F0502020204030204" pitchFamily="34" charset="0"/>
            </a:endParaRPr>
          </a:p>
          <a:p>
            <a:pPr marL="342900" indent="-342900">
              <a:buFontTx/>
              <a:buChar char="-"/>
            </a:pPr>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22</a:t>
            </a:fld>
            <a:endParaRPr lang="en-US" altLang="ru-RU"/>
          </a:p>
        </p:txBody>
      </p:sp>
    </p:spTree>
    <p:extLst>
      <p:ext uri="{BB962C8B-B14F-4D97-AF65-F5344CB8AC3E}">
        <p14:creationId xmlns:p14="http://schemas.microsoft.com/office/powerpoint/2010/main" val="35909181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rtl="1">
              <a:lnSpc>
                <a:spcPct val="115000"/>
              </a:lnSpc>
              <a:spcBef>
                <a:spcPts val="0"/>
              </a:spcBef>
              <a:spcAft>
                <a:spcPts val="1000"/>
              </a:spcAft>
            </a:pPr>
            <a:br>
              <a:rPr lang="en-GB" sz="1800" dirty="0"/>
            </a:br>
            <a:r>
              <a:rPr lang="ar-JO" sz="1800" b="1" dirty="0">
                <a:effectLst/>
                <a:latin typeface="+mn-lt"/>
                <a:ea typeface="Calibri"/>
                <a:cs typeface="Calibri" panose="020F0502020204030204" pitchFamily="34" charset="0"/>
              </a:rPr>
              <a:t>ملاحظات المتحدثين</a:t>
            </a:r>
            <a:endParaRPr lang="en-US" sz="16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1800"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457200" marR="0" algn="just" rtl="1">
              <a:lnSpc>
                <a:spcPct val="115000"/>
              </a:lnSpc>
              <a:spcBef>
                <a:spcPts val="0"/>
              </a:spcBef>
              <a:spcAft>
                <a:spcPts val="1000"/>
              </a:spcAft>
            </a:pPr>
            <a:r>
              <a:rPr lang="ar-JO" sz="1800" dirty="0">
                <a:effectLst/>
                <a:latin typeface="+mn-lt"/>
                <a:ea typeface="Calibri"/>
                <a:cs typeface="Calibri" panose="020F0502020204030204" pitchFamily="34" charset="0"/>
              </a:rPr>
              <a:t>في البداية،  اسأل الأشخاص الذين حصلوا على إحاطة عن هذا المفهوم– اطلب منهم التوضيح؟</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1800" dirty="0">
                <a:effectLst/>
                <a:latin typeface="+mn-lt"/>
                <a:ea typeface="Calibri"/>
                <a:cs typeface="Calibri" panose="020F0502020204030204" pitchFamily="34" charset="0"/>
              </a:rPr>
              <a:t>يعد الاحتيال والفساد أيضًا مشكلة خطيرة وانتهاكًا لنزاهتنا ويمكن أن يضر بسمعة المنظمة ويحول الأموال بعيدًا عن الأشخاص الذين يحتاجون إليها</a:t>
            </a:r>
            <a:r>
              <a:rPr lang="en-US" sz="1800" dirty="0">
                <a:effectLst/>
                <a:latin typeface="+mn-lt"/>
                <a:ea typeface="Calibri"/>
                <a:cs typeface="Calibri" panose="020F0502020204030204" pitchFamily="34" charset="0"/>
              </a:rPr>
              <a:t>.</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1800" dirty="0">
                <a:effectLst/>
                <a:latin typeface="+mn-lt"/>
                <a:ea typeface="Calibri"/>
                <a:cs typeface="Calibri" panose="020F0502020204030204" pitchFamily="34" charset="0"/>
              </a:rPr>
              <a:t>الاحتيال يعني أي فعل أو تقاعس متعمد يهدف إلى خداع الآخرين، مما يترتب عليه خسارة الضحية و/أو تحقيق مكاسب للمخالف. على سبيل المثال، إخبار أفراد المجتمع بأنه يلزمهم الدفع لإضافتهم إلى قوائم المستفيدين</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1800" dirty="0">
                <a:effectLst/>
                <a:latin typeface="+mn-lt"/>
                <a:ea typeface="Calibri"/>
                <a:cs typeface="Calibri" panose="020F0502020204030204" pitchFamily="34" charset="0"/>
              </a:rPr>
              <a:t>الفساد  يعني إساءة استخدام السلطة الموكلة لتحقيق مكاسب خاصة. على سبيل المثال</a:t>
            </a:r>
            <a:r>
              <a:rPr lang="en-US" sz="1800" dirty="0">
                <a:effectLst/>
                <a:latin typeface="+mn-lt"/>
                <a:ea typeface="Calibri"/>
                <a:cs typeface="Calibri" panose="020F0502020204030204" pitchFamily="34" charset="0"/>
              </a:rPr>
              <a:t>:</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1800" dirty="0">
                <a:effectLst/>
                <a:latin typeface="+mn-lt"/>
                <a:ea typeface="Calibri"/>
                <a:cs typeface="Calibri" panose="020F0502020204030204" pitchFamily="34" charset="0"/>
              </a:rPr>
              <a:t>سرقة الأموال أو الإمدادات – سرقة مواد الصليب الأحمر والهلال الأحمر، ومواد المساعدة، والأموال، وتقديم مطالبات نفقات مبالغ فيها</a:t>
            </a:r>
            <a:endParaRPr lang="en-US" sz="16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1800" dirty="0">
                <a:effectLst/>
                <a:latin typeface="+mn-lt"/>
                <a:ea typeface="Calibri"/>
                <a:cs typeface="Calibri" panose="020F0502020204030204" pitchFamily="34" charset="0"/>
              </a:rPr>
              <a:t>الرشوة - العمل غير القانوني المتمثل في عرض أي هدية أو قرض أو أتعاب أو مكافأة أو أي منفعة أخرى (الضرائب أو الخدمات أو التبرعات، ونحو ذلك) على أي شخص أو تلقيها منه مقابل القيام بشيء غير شريف أو غير قانوني أو خيانة الأمانة، في أداء واجباته</a:t>
            </a:r>
            <a:endParaRPr lang="en-US" sz="1600" dirty="0">
              <a:effectLst/>
              <a:latin typeface="+mn-lt"/>
              <a:ea typeface="Calibri"/>
              <a:cs typeface="Times New Roman"/>
            </a:endParaRPr>
          </a:p>
          <a:p>
            <a:pPr marL="342900" marR="0" lvl="0" indent="-342900" algn="just" rtl="1">
              <a:lnSpc>
                <a:spcPct val="115000"/>
              </a:lnSpc>
              <a:spcBef>
                <a:spcPts val="0"/>
              </a:spcBef>
              <a:spcAft>
                <a:spcPts val="1000"/>
              </a:spcAft>
              <a:buFont typeface="Courier New"/>
              <a:buChar char="o"/>
              <a:tabLst>
                <a:tab pos="457200" algn="l"/>
              </a:tabLst>
            </a:pPr>
            <a:r>
              <a:rPr lang="ar-JO" sz="1800" dirty="0">
                <a:effectLst/>
                <a:latin typeface="+mn-lt"/>
                <a:ea typeface="Calibri"/>
                <a:cs typeface="Calibri" panose="020F0502020204030204" pitchFamily="34" charset="0"/>
              </a:rPr>
              <a:t>المحسوبية - شكل من أشكال المحاباة يعتمد على العلاقات المألوفة حيث يستغل شخص يشغل منصبا رسميا سلطته وصلاحياته لتوفير وظيفة أو خدمة لأحد أفراد الأسرة، حتى لو كان غير مؤهل أو غير مستحق لها. </a:t>
            </a:r>
            <a:endParaRPr lang="en-US" sz="1600" dirty="0">
              <a:effectLst/>
              <a:latin typeface="+mn-lt"/>
              <a:ea typeface="Calibri"/>
              <a:cs typeface="Times New Roman"/>
            </a:endParaRPr>
          </a:p>
          <a:p>
            <a:pPr marL="0" marR="0" algn="just" rtl="1">
              <a:lnSpc>
                <a:spcPct val="115000"/>
              </a:lnSpc>
              <a:spcBef>
                <a:spcPts val="0"/>
              </a:spcBef>
              <a:spcAft>
                <a:spcPts val="1000"/>
              </a:spcAft>
            </a:pPr>
            <a:r>
              <a:rPr lang="ar-JO" sz="1800"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1800" dirty="0">
                <a:effectLst/>
                <a:latin typeface="+mn-lt"/>
                <a:ea typeface="Calibri"/>
                <a:cs typeface="Calibri" panose="020F0502020204030204" pitchFamily="34" charset="0"/>
              </a:rPr>
              <a:t>عندما يكون لدى الموظف مخاوف أو شكوك بشأن الاحتيال والفساد من قبل زميل له في العمل، سواء كان في نفس الوكالة أم لا، يجب عليه الإبلاغ عن تلك المخاوف عبر آليات الإبلاغ المعمول بها</a:t>
            </a:r>
            <a:r>
              <a:rPr lang="en-US" sz="1800" dirty="0">
                <a:effectLst/>
                <a:latin typeface="+mn-lt"/>
                <a:ea typeface="Calibri"/>
                <a:cs typeface="Calibri" panose="020F0502020204030204" pitchFamily="34" charset="0"/>
              </a:rPr>
              <a:t>.</a:t>
            </a:r>
            <a:endParaRPr lang="en-US" sz="16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1800"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0" marR="0" algn="just" rtl="1">
              <a:lnSpc>
                <a:spcPct val="115000"/>
              </a:lnSpc>
              <a:spcBef>
                <a:spcPts val="0"/>
              </a:spcBef>
              <a:spcAft>
                <a:spcPts val="1000"/>
              </a:spcAft>
            </a:pPr>
            <a:r>
              <a:rPr lang="ar-JO" sz="1800" b="1" dirty="0">
                <a:effectLst/>
                <a:latin typeface="+mn-lt"/>
                <a:ea typeface="Calibri"/>
                <a:cs typeface="Calibri" panose="020F0502020204030204" pitchFamily="34" charset="0"/>
              </a:rPr>
              <a:t>مناقشة</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1800" dirty="0">
                <a:effectLst/>
                <a:latin typeface="+mn-lt"/>
                <a:ea typeface="Calibri"/>
                <a:cs typeface="Calibri" panose="020F0502020204030204" pitchFamily="34" charset="0"/>
              </a:rPr>
              <a:t>ما تأثير الفساد؟</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1800" dirty="0">
                <a:effectLst/>
                <a:latin typeface="+mn-lt"/>
                <a:ea typeface="Calibri"/>
                <a:cs typeface="Calibri" panose="020F0502020204030204" pitchFamily="34" charset="0"/>
              </a:rPr>
              <a:t>على المجتمعات - يصرف الموارد عن الأشخاص الذين يحتاجون إليها، ويقلل من الجودة والتأثير الذي يمكن أن نحققه، ويخلق عدم الثقة، ويشجع الرأي القائل بأن الفساد أمر مقبول</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1800" dirty="0">
                <a:effectLst/>
                <a:latin typeface="+mn-lt"/>
                <a:ea typeface="Calibri"/>
                <a:cs typeface="Calibri" panose="020F0502020204030204" pitchFamily="34" charset="0"/>
              </a:rPr>
              <a:t>على علاقاتنا وسمعتنا - يبني عدم الثقة، ويشوه سمعتنا، ويثني المجتمعات عن العمل معنا، ويسبب مشكلات تتعلق بالأمن والوصول</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1800" dirty="0">
                <a:effectLst/>
                <a:latin typeface="+mn-lt"/>
                <a:ea typeface="Calibri"/>
                <a:cs typeface="Calibri" panose="020F0502020204030204" pitchFamily="34" charset="0"/>
              </a:rPr>
              <a:t>على المنظمة -  تحقيق التأثير أقل، وانخفاض جودة العمل، والإخفاق في الوفاء بولايتنا، والإضرار بسمعتنا، وقلة التمويل من الجهات المانحة، والمشاكل مع السلطات المحلية والحكومات، وفي أسوأ الحالات، يمكن أن تؤدي إلى استبعاد الجمعية الوطنية من الحركة</a:t>
            </a:r>
            <a:endParaRPr lang="en-US" sz="1600" dirty="0">
              <a:effectLst/>
              <a:latin typeface="+mn-lt"/>
              <a:ea typeface="Calibri"/>
              <a:cs typeface="Calibri" panose="020F0502020204030204" pitchFamily="34" charset="0"/>
            </a:endParaRPr>
          </a:p>
          <a:p>
            <a:pPr marL="0" marR="0" lvl="0" indent="0" algn="l" defTabSz="914400" rtl="0" eaLnBrk="0" fontAlgn="base" latinLnBrk="0" hangingPunct="0">
              <a:lnSpc>
                <a:spcPct val="100000"/>
              </a:lnSpc>
              <a:spcBef>
                <a:spcPct val="30000"/>
              </a:spcBef>
              <a:spcAft>
                <a:spcPts val="600"/>
              </a:spcAft>
              <a:buClrTx/>
              <a:buSzTx/>
              <a:buFontTx/>
              <a:buNone/>
              <a:tabLst/>
              <a:defRPr/>
            </a:pPr>
            <a:endParaRPr lang="en-GB" sz="1800" dirty="0"/>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23</a:t>
            </a:fld>
            <a:endParaRPr lang="en-US" altLang="ru-RU"/>
          </a:p>
        </p:txBody>
      </p:sp>
    </p:spTree>
    <p:extLst>
      <p:ext uri="{BB962C8B-B14F-4D97-AF65-F5344CB8AC3E}">
        <p14:creationId xmlns:p14="http://schemas.microsoft.com/office/powerpoint/2010/main" val="19512155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توقف ونظم مناقشة مع المشاركين، إما في مجموعة واحدة صغيرة، أو تقسيمهم إلى مجموعات</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نقاط الحوار</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نعم، هذا يعوقنا عن توفير المواد المخصصة للمجتمعات الضعيفة ويخرق المبدأ الأساسي رقم 1 – الواجب الإنساني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نعم- هذا ليس عملا نزيها ويُعد تفضيلًا لأسرتنا على الآخرين. ربما يكون أحد أفراد الأسرة هو المرشح الأفضل، غير أن الأمر يبدو كحالة من حالات الفساد من وجهة نظر الآخرين، مما يضر بسمعة الجمعية الوطنية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نعم - قد يقدم المورد الهدية كوسيلة لتأمين العقد حتى لو لم تكن أفضل قيمة مقابل المال، أو أفضل جودة، أو الشركة المناسبة للوظيفة. وهذا يقلل من جودة عملنا، ويمكن أن يؤدي إلى إهدار الموارد الوقت. يضر هذا بسمعتنا في المجتمعات وعلى نطاق أوسع</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لا - من غير المرجح أن يؤثر شيء بسيط القيمة مثل القلم على قرارك بشأن الاستعانة بأحد الموردين من عدمه. هذا تسويق للشركة وليس رشوة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نعم – هذا احتيال. لا تطلب حركة الصليب الأحمر والهلال الأحمر أبدًا المال أو الهدايا أو الخدمات الجنسية لمساعدة الناس - فنحن نتحرك بدافع الضرورة الإنسانية. يُعد فعل ذلك إساءة استخدام لمنصبنا كموظفين أو متطوعين في الصليب الأحمر والهلال الأحمر واستغلالا للأشخاص الضعفاء</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mj-lt"/>
              <a:buAutoNum type="arabicPeriod"/>
              <a:tabLst>
                <a:tab pos="457200" algn="l"/>
              </a:tabLst>
            </a:pPr>
            <a:r>
              <a:rPr lang="ar-JO" sz="2000" dirty="0">
                <a:effectLst/>
                <a:latin typeface="+mn-lt"/>
                <a:ea typeface="Calibri"/>
                <a:cs typeface="Calibri" panose="020F0502020204030204" pitchFamily="34" charset="0"/>
              </a:rPr>
              <a:t>نعم - على الرغم من أن أحد الأشخاص في موقع السلطة قد طلب منك القيام بذلك، إلا أن هذا يبقى فسادًا ويخالف المبدأ الأساسي المتمثل في مساعدة الأشخاص الأكثر احتياجًا. كما أن من شأن ذلك الإضرار بسمعتنا في نظر بقية المجتمع الذي قد ينظر إلينا كمنظمة فاسدة</a:t>
            </a:r>
            <a:endParaRPr lang="en-US" sz="1800" dirty="0">
              <a:effectLst/>
              <a:latin typeface="+mn-lt"/>
              <a:ea typeface="Calibri"/>
              <a:cs typeface="Calibri" panose="020F0502020204030204" pitchFamily="34" charset="0"/>
            </a:endParaRPr>
          </a:p>
          <a:p>
            <a:pPr marL="457200" indent="-457200">
              <a:buAutoNum type="arabicPeriod"/>
            </a:pPr>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24</a:t>
            </a:fld>
            <a:endParaRPr lang="en-US" altLang="ru-RU"/>
          </a:p>
        </p:txBody>
      </p:sp>
    </p:spTree>
    <p:extLst>
      <p:ext uri="{BB962C8B-B14F-4D97-AF65-F5344CB8AC3E}">
        <p14:creationId xmlns:p14="http://schemas.microsoft.com/office/powerpoint/2010/main" val="32529434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algn="r" rtl="1">
              <a:lnSpc>
                <a:spcPct val="115000"/>
              </a:lnSpc>
              <a:spcBef>
                <a:spcPts val="0"/>
              </a:spcBef>
              <a:spcAft>
                <a:spcPts val="1000"/>
              </a:spcAft>
              <a:tabLst>
                <a:tab pos="457200" algn="l"/>
              </a:tabLst>
            </a:pPr>
            <a:r>
              <a:rPr lang="ar-JO" sz="1800" b="1" dirty="0">
                <a:effectLst/>
                <a:latin typeface="+mn-lt"/>
                <a:ea typeface="Calibri"/>
                <a:cs typeface="Calibri" panose="020F0502020204030204" pitchFamily="34" charset="0"/>
              </a:rPr>
              <a:t>ملاحظات المتحدثين</a:t>
            </a:r>
            <a:endParaRPr lang="en-US" sz="1600" dirty="0">
              <a:effectLst/>
              <a:latin typeface="+mn-lt"/>
              <a:ea typeface="Calibri"/>
              <a:cs typeface="Calibri" panose="020F0502020204030204" pitchFamily="34" charset="0"/>
            </a:endParaRPr>
          </a:p>
          <a:p>
            <a:pPr marL="457200" marR="0" algn="r" rtl="1">
              <a:lnSpc>
                <a:spcPct val="115000"/>
              </a:lnSpc>
              <a:spcBef>
                <a:spcPts val="0"/>
              </a:spcBef>
              <a:spcAft>
                <a:spcPts val="1000"/>
              </a:spcAft>
              <a:tabLst>
                <a:tab pos="457200" algn="l"/>
              </a:tabLst>
            </a:pPr>
            <a:r>
              <a:rPr lang="ar-JO" sz="1800"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1800" dirty="0">
                <a:effectLst/>
                <a:latin typeface="+mn-lt"/>
                <a:ea typeface="Calibri"/>
                <a:cs typeface="Calibri" panose="020F0502020204030204" pitchFamily="34" charset="0"/>
              </a:rPr>
              <a:t>بعض القواعد الأساسية الأخرى المشتركة بين اللجنة الدولية والاتحاد الدولي والتي توجه عملنا في المجتمعات المحلية</a:t>
            </a:r>
            <a:endParaRPr lang="en-US" sz="1600" dirty="0">
              <a:effectLst/>
              <a:latin typeface="+mn-lt"/>
              <a:ea typeface="Calibri"/>
              <a:cs typeface="Calibri" panose="020F0502020204030204" pitchFamily="34" charset="0"/>
            </a:endParaRPr>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25</a:t>
            </a:fld>
            <a:endParaRPr lang="en-US" altLang="ru-RU"/>
          </a:p>
        </p:txBody>
      </p:sp>
    </p:spTree>
    <p:extLst>
      <p:ext uri="{BB962C8B-B14F-4D97-AF65-F5344CB8AC3E}">
        <p14:creationId xmlns:p14="http://schemas.microsoft.com/office/powerpoint/2010/main" val="3243977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15000"/>
              </a:lnSpc>
              <a:spcBef>
                <a:spcPts val="0"/>
              </a:spcBef>
              <a:spcAft>
                <a:spcPts val="1000"/>
              </a:spcAft>
              <a:tabLst>
                <a:tab pos="457200" algn="l"/>
              </a:tabLst>
            </a:pPr>
            <a:r>
              <a:rPr lang="ar-JO" sz="1800" b="1" dirty="0">
                <a:effectLst/>
                <a:latin typeface="+mn-lt"/>
                <a:ea typeface="Calibri"/>
                <a:cs typeface="Calibri" panose="020F0502020204030204" pitchFamily="34" charset="0"/>
              </a:rPr>
              <a:t>استخدم هذه الشريحة لإضافة محتوى إلى قواعد السلوك الخاصة بمنظمتك إذا كان هناك شيء آخر ترغب في تغطيته هذه الإحاطة </a:t>
            </a:r>
            <a:endParaRPr lang="en-US" sz="1600" dirty="0">
              <a:effectLst/>
              <a:latin typeface="+mn-lt"/>
              <a:ea typeface="Calibri"/>
              <a:cs typeface="Calibri" panose="020F0502020204030204" pitchFamily="34" charset="0"/>
            </a:endParaRPr>
          </a:p>
          <a:p>
            <a:pPr marL="0" marR="0" algn="r" rtl="1">
              <a:lnSpc>
                <a:spcPct val="115000"/>
              </a:lnSpc>
              <a:spcBef>
                <a:spcPts val="0"/>
              </a:spcBef>
              <a:spcAft>
                <a:spcPts val="1000"/>
              </a:spcAft>
              <a:tabLst>
                <a:tab pos="457200" algn="l"/>
              </a:tabLst>
            </a:pPr>
            <a:r>
              <a:rPr lang="ar-JO" sz="1800" b="1" dirty="0">
                <a:effectLst/>
                <a:latin typeface="+mn-lt"/>
                <a:ea typeface="Calibri"/>
                <a:cs typeface="Calibri" panose="020F0502020204030204" pitchFamily="34" charset="0"/>
              </a:rPr>
              <a:t> </a:t>
            </a:r>
            <a:endParaRPr lang="en-US" sz="16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1800" b="1" dirty="0">
                <a:effectLst/>
                <a:latin typeface="+mn-lt"/>
                <a:ea typeface="Calibri"/>
                <a:cs typeface="Calibri" panose="020F0502020204030204" pitchFamily="34" charset="0"/>
              </a:rPr>
              <a:t>تتضمن الروابط هنا مدونات قواعد سلوك موظفي اللجنة الدولية والاتحاد الدولي </a:t>
            </a:r>
            <a:endParaRPr lang="en-US" sz="1600" dirty="0">
              <a:effectLst/>
              <a:latin typeface="+mn-lt"/>
              <a:ea typeface="Calibri"/>
              <a:cs typeface="Calibri" panose="020F0502020204030204" pitchFamily="34" charset="0"/>
            </a:endParaRPr>
          </a:p>
          <a:p>
            <a:br>
              <a:rPr lang="en-GB" sz="1800" dirty="0"/>
            </a:br>
            <a:endParaRPr lang="en-GB" sz="1800" dirty="0"/>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26</a:t>
            </a:fld>
            <a:endParaRPr lang="en-US" altLang="ru-RU"/>
          </a:p>
        </p:txBody>
      </p:sp>
    </p:spTree>
    <p:extLst>
      <p:ext uri="{BB962C8B-B14F-4D97-AF65-F5344CB8AC3E}">
        <p14:creationId xmlns:p14="http://schemas.microsoft.com/office/powerpoint/2010/main" val="20025248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algn="just" rtl="1">
              <a:lnSpc>
                <a:spcPct val="115000"/>
              </a:lnSpc>
              <a:spcBef>
                <a:spcPts val="0"/>
              </a:spcBef>
              <a:spcAft>
                <a:spcPts val="1000"/>
              </a:spcAft>
              <a:tabLst>
                <a:tab pos="457200" algn="l"/>
              </a:tabLst>
            </a:pPr>
            <a:r>
              <a:rPr lang="en-US" sz="2000" b="1" dirty="0">
                <a:effectLst/>
                <a:latin typeface="Calibri" panose="020F0502020204030204" pitchFamily="34" charset="0"/>
                <a:ea typeface="Calibri"/>
                <a:cs typeface="Calibri" panose="020F0502020204030204" pitchFamily="34" charset="0"/>
              </a:rPr>
              <a:t> </a:t>
            </a:r>
            <a:r>
              <a:rPr lang="ar-JO" sz="2000" b="1" dirty="0">
                <a:effectLst/>
                <a:latin typeface="Calibri" panose="020F0502020204030204" pitchFamily="34" charset="0"/>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هناك خيارات مختلفة للإبلاغ عن أي انتهاكات لمدونة قواعد السلوك، بما في ذلك قواعد السلوك الخاصة بالاتحاد الدولي واللجنة الدولية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آليات الإبلاغ هذه سرية ولن يكون هناك أي انتقام تجاه أي شخص يبلغ عن مشكلة ما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يمكنك التحدث إلى مشرفك أو أحد كبار أعضاء الإدارة إذا كنت تثق بهم وتشعر بالراحة للقيام بذلك</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يمكنك أيضًا التحدث إلى قسم الموارد البشرية</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أو استخدم خطوط الإبلاغ المتصلة بالنزاهة لدى الاتحاد الدولي واللجنة الدولية </a:t>
            </a:r>
            <a:endParaRPr lang="en-US" sz="1800" dirty="0">
              <a:effectLst/>
              <a:latin typeface="+mn-lt"/>
              <a:ea typeface="Calibri"/>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27</a:t>
            </a:fld>
            <a:endParaRPr lang="en-US" altLang="ru-RU"/>
          </a:p>
        </p:txBody>
      </p:sp>
    </p:spTree>
    <p:extLst>
      <p:ext uri="{BB962C8B-B14F-4D97-AF65-F5344CB8AC3E}">
        <p14:creationId xmlns:p14="http://schemas.microsoft.com/office/powerpoint/2010/main" val="6493604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روابط لسياسات وموارد مفيدة - أضف أي روابط لجمعيتك الوطنية هنا </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تحتوي منصة التعلم عبر الإنترنت التابعة للاتحاد الدولي على دورات وإرشادات حول مدونة قواعد السلوك وسياسات الموظفين المختلفة</a:t>
            </a:r>
            <a:r>
              <a:rPr lang="en-US" sz="2000" dirty="0">
                <a:effectLst/>
                <a:latin typeface="+mn-lt"/>
                <a:ea typeface="Calibri"/>
                <a:cs typeface="Calibri" panose="020F0502020204030204" pitchFamily="34" charset="0"/>
              </a:rPr>
              <a:t> - https://ifrc.csod.com/client/ifrc/default.aspx</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لدى الصليب الأحمر البريطاني برنامج تعليمي قصير عبر الإنترنت مدته 30 دقيقة يركز على مخاطر الاستغلال والاعتداء الجنسيين و مسؤولياتنا لمنع الضرر والحماية منهو وماذا تفعل إذا كنت قلقًا بشأن سلامة شخص قد يكون معرضًا للخطر أو يعاني من سوء المعاملة</a:t>
            </a:r>
            <a:r>
              <a:rPr lang="en-US" sz="2000" dirty="0">
                <a:effectLst/>
                <a:latin typeface="+mn-lt"/>
                <a:ea typeface="Calibri"/>
                <a:cs typeface="Calibri" panose="020F0502020204030204" pitchFamily="34" charset="0"/>
              </a:rPr>
              <a:t>. https://ifrc.csod.com/ui/lms-learning-details/app/course/87fc93b0-5903-4267-b660-d6b1355bb365</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لدى الاتحاد الدولي دورة تعليمية قصيرة عبر الإنترنت مدتها ساعتين و30 دقيقة حول الاحتيال والفساد. يتمثل هدفها الرئيسي في الحد من المخاطر العامة للفساد من خلال تزويد المتعلمين بالأدوات والمعرفة الأساسية التي يمكنهم تطبيقها على أساس يومي. تشمل الأهداف التعليمية لتلك الدورة ما يلي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تقييم ما يمكن أن يشكل أعمال فساد</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التنبؤ بآثار الفساد في القطاع الإنساني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التعرف على المؤشرات المحتملة للفساد والأفعال التي تساهم في الفساد</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الاستجابة بشكل مناسب للفساد المشتبه به والتحديات التي يواجهها الموظفون والمتطوعون</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تم تطوير الوحدات الثلاث للتعلم الإلكتروني 101: منع الفساد لموظفي ومتطوعي الاتحاد الدولي والجمعيات الوطنية على وجه التحديد وكذلك لأي شخص آخر مهتم باكتساب المعرفة حول منع الفساد والمساهمة في بيئة أكثر شفافية ومساءلة</a:t>
            </a:r>
            <a:r>
              <a:rPr lang="en-US"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en-US" sz="2000" dirty="0">
                <a:effectLst/>
                <a:latin typeface="+mn-lt"/>
                <a:ea typeface="Calibri"/>
                <a:cs typeface="Calibri" panose="020F0502020204030204" pitchFamily="34" charset="0"/>
              </a:rPr>
              <a:t>https://ifrc.csod.com/ui/lms-learning-details/app/course/5e48022e-0d69-42f2-8ed3-33e3dd1d9ad3</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tabLst>
                <a:tab pos="457200" algn="l"/>
              </a:tabLst>
            </a:pPr>
            <a:r>
              <a:rPr lang="ar-JO" sz="2000" dirty="0">
                <a:effectLst/>
                <a:latin typeface="+mn-lt"/>
                <a:ea typeface="Calibri"/>
                <a:cs typeface="Calibri" panose="020F0502020204030204" pitchFamily="34" charset="0"/>
              </a:rPr>
              <a:t>تقدم تلك الدورة الموجزة وثيقة قواعد سلوك الموظفين والغرض منها ومفاهيمها الرئيسية بالإضافة إلى إجراءات إعداد التقارير والعمليات التأديبية ذات الصلة. يجب على جميع الموظفين أخذ هذه الدورة واجتياز الاختبار النهائي</a:t>
            </a:r>
            <a:r>
              <a:rPr lang="en-US" sz="2000" dirty="0">
                <a:effectLst/>
                <a:latin typeface="+mn-lt"/>
                <a:ea typeface="Calibri"/>
                <a:cs typeface="Calibri" panose="020F0502020204030204" pitchFamily="34" charset="0"/>
              </a:rPr>
              <a:t>. https://ifrc.csod.com/ui/lms-learning-details/app/course/00bb0cb4-0e53-4196-b3f0-4812ebdde306</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ar-JO" sz="2000" dirty="0">
                <a:effectLst/>
                <a:latin typeface="+mn-lt"/>
                <a:ea typeface="Calibri"/>
                <a:cs typeface="Calibri" panose="020F0502020204030204" pitchFamily="34" charset="0"/>
              </a:rPr>
              <a:t>نطاق سياسات الاتحاد الدولي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en-US" sz="2000" dirty="0">
                <a:effectLst/>
                <a:latin typeface="+mn-lt"/>
                <a:ea typeface="Calibri"/>
                <a:cs typeface="Calibri" panose="020F0502020204030204" pitchFamily="34" charset="0"/>
              </a:rPr>
              <a:t>https://www.ifrc.org/sites/default/files/2021-08/IFRC-Secretariat-Policy-on-Prevention-and-Response-to-SEA_final.pdf</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en-US" sz="2000" dirty="0">
                <a:effectLst/>
                <a:latin typeface="+mn-lt"/>
                <a:ea typeface="Calibri"/>
                <a:cs typeface="Calibri" panose="020F0502020204030204" pitchFamily="34" charset="0"/>
              </a:rPr>
              <a:t>https://www.ifrc.org/document/ifrc-child-safeguarding-policy</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en-US" sz="2000" dirty="0">
                <a:effectLst/>
                <a:latin typeface="+mn-lt"/>
                <a:ea typeface="Calibri"/>
                <a:cs typeface="Calibri" panose="020F0502020204030204" pitchFamily="34" charset="0"/>
              </a:rPr>
              <a:t>https://www.ifrc.org/document/whistleblower-protection-policy</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tabLst>
                <a:tab pos="457200" algn="l"/>
              </a:tabLst>
            </a:pPr>
            <a:r>
              <a:rPr lang="en-US" sz="2000" dirty="0">
                <a:effectLst/>
                <a:latin typeface="+mn-lt"/>
                <a:ea typeface="Calibri"/>
                <a:cs typeface="Calibri" panose="020F0502020204030204" pitchFamily="34" charset="0"/>
              </a:rPr>
              <a:t>https://www.ifrc.org/sites/default/files/IFRC-Fraud-and-Corruption-prevention-and-control-policy_English.pdf</a:t>
            </a:r>
            <a:r>
              <a:rPr lang="en-US" sz="2000" dirty="0">
                <a:effectLst/>
                <a:latin typeface="Calibri" panose="020F0502020204030204" pitchFamily="34" charset="0"/>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28</a:t>
            </a:fld>
            <a:endParaRPr lang="en-US" altLang="ru-RU"/>
          </a:p>
        </p:txBody>
      </p:sp>
    </p:spTree>
    <p:extLst>
      <p:ext uri="{BB962C8B-B14F-4D97-AF65-F5344CB8AC3E}">
        <p14:creationId xmlns:p14="http://schemas.microsoft.com/office/powerpoint/2010/main" val="2119665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71600" marR="0" algn="just" rtl="1">
              <a:lnSpc>
                <a:spcPct val="115000"/>
              </a:lnSpc>
              <a:spcBef>
                <a:spcPts val="0"/>
              </a:spcBef>
              <a:spcAft>
                <a:spcPts val="1000"/>
              </a:spcAft>
              <a:tabLst>
                <a:tab pos="457200" algn="l"/>
              </a:tabLs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tabLst>
                <a:tab pos="457200" algn="l"/>
              </a:tabLst>
            </a:pPr>
            <a:r>
              <a:rPr lang="ar-JO" sz="2000" dirty="0">
                <a:effectLst/>
                <a:latin typeface="+mn-lt"/>
                <a:ea typeface="Calibri"/>
                <a:cs typeface="Calibri" panose="020F0502020204030204" pitchFamily="34" charset="0"/>
              </a:rPr>
              <a:t>اسأل </a:t>
            </a:r>
            <a:r>
              <a:rPr lang="ar-JO" sz="2000" dirty="0" err="1">
                <a:effectLst/>
                <a:latin typeface="+mn-lt"/>
                <a:ea typeface="Calibri"/>
                <a:cs typeface="Calibri" panose="020F0502020204030204" pitchFamily="34" charset="0"/>
              </a:rPr>
              <a:t>المشاكرين</a:t>
            </a:r>
            <a:r>
              <a:rPr lang="ar-JO" sz="2000" dirty="0">
                <a:effectLst/>
                <a:latin typeface="+mn-lt"/>
                <a:ea typeface="Calibri"/>
                <a:cs typeface="Calibri" panose="020F0502020204030204" pitchFamily="34" charset="0"/>
              </a:rPr>
              <a:t> إذا كانوا يرغبون في طرح أي أسئلة  </a:t>
            </a:r>
            <a:endParaRPr lang="en-US" sz="1800" dirty="0">
              <a:effectLst/>
              <a:latin typeface="+mn-lt"/>
              <a:ea typeface="Calibri"/>
              <a:cs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29</a:t>
            </a:fld>
            <a:endParaRPr lang="en-US" altLang="ru-RU"/>
          </a:p>
        </p:txBody>
      </p:sp>
    </p:spTree>
    <p:extLst>
      <p:ext uri="{BB962C8B-B14F-4D97-AF65-F5344CB8AC3E}">
        <p14:creationId xmlns:p14="http://schemas.microsoft.com/office/powerpoint/2010/main" val="3980260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3</a:t>
            </a:fld>
            <a:endParaRPr lang="en-US" altLang="ru-RU"/>
          </a:p>
        </p:txBody>
      </p:sp>
    </p:spTree>
    <p:extLst>
      <p:ext uri="{BB962C8B-B14F-4D97-AF65-F5344CB8AC3E}">
        <p14:creationId xmlns:p14="http://schemas.microsoft.com/office/powerpoint/2010/main" val="1124864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يمكن تعديل هذه الدورة لتشمل لمحة عامة عن موظفي المنظمة ومدونة قواعد سلوك المتطوعين إن وجدت.</a:t>
            </a:r>
            <a:endParaRPr lang="en-US" sz="1800" dirty="0">
              <a:effectLst/>
              <a:latin typeface="+mn-lt"/>
              <a:ea typeface="Calibri"/>
              <a:cs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4</a:t>
            </a:fld>
            <a:endParaRPr lang="en-US" altLang="ru-RU"/>
          </a:p>
        </p:txBody>
      </p:sp>
    </p:spTree>
    <p:extLst>
      <p:ext uri="{BB962C8B-B14F-4D97-AF65-F5344CB8AC3E}">
        <p14:creationId xmlns:p14="http://schemas.microsoft.com/office/powerpoint/2010/main" val="3142454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just"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الميسر</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تعاون الاتحاد الدولي مع اللجنة التوجيهية للاستجابة الإنسانية- وهي شبكة من المنظمات غير الحكومية الدولية الكبرى- واللجنة الدولية لوضع مدونة قواعد السلوك للحركة الدولية والمنظمات غير الحكومية في الإغاثة في حالات الكوارث في عام 1994. وقد رُحب بالمدونة من خلال قرار المؤتمر الدولي للحركة (الذي يضم جميع الدول الأطراف في اتفاقيات جنيف بالإضافة إلى مكونات الحركة) في العام التالي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تسعى مدونة قواعد السلوك إلى حماية معايير السلوك الخاصة بنا حتى نتمكن من الحفاظ على أعلى معايير الاستقلالية والفعالية والتأثير. تم إعداد المدونة  على نحو مشترك بين الاتحاد الدولي واللجنة الدولية.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كما وقعت العديد من المنظمات غير الحكومية على مدونة قواعد السلوك، لذا فهي لا تسري على اللجنة الدولية فقط.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عند التطوع أو العمل مع حركة الصليب الأحمر والهلال الأحمر، فإنك تعتبر موقعا على مدونة قواعد السلوك هذه سواء وقعت عليها بيدك أم لا. تمثل المدون التزامت تنظيميت وبالتالي هي تسري على أي شخص في المنظمة - المتطوعين والموظفين والاستشاريين، ونحوهم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تسري القواعد أثناء ساعات العمل خارج ساعات العمل - حيث يُنظر إلينا في كثير من الأحيان كممثلين للصليب الأحمر والهلال الأحمر</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هناك 10 مبادئ أساسية، يعكس الكثير منها المبادئ الإنسانية الأساسية، وعدم التحيز والحيادية والاستقلالية.</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تُستخلص معظم قواعد السلوك الخاصة بالمنظمة من هذه المدونة العالمية المشتركة</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تتضمن المدونة إرشادات حول الأعمال التي ننفذها وكيفية تنفيذ تلك الأعمال - وبالتالي أنواع المساعدة التي نقدمها وكيفية تقديمها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تتضمن المدونة إرشادات حول ما نتوقعه المتطوعين والموظفين التابعين لنا – والمساءل المقبولة</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5</a:t>
            </a:fld>
            <a:endParaRPr lang="en-US" altLang="ru-RU"/>
          </a:p>
        </p:txBody>
      </p:sp>
    </p:spTree>
    <p:extLst>
      <p:ext uri="{BB962C8B-B14F-4D97-AF65-F5344CB8AC3E}">
        <p14:creationId xmlns:p14="http://schemas.microsoft.com/office/powerpoint/2010/main" val="604888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marR="0" algn="r"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المتحدثين</a:t>
            </a:r>
            <a:endParaRPr lang="en-US" sz="1800" dirty="0">
              <a:effectLst/>
              <a:latin typeface="+mn-lt"/>
              <a:ea typeface="Calibri"/>
              <a:cs typeface="Calibri" panose="020F0502020204030204" pitchFamily="34" charset="0"/>
            </a:endParaRPr>
          </a:p>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اعرض المبادئ الأساسية العشرة</a:t>
            </a:r>
            <a:endParaRPr lang="en-US" sz="1800" dirty="0">
              <a:effectLst/>
              <a:latin typeface="+mn-lt"/>
              <a:ea typeface="Calibri"/>
              <a:cs typeface="Calibri" panose="020F0502020204030204" pitchFamily="34" charset="0"/>
            </a:endParaRPr>
          </a:p>
          <a:p>
            <a:pPr marL="914400" marR="0" algn="r" rtl="1">
              <a:lnSpc>
                <a:spcPct val="115000"/>
              </a:lnSpc>
              <a:spcBef>
                <a:spcPts val="0"/>
              </a:spcBef>
              <a:spcAft>
                <a:spcPts val="1000"/>
              </a:spcAft>
            </a:pPr>
            <a:r>
              <a:rPr lang="ar-JO" sz="2000" dirty="0">
                <a:effectLst/>
                <a:latin typeface="+mn-lt"/>
                <a:ea typeface="Calibri"/>
                <a:cs typeface="Calibri" panose="020F0502020204030204" pitchFamily="34" charset="0"/>
              </a:rPr>
              <a:t>اسأل المشاركين ما إذا كانوا يعرفونها </a:t>
            </a:r>
            <a:endParaRPr lang="en-US" sz="1800" dirty="0">
              <a:effectLst/>
              <a:latin typeface="+mn-lt"/>
              <a:ea typeface="Calibri"/>
              <a:cs typeface="Calibri" panose="020F0502020204030204" pitchFamily="34" charset="0"/>
            </a:endParaRPr>
          </a:p>
          <a:p>
            <a:pPr marL="9144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وضح أنك ستستعرض كل مبدأ من تلك المبادئ م مع التركيز على ما يعنيه بخصوص سلوكنا في المجتمعات</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6</a:t>
            </a:fld>
            <a:endParaRPr lang="en-US" altLang="ru-RU"/>
          </a:p>
        </p:txBody>
      </p:sp>
    </p:spTree>
    <p:extLst>
      <p:ext uri="{BB962C8B-B14F-4D97-AF65-F5344CB8AC3E}">
        <p14:creationId xmlns:p14="http://schemas.microsoft.com/office/powerpoint/2010/main" val="2845792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اعتمادًا على الوقت المتاح - خيار التركيز على المبادئ الأكثر ارتباطًا بسلوك الموظفين والمتطوعين في المجتمعات.</a:t>
            </a:r>
            <a:endParaRPr lang="en-US" sz="1800" dirty="0">
              <a:effectLst/>
              <a:latin typeface="+mn-lt"/>
              <a:ea typeface="Calibri"/>
              <a:cs typeface="Calibri" panose="020F0502020204030204" pitchFamily="34" charset="0"/>
            </a:endParaRPr>
          </a:p>
          <a:p>
            <a:pPr algn="r"/>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7</a:t>
            </a:fld>
            <a:endParaRPr lang="en-US" altLang="ru-RU"/>
          </a:p>
        </p:txBody>
      </p:sp>
    </p:spTree>
    <p:extLst>
      <p:ext uri="{BB962C8B-B14F-4D97-AF65-F5344CB8AC3E}">
        <p14:creationId xmlns:p14="http://schemas.microsoft.com/office/powerpoint/2010/main" val="2381348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7" name="Google Shape;497;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FACILITATOR NOTES</a:t>
            </a:r>
            <a:endParaRPr dirty="0"/>
          </a:p>
          <a:p>
            <a:pPr marL="0" lvl="0" indent="0" algn="l" rtl="0">
              <a:lnSpc>
                <a:spcPct val="100000"/>
              </a:lnSpc>
              <a:spcBef>
                <a:spcPts val="542"/>
              </a:spcBef>
              <a:spcAft>
                <a:spcPts val="0"/>
              </a:spcAft>
              <a:buSzPts val="1400"/>
              <a:buNone/>
            </a:pPr>
            <a:endParaRPr dirty="0"/>
          </a:p>
          <a:p>
            <a:pPr marL="342900" lvl="0" indent="-342900">
              <a:lnSpc>
                <a:spcPct val="115000"/>
              </a:lnSpc>
              <a:buFont typeface="+mj-lt"/>
              <a:buAutoNum type="arabicPeriod"/>
            </a:pPr>
            <a:r>
              <a:rPr lang="en-GB" sz="1100" dirty="0">
                <a:effectLst/>
                <a:latin typeface="Open Sans" panose="020B0606030504020204" pitchFamily="34" charset="0"/>
                <a:ea typeface="Arial" panose="020B0604020202020204" pitchFamily="34" charset="0"/>
              </a:rPr>
              <a:t>Assign one of the common mistakes to each group and ask them to share real-life examples of this mistake that they have seen in their work, and then choose one and discuss the reasons why this happened and what the consequences were </a:t>
            </a:r>
            <a:r>
              <a:rPr lang="en-GB" sz="1100" b="1" dirty="0">
                <a:effectLst/>
                <a:latin typeface="Open Sans" panose="020B0606030504020204" pitchFamily="34" charset="0"/>
                <a:ea typeface="Arial" panose="020B0604020202020204" pitchFamily="34" charset="0"/>
              </a:rPr>
              <a:t>(10 mins)</a:t>
            </a:r>
            <a:endParaRPr lang="en-GB" sz="1200" b="1" dirty="0">
              <a:effectLst/>
              <a:latin typeface="Times New Roman" panose="02020603050405020304" pitchFamily="18" charset="0"/>
              <a:ea typeface="Arial" panose="020B0604020202020204" pitchFamily="34" charset="0"/>
            </a:endParaRPr>
          </a:p>
          <a:p>
            <a:pPr marL="342900" lvl="0" indent="-342900">
              <a:lnSpc>
                <a:spcPct val="115000"/>
              </a:lnSpc>
              <a:buFont typeface="+mj-lt"/>
              <a:buAutoNum type="arabicPeriod"/>
            </a:pPr>
            <a:endParaRPr lang="en-GB" sz="1200" b="1" dirty="0">
              <a:effectLst/>
              <a:latin typeface="Times New Roman" panose="02020603050405020304" pitchFamily="18" charset="0"/>
              <a:ea typeface="Arial" panose="020B0604020202020204" pitchFamily="34" charset="0"/>
            </a:endParaRPr>
          </a:p>
          <a:p>
            <a:pPr marL="342900" lvl="0" indent="-342900">
              <a:lnSpc>
                <a:spcPct val="115000"/>
              </a:lnSpc>
              <a:buFont typeface="+mj-lt"/>
              <a:buAutoNum type="arabicPeriod"/>
            </a:pPr>
            <a:r>
              <a:rPr lang="en-GB" sz="1100" dirty="0">
                <a:effectLst/>
                <a:latin typeface="Open Sans" panose="020B0606030504020204" pitchFamily="34" charset="0"/>
                <a:ea typeface="Arial" panose="020B0604020202020204" pitchFamily="34" charset="0"/>
              </a:rPr>
              <a:t>Close the session with a discussion in plenary. Key questions to ask include </a:t>
            </a:r>
            <a:r>
              <a:rPr lang="en-GB" sz="1100" b="1" dirty="0">
                <a:effectLst/>
                <a:latin typeface="Open Sans" panose="020B0606030504020204" pitchFamily="34" charset="0"/>
                <a:ea typeface="Arial" panose="020B0604020202020204" pitchFamily="34" charset="0"/>
              </a:rPr>
              <a:t>(5-10 mins):</a:t>
            </a:r>
            <a:endParaRPr lang="en-GB" sz="1200" dirty="0">
              <a:effectLst/>
              <a:latin typeface="Times New Roman" panose="02020603050405020304" pitchFamily="18" charset="0"/>
              <a:ea typeface="Times New Roman" panose="02020603050405020304" pitchFamily="18" charset="0"/>
            </a:endParaRPr>
          </a:p>
          <a:p>
            <a:pPr marL="742950" lvl="1" indent="-285750">
              <a:lnSpc>
                <a:spcPct val="115000"/>
              </a:lnSpc>
              <a:spcAft>
                <a:spcPts val="600"/>
              </a:spcAft>
              <a:buFont typeface="+mj-lt"/>
              <a:buAutoNum type="arabicPeriod"/>
            </a:pPr>
            <a:r>
              <a:rPr lang="en-GB" sz="1100" dirty="0">
                <a:effectLst/>
                <a:latin typeface="Open Sans" panose="020B0606030504020204" pitchFamily="34" charset="0"/>
                <a:ea typeface="Arial" panose="020B0604020202020204" pitchFamily="34" charset="0"/>
              </a:rPr>
              <a:t>What are some of the reasons we don’t engage communities as well as should? e.g. time, funds, commitment, plans made at HQ levels</a:t>
            </a:r>
            <a:endParaRPr lang="en-GB" sz="1200" dirty="0">
              <a:effectLst/>
              <a:latin typeface="Times New Roman" panose="02020603050405020304" pitchFamily="18" charset="0"/>
              <a:ea typeface="Times New Roman" panose="02020603050405020304" pitchFamily="18" charset="0"/>
            </a:endParaRPr>
          </a:p>
          <a:p>
            <a:pPr marL="742950" lvl="1" indent="-285750">
              <a:lnSpc>
                <a:spcPct val="115000"/>
              </a:lnSpc>
              <a:spcAft>
                <a:spcPts val="600"/>
              </a:spcAft>
              <a:buFont typeface="+mj-lt"/>
              <a:buAutoNum type="arabicPeriod"/>
            </a:pPr>
            <a:r>
              <a:rPr lang="en-GB" sz="1100" dirty="0">
                <a:effectLst/>
                <a:latin typeface="Open Sans" panose="020B0606030504020204" pitchFamily="34" charset="0"/>
                <a:ea typeface="Arial" panose="020B0604020202020204" pitchFamily="34" charset="0"/>
              </a:rPr>
              <a:t>What are the consequences of not engaging community members? </a:t>
            </a:r>
            <a:endParaRPr lang="en-GB" sz="1200" dirty="0">
              <a:effectLst/>
              <a:latin typeface="Times New Roman" panose="02020603050405020304" pitchFamily="18" charset="0"/>
              <a:ea typeface="Times New Roman" panose="02020603050405020304" pitchFamily="18" charset="0"/>
            </a:endParaRPr>
          </a:p>
          <a:p>
            <a:pPr marL="171450" lvl="0" indent="-171450" algn="l" rtl="0">
              <a:lnSpc>
                <a:spcPct val="100000"/>
              </a:lnSpc>
              <a:spcBef>
                <a:spcPts val="360"/>
              </a:spcBef>
              <a:spcAft>
                <a:spcPts val="0"/>
              </a:spcAft>
              <a:buClr>
                <a:schemeClr val="dk1"/>
              </a:buClr>
              <a:buSzPts val="1200"/>
              <a:buFont typeface="Arial"/>
              <a:buChar char="•"/>
            </a:pPr>
            <a:endParaRPr dirty="0"/>
          </a:p>
        </p:txBody>
      </p:sp>
      <p:sp>
        <p:nvSpPr>
          <p:cNvPr id="498" name="Google Shape;498;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base" latinLnBrk="0" hangingPunct="1">
              <a:lnSpc>
                <a:spcPct val="100000"/>
              </a:lnSpc>
              <a:spcBef>
                <a:spcPts val="0"/>
              </a:spcBef>
              <a:spcAft>
                <a:spcPts val="0"/>
              </a:spcAft>
              <a:buClrTx/>
              <a:buSzPts val="1400"/>
              <a:buFontTx/>
              <a:buNone/>
              <a:tabLst/>
              <a:defRPr/>
            </a:pPr>
            <a:fld id="{00000000-1234-1234-1234-123412341234}" type="slidenum">
              <a:rPr kumimoji="0" lang="en-GB" sz="1200" b="0" i="0" u="none" strike="noStrike" kern="1200" cap="none" spc="0" normalizeH="0" baseline="0" noProof="0">
                <a:ln>
                  <a:noFill/>
                </a:ln>
                <a:solidFill>
                  <a:prstClr val="black"/>
                </a:solidFill>
                <a:effectLst/>
                <a:uLnTx/>
                <a:uFillTx/>
                <a:latin typeface="Calibri" panose="020F0502020204030204" pitchFamily="34" charset="0"/>
                <a:ea typeface="+mn-ea"/>
                <a:cs typeface="Arial"/>
              </a:rPr>
              <a:pPr marL="0" marR="0" lvl="0" indent="0" algn="r" defTabSz="914400" rtl="0" eaLnBrk="1" fontAlgn="base" latinLnBrk="0" hangingPunct="1">
                <a:lnSpc>
                  <a:spcPct val="100000"/>
                </a:lnSpc>
                <a:spcBef>
                  <a:spcPts val="0"/>
                </a:spcBef>
                <a:spcAft>
                  <a:spcPts val="0"/>
                </a:spcAft>
                <a:buClrTx/>
                <a:buSzPts val="1400"/>
                <a:buFontTx/>
                <a:buNone/>
                <a:tabLst/>
                <a:defRPr/>
              </a:pPr>
              <a:t>8</a:t>
            </a:fld>
            <a:endParaRPr kumimoji="0" sz="1200" b="0" i="0" u="none" strike="noStrike" kern="1200" cap="none" spc="0" normalizeH="0" baseline="0" noProof="0">
              <a:ln>
                <a:noFill/>
              </a:ln>
              <a:solidFill>
                <a:prstClr val="black"/>
              </a:solidFill>
              <a:effectLst/>
              <a:uLnTx/>
              <a:uFillTx/>
              <a:latin typeface="Calibri" panose="020F0502020204030204" pitchFamily="34" charset="0"/>
              <a:ea typeface="+mn-ea"/>
              <a:cs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71600" marR="0" algn="r" rtl="1">
              <a:lnSpc>
                <a:spcPct val="115000"/>
              </a:lnSpc>
              <a:spcBef>
                <a:spcPts val="0"/>
              </a:spcBef>
              <a:spcAft>
                <a:spcPts val="1000"/>
              </a:spcAft>
            </a:pPr>
            <a:r>
              <a:rPr lang="ar-JO" sz="2000" b="1" dirty="0">
                <a:effectLst/>
                <a:latin typeface="+mn-lt"/>
                <a:ea typeface="Calibri"/>
                <a:cs typeface="Calibri" panose="020F0502020204030204" pitchFamily="34" charset="0"/>
              </a:rPr>
              <a:t>ملاحظات الميسر</a:t>
            </a:r>
            <a:endParaRPr lang="en-US" sz="1800" dirty="0">
              <a:effectLst/>
              <a:latin typeface="+mn-lt"/>
              <a:ea typeface="Calibri"/>
              <a:cs typeface="Calibri" panose="020F0502020204030204" pitchFamily="34" charset="0"/>
            </a:endParaRPr>
          </a:p>
          <a:p>
            <a:pPr marL="1371600" marR="0" algn="r"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مبدأ 1: يوضع الواجب الإنساني على رأس سلم الأولويات</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يُعد الحق في الحصول على المساعدة الإنسانية وتقديمها مبدأ إنسانيا أساسيا ينبغي أن يتمتع به جميع المواطنين في جميع البلدان. وحيث أننا أعضاء في المجتمع الدولي، ندرك التزامنا بتوفير المساعدة الإنسانية حيثما تكون هناك حاجة إليها. لذلك، فإن الحاجة إلى الوصول دون عوائق إلى السكان المتضررين لها أهمية أساسية في ممارسة تلك المسؤولية. يتمثل الدافع الرئيسي لاستجابتنا للكوارث في تخفيف المعاناة الإنسانية بين الأشخاص الأقل قدرة على تحمل الضغط الناجم عن الكارثة. لا يُعد تقديمنا للمساعدات الإنسانية عملاً حزبياً أو سياسياً ولا ينبغي النظر إليه على ذلك النحو</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1371600" marR="0" algn="just" rtl="1">
              <a:lnSpc>
                <a:spcPct val="115000"/>
              </a:lnSpc>
              <a:spcBef>
                <a:spcPts val="0"/>
              </a:spcBef>
              <a:spcAft>
                <a:spcPts val="1000"/>
              </a:spcAft>
            </a:pPr>
            <a:r>
              <a:rPr lang="ar-JO" sz="2000" dirty="0">
                <a:effectLst/>
                <a:latin typeface="+mn-lt"/>
                <a:ea typeface="Calibri"/>
                <a:cs typeface="Calibri" panose="020F0502020204030204" pitchFamily="34" charset="0"/>
              </a:rPr>
              <a:t> </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إن الحاجة الإنسانية توجه معظم قراراتنا وتدعم جميع الالتزامات الأخرى. و نستخدمها كثيرا عند التفاوض بشأن الوصول إلى مناطق محددة مع الحكومات أو الجماعات المسلحة. يعد الحق في المساعدة الإنسانية جزءا من القانون الإنساني الدولي</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وهذا يشمل معاملة الناس بكرامة واحترام وإنصاف</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Symbol"/>
              <a:buChar char=""/>
            </a:pPr>
            <a:r>
              <a:rPr lang="ar-JO" sz="2000" dirty="0">
                <a:effectLst/>
                <a:latin typeface="+mn-lt"/>
                <a:ea typeface="Calibri"/>
                <a:cs typeface="Calibri" panose="020F0502020204030204" pitchFamily="34" charset="0"/>
              </a:rPr>
              <a:t>فيما يلي بعض الأساليب البسيطة التي يمكن من خلالها تجسيد هذا المبدأ في سلوكنا</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نطلب من الناس المال أو الهدايا أو الجنس مقابل مساعدتهم - نحن تدفعنا الرغبة إلى مساعدة المحتاجين والتخفيف من معاناتهم، وليس مكاسبنا الشخصية</a:t>
            </a:r>
            <a:r>
              <a:rPr lang="en-US" sz="2000" dirty="0">
                <a:effectLst/>
                <a:latin typeface="+mn-lt"/>
                <a:ea typeface="Calibri"/>
                <a:cs typeface="Calibri" panose="020F0502020204030204" pitchFamily="34" charset="0"/>
              </a:rPr>
              <a:t>.</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لا نؤذي الناس، ولا</a:t>
            </a:r>
            <a:r>
              <a:rPr lang="ar-JO" sz="2000" baseline="0" dirty="0">
                <a:effectLst/>
                <a:latin typeface="+mn-lt"/>
                <a:ea typeface="Calibri"/>
                <a:cs typeface="Calibri" panose="020F0502020204030204" pitchFamily="34" charset="0"/>
              </a:rPr>
              <a:t> </a:t>
            </a:r>
            <a:r>
              <a:rPr lang="ar-JO" sz="2000" dirty="0">
                <a:effectLst/>
                <a:latin typeface="+mn-lt"/>
                <a:ea typeface="Calibri"/>
                <a:cs typeface="Calibri" panose="020F0502020204030204" pitchFamily="34" charset="0"/>
              </a:rPr>
              <a:t>نسيء إليهم، ولا نتحدث إليهم بوقاحة، ولا نضايق الناس أو نميز ضدهم</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نتعامل مع الناس باحترام، ونعترف بهم على أنهم أندادا لنا، ونحن صادقون وعادلون في علاقاتنا مع زملائنا وأفراد المجتمع</a:t>
            </a:r>
            <a:endParaRPr lang="en-US" sz="1800" dirty="0">
              <a:effectLst/>
              <a:latin typeface="+mn-lt"/>
              <a:ea typeface="Calibri"/>
              <a:cs typeface="Calibri" panose="020F0502020204030204" pitchFamily="34" charset="0"/>
            </a:endParaRPr>
          </a:p>
          <a:p>
            <a:pPr marL="342900" marR="0" lvl="0" indent="-342900" algn="just" rtl="1">
              <a:lnSpc>
                <a:spcPct val="115000"/>
              </a:lnSpc>
              <a:spcBef>
                <a:spcPts val="0"/>
              </a:spcBef>
              <a:spcAft>
                <a:spcPts val="1000"/>
              </a:spcAft>
              <a:buFont typeface="Courier New"/>
              <a:buChar char="o"/>
            </a:pPr>
            <a:r>
              <a:rPr lang="ar-JO" sz="2000" dirty="0">
                <a:effectLst/>
                <a:latin typeface="+mn-lt"/>
                <a:ea typeface="Calibri"/>
                <a:cs typeface="Calibri" panose="020F0502020204030204" pitchFamily="34" charset="0"/>
              </a:rPr>
              <a:t>نحترم جميع الأشخاص على قدم المساواة ودون أي تمييز أو تفريق على أساس الجنسية أو العرق أو الجنس أو المعتقدات الدينية أو الطبقة أو الآراء السياسية؛ ونتصرف في جميع الأوقات وفقا للمبادئ الأساسية</a:t>
            </a:r>
            <a:endParaRPr lang="en-US" sz="1800" dirty="0">
              <a:effectLst/>
              <a:latin typeface="+mn-lt"/>
              <a:ea typeface="Calibri"/>
              <a:cs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9</a:t>
            </a:fld>
            <a:endParaRPr lang="en-US" altLang="ru-RU"/>
          </a:p>
        </p:txBody>
      </p:sp>
    </p:spTree>
    <p:extLst>
      <p:ext uri="{BB962C8B-B14F-4D97-AF65-F5344CB8AC3E}">
        <p14:creationId xmlns:p14="http://schemas.microsoft.com/office/powerpoint/2010/main" val="32491688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2" name="Picture 1" descr="A picture containing drawing&#10;&#10;Description automatically generated">
            <a:extLst>
              <a:ext uri="{FF2B5EF4-FFF2-40B4-BE49-F238E27FC236}">
                <a16:creationId xmlns:a16="http://schemas.microsoft.com/office/drawing/2014/main" id="{D1F20521-43D6-4FA4-8C23-3523E54FAD0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4" name="Picture 3">
            <a:extLst>
              <a:ext uri="{FF2B5EF4-FFF2-40B4-BE49-F238E27FC236}">
                <a16:creationId xmlns:a16="http://schemas.microsoft.com/office/drawing/2014/main" id="{FB3AAAD6-F080-0541-84E7-ECF426B09C2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394659" y="326698"/>
            <a:ext cx="789949" cy="1067799"/>
          </a:xfrm>
          <a:prstGeom prst="rect">
            <a:avLst/>
          </a:prstGeom>
        </p:spPr>
      </p:pic>
    </p:spTree>
    <p:extLst>
      <p:ext uri="{BB962C8B-B14F-4D97-AF65-F5344CB8AC3E}">
        <p14:creationId xmlns:p14="http://schemas.microsoft.com/office/powerpoint/2010/main" val="3758428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357270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2317897"/>
            <a:ext cx="10994065" cy="6868633"/>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7" name="Picture 6" descr="A picture containing drawing&#10;&#10;Description automatically generated">
            <a:extLst>
              <a:ext uri="{FF2B5EF4-FFF2-40B4-BE49-F238E27FC236}">
                <a16:creationId xmlns:a16="http://schemas.microsoft.com/office/drawing/2014/main" id="{DF29871F-CEED-B04E-8518-F4CA2D58359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5" name="Picture 4">
            <a:extLst>
              <a:ext uri="{FF2B5EF4-FFF2-40B4-BE49-F238E27FC236}">
                <a16:creationId xmlns:a16="http://schemas.microsoft.com/office/drawing/2014/main" id="{053956A0-3319-4367-9B82-05776D7DCF6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882380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698918" cy="669891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4279192" y="4287009"/>
            <a:ext cx="4798110" cy="479811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6B0F88A4-FF9B-F54C-BFA6-563C6D03A2D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816F11FA-C9F2-48F5-BE7C-111E471F832F}"/>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321701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0" name="Picture Placeholder 2"/>
          <p:cNvSpPr>
            <a:spLocks noGrp="1"/>
          </p:cNvSpPr>
          <p:nvPr>
            <p:ph type="pic" sz="quarter" idx="12"/>
          </p:nvPr>
        </p:nvSpPr>
        <p:spPr>
          <a:xfrm>
            <a:off x="6907700"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9" name="Picture Placeholder 2"/>
          <p:cNvSpPr>
            <a:spLocks noGrp="1"/>
          </p:cNvSpPr>
          <p:nvPr>
            <p:ph type="pic" sz="quarter" idx="11"/>
          </p:nvPr>
        </p:nvSpPr>
        <p:spPr>
          <a:xfrm>
            <a:off x="-24384" y="0"/>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4" name="Picture Placeholder 2"/>
          <p:cNvSpPr>
            <a:spLocks noGrp="1"/>
          </p:cNvSpPr>
          <p:nvPr>
            <p:ph type="pic" sz="quarter" idx="13"/>
          </p:nvPr>
        </p:nvSpPr>
        <p:spPr>
          <a:xfrm>
            <a:off x="3441658"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5" name="Picture Placeholder 2"/>
          <p:cNvSpPr>
            <a:spLocks noGrp="1"/>
          </p:cNvSpPr>
          <p:nvPr>
            <p:ph type="pic" sz="quarter" idx="14"/>
          </p:nvPr>
        </p:nvSpPr>
        <p:spPr>
          <a:xfrm>
            <a:off x="-24384"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6" name="Picture Placeholder 2"/>
          <p:cNvSpPr>
            <a:spLocks noGrp="1"/>
          </p:cNvSpPr>
          <p:nvPr>
            <p:ph type="pic" sz="quarter" idx="15"/>
          </p:nvPr>
        </p:nvSpPr>
        <p:spPr>
          <a:xfrm>
            <a:off x="3441658"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7" name="Picture Placeholder 2"/>
          <p:cNvSpPr>
            <a:spLocks noGrp="1"/>
          </p:cNvSpPr>
          <p:nvPr>
            <p:ph type="pic" sz="quarter" idx="16"/>
          </p:nvPr>
        </p:nvSpPr>
        <p:spPr>
          <a:xfrm>
            <a:off x="-24384"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13" name="Picture 12" descr="A picture containing drawing&#10;&#10;Description automatically generated">
            <a:extLst>
              <a:ext uri="{FF2B5EF4-FFF2-40B4-BE49-F238E27FC236}">
                <a16:creationId xmlns:a16="http://schemas.microsoft.com/office/drawing/2014/main" id="{C6153088-D967-E345-BB49-962A0CE7B66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11" name="Picture 10">
            <a:extLst>
              <a:ext uri="{FF2B5EF4-FFF2-40B4-BE49-F238E27FC236}">
                <a16:creationId xmlns:a16="http://schemas.microsoft.com/office/drawing/2014/main" id="{DBAAAFA7-F3EA-4C98-B116-5713A77284B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709996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22" name="Picture Placeholder 2"/>
          <p:cNvSpPr>
            <a:spLocks noGrp="1"/>
          </p:cNvSpPr>
          <p:nvPr>
            <p:ph type="pic" sz="quarter" idx="12"/>
          </p:nvPr>
        </p:nvSpPr>
        <p:spPr>
          <a:xfrm>
            <a:off x="1135917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3" name="Picture Placeholder 2"/>
          <p:cNvSpPr>
            <a:spLocks noGrp="1"/>
          </p:cNvSpPr>
          <p:nvPr>
            <p:ph type="pic" sz="quarter" idx="13"/>
          </p:nvPr>
        </p:nvSpPr>
        <p:spPr>
          <a:xfrm>
            <a:off x="9087336"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4" name="Picture Placeholder 2"/>
          <p:cNvSpPr>
            <a:spLocks noGrp="1"/>
          </p:cNvSpPr>
          <p:nvPr>
            <p:ph type="pic" sz="quarter" idx="14"/>
          </p:nvPr>
        </p:nvSpPr>
        <p:spPr>
          <a:xfrm>
            <a:off x="6815502"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5" name="Picture Placeholder 2"/>
          <p:cNvSpPr>
            <a:spLocks noGrp="1"/>
          </p:cNvSpPr>
          <p:nvPr>
            <p:ph type="pic" sz="quarter" idx="15"/>
          </p:nvPr>
        </p:nvSpPr>
        <p:spPr>
          <a:xfrm>
            <a:off x="4543668"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Picture Placeholder 2"/>
          <p:cNvSpPr>
            <a:spLocks noGrp="1"/>
          </p:cNvSpPr>
          <p:nvPr>
            <p:ph type="pic" sz="quarter" idx="16"/>
          </p:nvPr>
        </p:nvSpPr>
        <p:spPr>
          <a:xfrm>
            <a:off x="2271834"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7" name="Picture Placeholder 2"/>
          <p:cNvSpPr>
            <a:spLocks noGrp="1"/>
          </p:cNvSpPr>
          <p:nvPr>
            <p:ph type="pic" sz="quarter" idx="17"/>
          </p:nvPr>
        </p:nvSpPr>
        <p:spPr>
          <a:xfrm>
            <a:off x="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0" name="Picture Placeholder 2"/>
          <p:cNvSpPr>
            <a:spLocks noGrp="1"/>
          </p:cNvSpPr>
          <p:nvPr>
            <p:ph type="pic" sz="quarter" idx="19"/>
          </p:nvPr>
        </p:nvSpPr>
        <p:spPr>
          <a:xfrm>
            <a:off x="9087336"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1" name="Picture Placeholder 2"/>
          <p:cNvSpPr>
            <a:spLocks noGrp="1"/>
          </p:cNvSpPr>
          <p:nvPr>
            <p:ph type="pic" sz="quarter" idx="20"/>
          </p:nvPr>
        </p:nvSpPr>
        <p:spPr>
          <a:xfrm>
            <a:off x="6815502"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2" name="Picture Placeholder 2"/>
          <p:cNvSpPr>
            <a:spLocks noGrp="1"/>
          </p:cNvSpPr>
          <p:nvPr>
            <p:ph type="pic" sz="quarter" idx="21"/>
          </p:nvPr>
        </p:nvSpPr>
        <p:spPr>
          <a:xfrm>
            <a:off x="4543668"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3" name="Picture Placeholder 2"/>
          <p:cNvSpPr>
            <a:spLocks noGrp="1"/>
          </p:cNvSpPr>
          <p:nvPr>
            <p:ph type="pic" sz="quarter" idx="22"/>
          </p:nvPr>
        </p:nvSpPr>
        <p:spPr>
          <a:xfrm>
            <a:off x="2271834"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4" name="Picture Placeholder 2"/>
          <p:cNvSpPr>
            <a:spLocks noGrp="1"/>
          </p:cNvSpPr>
          <p:nvPr>
            <p:ph type="pic" sz="quarter" idx="23"/>
          </p:nvPr>
        </p:nvSpPr>
        <p:spPr>
          <a:xfrm>
            <a:off x="0"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7" name="Picture Placeholder 2"/>
          <p:cNvSpPr>
            <a:spLocks noGrp="1"/>
          </p:cNvSpPr>
          <p:nvPr>
            <p:ph type="pic" sz="quarter" idx="25"/>
          </p:nvPr>
        </p:nvSpPr>
        <p:spPr>
          <a:xfrm>
            <a:off x="4543668"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8" name="Picture Placeholder 2"/>
          <p:cNvSpPr>
            <a:spLocks noGrp="1"/>
          </p:cNvSpPr>
          <p:nvPr>
            <p:ph type="pic" sz="quarter" idx="26"/>
          </p:nvPr>
        </p:nvSpPr>
        <p:spPr>
          <a:xfrm>
            <a:off x="2271834"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9" name="Picture Placeholder 2"/>
          <p:cNvSpPr>
            <a:spLocks noGrp="1"/>
          </p:cNvSpPr>
          <p:nvPr>
            <p:ph type="pic" sz="quarter" idx="27"/>
          </p:nvPr>
        </p:nvSpPr>
        <p:spPr>
          <a:xfrm>
            <a:off x="0"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0" name="Picture Placeholder 2"/>
          <p:cNvSpPr>
            <a:spLocks noGrp="1"/>
          </p:cNvSpPr>
          <p:nvPr>
            <p:ph type="pic" sz="quarter" idx="28"/>
          </p:nvPr>
        </p:nvSpPr>
        <p:spPr>
          <a:xfrm>
            <a:off x="0" y="6743703"/>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21" name="Picture 20" descr="A picture containing drawing&#10;&#10;Description automatically generated">
            <a:extLst>
              <a:ext uri="{FF2B5EF4-FFF2-40B4-BE49-F238E27FC236}">
                <a16:creationId xmlns:a16="http://schemas.microsoft.com/office/drawing/2014/main" id="{AB2D3455-4DB6-AD40-8226-3DC009A5363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18" name="Picture 17">
            <a:extLst>
              <a:ext uri="{FF2B5EF4-FFF2-40B4-BE49-F238E27FC236}">
                <a16:creationId xmlns:a16="http://schemas.microsoft.com/office/drawing/2014/main" id="{6C07F0FC-49CE-4A27-ACE6-0F22820A1C61}"/>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1498689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076448"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6052354"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8D3D034F-D23D-3840-A32C-50C3BA8F04A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8D3BD815-F230-48CF-A3EA-59FADA202275}"/>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808353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457449" y="0"/>
            <a:ext cx="5485374"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0" y="0"/>
            <a:ext cx="2457448"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8F2218D0-88EB-0848-8A65-E9C52FBF873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62436CCD-E061-4955-BD36-CA7300196BD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3720988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6770204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4501208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091393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242D38"/>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E796B6D-8EC9-1D4E-9EBA-4B7301F2BE88}"/>
              </a:ext>
            </a:extLst>
          </p:cNvPr>
          <p:cNvSpPr>
            <a:spLocks noGrp="1"/>
          </p:cNvSpPr>
          <p:nvPr>
            <p:ph type="body" sz="quarter" idx="10"/>
          </p:nvPr>
        </p:nvSpPr>
        <p:spPr>
          <a:xfrm>
            <a:off x="3827462" y="2656682"/>
            <a:ext cx="10633075" cy="2487612"/>
          </a:xfrm>
          <a:prstGeom prst="rect">
            <a:avLst/>
          </a:prstGeom>
        </p:spPr>
        <p:txBody>
          <a:bodyPr/>
          <a:lstStyle>
            <a:lvl1pPr marL="0" indent="0" algn="ctr">
              <a:buNone/>
              <a:defRPr sz="8800" b="1">
                <a:solidFill>
                  <a:srgbClr val="F5333F"/>
                </a:solidFill>
                <a:latin typeface="Calibri" panose="020F0502020204030204" pitchFamily="34" charset="0"/>
              </a:defRPr>
            </a:lvl1pPr>
          </a:lstStyle>
          <a:p>
            <a:pPr lvl="0"/>
            <a:r>
              <a:rPr lang="en-US" dirty="0"/>
              <a:t>Click to edit Master text style</a:t>
            </a:r>
          </a:p>
        </p:txBody>
      </p:sp>
      <p:sp>
        <p:nvSpPr>
          <p:cNvPr id="7" name="Text Placeholder 6">
            <a:extLst>
              <a:ext uri="{FF2B5EF4-FFF2-40B4-BE49-F238E27FC236}">
                <a16:creationId xmlns:a16="http://schemas.microsoft.com/office/drawing/2014/main" id="{24132B52-7413-2C4E-AEE6-DA4506BC314F}"/>
              </a:ext>
            </a:extLst>
          </p:cNvPr>
          <p:cNvSpPr>
            <a:spLocks noGrp="1"/>
          </p:cNvSpPr>
          <p:nvPr>
            <p:ph type="body" sz="quarter" idx="11"/>
          </p:nvPr>
        </p:nvSpPr>
        <p:spPr>
          <a:xfrm>
            <a:off x="3827462" y="5464065"/>
            <a:ext cx="10633075" cy="1468437"/>
          </a:xfrm>
          <a:prstGeom prst="rect">
            <a:avLst/>
          </a:prstGeom>
        </p:spPr>
        <p:txBody>
          <a:bodyPr/>
          <a:lstStyle>
            <a:lvl1pPr marL="0" indent="0" algn="ctr">
              <a:buNone/>
              <a:defRPr b="1">
                <a:solidFill>
                  <a:schemeClr val="bg2"/>
                </a:solidFill>
                <a:latin typeface="Calibri" panose="020F0502020204030204" pitchFamily="34" charset="0"/>
              </a:defRPr>
            </a:lvl1pPr>
          </a:lstStyle>
          <a:p>
            <a:pPr lvl="0"/>
            <a:r>
              <a:rPr lang="en-US" dirty="0"/>
              <a:t>Click to edit Master text style</a:t>
            </a:r>
          </a:p>
        </p:txBody>
      </p:sp>
    </p:spTree>
    <p:extLst>
      <p:ext uri="{BB962C8B-B14F-4D97-AF65-F5344CB8AC3E}">
        <p14:creationId xmlns:p14="http://schemas.microsoft.com/office/powerpoint/2010/main" val="13660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1065221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9758722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80297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6" name="Freeform 9"/>
          <p:cNvSpPr>
            <a:spLocks noGrp="1"/>
          </p:cNvSpPr>
          <p:nvPr>
            <p:ph type="pic" sz="quarter" idx="11"/>
          </p:nvPr>
        </p:nvSpPr>
        <p:spPr bwMode="auto">
          <a:xfrm>
            <a:off x="8655168" y="3482292"/>
            <a:ext cx="5777441" cy="5788744"/>
          </a:xfrm>
          <a:custGeom>
            <a:avLst/>
            <a:gdLst>
              <a:gd name="T0" fmla="*/ 1408 w 2554"/>
              <a:gd name="T1" fmla="*/ 6 h 2560"/>
              <a:gd name="T2" fmla="*/ 1596 w 2554"/>
              <a:gd name="T3" fmla="*/ 39 h 2560"/>
              <a:gd name="T4" fmla="*/ 1774 w 2554"/>
              <a:gd name="T5" fmla="*/ 100 h 2560"/>
              <a:gd name="T6" fmla="*/ 1939 w 2554"/>
              <a:gd name="T7" fmla="*/ 185 h 2560"/>
              <a:gd name="T8" fmla="*/ 2089 w 2554"/>
              <a:gd name="T9" fmla="*/ 292 h 2560"/>
              <a:gd name="T10" fmla="*/ 2222 w 2554"/>
              <a:gd name="T11" fmla="*/ 419 h 2560"/>
              <a:gd name="T12" fmla="*/ 2335 w 2554"/>
              <a:gd name="T13" fmla="*/ 564 h 2560"/>
              <a:gd name="T14" fmla="*/ 2428 w 2554"/>
              <a:gd name="T15" fmla="*/ 725 h 2560"/>
              <a:gd name="T16" fmla="*/ 2497 w 2554"/>
              <a:gd name="T17" fmla="*/ 899 h 2560"/>
              <a:gd name="T18" fmla="*/ 2539 w 2554"/>
              <a:gd name="T19" fmla="*/ 1085 h 2560"/>
              <a:gd name="T20" fmla="*/ 2554 w 2554"/>
              <a:gd name="T21" fmla="*/ 1280 h 2560"/>
              <a:gd name="T22" fmla="*/ 2539 w 2554"/>
              <a:gd name="T23" fmla="*/ 1475 h 2560"/>
              <a:gd name="T24" fmla="*/ 2497 w 2554"/>
              <a:gd name="T25" fmla="*/ 1661 h 2560"/>
              <a:gd name="T26" fmla="*/ 2428 w 2554"/>
              <a:gd name="T27" fmla="*/ 1835 h 2560"/>
              <a:gd name="T28" fmla="*/ 2335 w 2554"/>
              <a:gd name="T29" fmla="*/ 1996 h 2560"/>
              <a:gd name="T30" fmla="*/ 2222 w 2554"/>
              <a:gd name="T31" fmla="*/ 2141 h 2560"/>
              <a:gd name="T32" fmla="*/ 2089 w 2554"/>
              <a:gd name="T33" fmla="*/ 2268 h 2560"/>
              <a:gd name="T34" fmla="*/ 1939 w 2554"/>
              <a:gd name="T35" fmla="*/ 2375 h 2560"/>
              <a:gd name="T36" fmla="*/ 1774 w 2554"/>
              <a:gd name="T37" fmla="*/ 2460 h 2560"/>
              <a:gd name="T38" fmla="*/ 1596 w 2554"/>
              <a:gd name="T39" fmla="*/ 2520 h 2560"/>
              <a:gd name="T40" fmla="*/ 1408 w 2554"/>
              <a:gd name="T41" fmla="*/ 2554 h 2560"/>
              <a:gd name="T42" fmla="*/ 1211 w 2554"/>
              <a:gd name="T43" fmla="*/ 2559 h 2560"/>
              <a:gd name="T44" fmla="*/ 1019 w 2554"/>
              <a:gd name="T45" fmla="*/ 2535 h 2560"/>
              <a:gd name="T46" fmla="*/ 838 w 2554"/>
              <a:gd name="T47" fmla="*/ 2482 h 2560"/>
              <a:gd name="T48" fmla="*/ 668 w 2554"/>
              <a:gd name="T49" fmla="*/ 2406 h 2560"/>
              <a:gd name="T50" fmla="*/ 513 w 2554"/>
              <a:gd name="T51" fmla="*/ 2306 h 2560"/>
              <a:gd name="T52" fmla="*/ 374 w 2554"/>
              <a:gd name="T53" fmla="*/ 2185 h 2560"/>
              <a:gd name="T54" fmla="*/ 254 w 2554"/>
              <a:gd name="T55" fmla="*/ 2046 h 2560"/>
              <a:gd name="T56" fmla="*/ 154 w 2554"/>
              <a:gd name="T57" fmla="*/ 1891 h 2560"/>
              <a:gd name="T58" fmla="*/ 78 w 2554"/>
              <a:gd name="T59" fmla="*/ 1720 h 2560"/>
              <a:gd name="T60" fmla="*/ 26 w 2554"/>
              <a:gd name="T61" fmla="*/ 1538 h 2560"/>
              <a:gd name="T62" fmla="*/ 1 w 2554"/>
              <a:gd name="T63" fmla="*/ 1346 h 2560"/>
              <a:gd name="T64" fmla="*/ 6 w 2554"/>
              <a:gd name="T65" fmla="*/ 1150 h 2560"/>
              <a:gd name="T66" fmla="*/ 40 w 2554"/>
              <a:gd name="T67" fmla="*/ 960 h 2560"/>
              <a:gd name="T68" fmla="*/ 100 w 2554"/>
              <a:gd name="T69" fmla="*/ 782 h 2560"/>
              <a:gd name="T70" fmla="*/ 185 w 2554"/>
              <a:gd name="T71" fmla="*/ 616 h 2560"/>
              <a:gd name="T72" fmla="*/ 292 w 2554"/>
              <a:gd name="T73" fmla="*/ 466 h 2560"/>
              <a:gd name="T74" fmla="*/ 418 w 2554"/>
              <a:gd name="T75" fmla="*/ 332 h 2560"/>
              <a:gd name="T76" fmla="*/ 563 w 2554"/>
              <a:gd name="T77" fmla="*/ 218 h 2560"/>
              <a:gd name="T78" fmla="*/ 723 w 2554"/>
              <a:gd name="T79" fmla="*/ 125 h 2560"/>
              <a:gd name="T80" fmla="*/ 897 w 2554"/>
              <a:gd name="T81" fmla="*/ 57 h 2560"/>
              <a:gd name="T82" fmla="*/ 1083 w 2554"/>
              <a:gd name="T83" fmla="*/ 14 h 2560"/>
              <a:gd name="T84" fmla="*/ 1276 w 2554"/>
              <a:gd name="T85" fmla="*/ 0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54" h="2560">
                <a:moveTo>
                  <a:pt x="1276" y="0"/>
                </a:moveTo>
                <a:lnTo>
                  <a:pt x="1343" y="1"/>
                </a:lnTo>
                <a:lnTo>
                  <a:pt x="1408" y="6"/>
                </a:lnTo>
                <a:lnTo>
                  <a:pt x="1471" y="14"/>
                </a:lnTo>
                <a:lnTo>
                  <a:pt x="1534" y="25"/>
                </a:lnTo>
                <a:lnTo>
                  <a:pt x="1596" y="39"/>
                </a:lnTo>
                <a:lnTo>
                  <a:pt x="1657" y="57"/>
                </a:lnTo>
                <a:lnTo>
                  <a:pt x="1716" y="77"/>
                </a:lnTo>
                <a:lnTo>
                  <a:pt x="1774" y="100"/>
                </a:lnTo>
                <a:lnTo>
                  <a:pt x="1831" y="125"/>
                </a:lnTo>
                <a:lnTo>
                  <a:pt x="1886" y="154"/>
                </a:lnTo>
                <a:lnTo>
                  <a:pt x="1939" y="185"/>
                </a:lnTo>
                <a:lnTo>
                  <a:pt x="1991" y="218"/>
                </a:lnTo>
                <a:lnTo>
                  <a:pt x="2041" y="254"/>
                </a:lnTo>
                <a:lnTo>
                  <a:pt x="2089" y="292"/>
                </a:lnTo>
                <a:lnTo>
                  <a:pt x="2136" y="332"/>
                </a:lnTo>
                <a:lnTo>
                  <a:pt x="2180" y="375"/>
                </a:lnTo>
                <a:lnTo>
                  <a:pt x="2222" y="419"/>
                </a:lnTo>
                <a:lnTo>
                  <a:pt x="2262" y="466"/>
                </a:lnTo>
                <a:lnTo>
                  <a:pt x="2300" y="514"/>
                </a:lnTo>
                <a:lnTo>
                  <a:pt x="2335" y="564"/>
                </a:lnTo>
                <a:lnTo>
                  <a:pt x="2369" y="616"/>
                </a:lnTo>
                <a:lnTo>
                  <a:pt x="2400" y="670"/>
                </a:lnTo>
                <a:lnTo>
                  <a:pt x="2428" y="725"/>
                </a:lnTo>
                <a:lnTo>
                  <a:pt x="2454" y="782"/>
                </a:lnTo>
                <a:lnTo>
                  <a:pt x="2476" y="840"/>
                </a:lnTo>
                <a:lnTo>
                  <a:pt x="2497" y="899"/>
                </a:lnTo>
                <a:lnTo>
                  <a:pt x="2514" y="960"/>
                </a:lnTo>
                <a:lnTo>
                  <a:pt x="2528" y="1022"/>
                </a:lnTo>
                <a:lnTo>
                  <a:pt x="2539" y="1085"/>
                </a:lnTo>
                <a:lnTo>
                  <a:pt x="2547" y="1150"/>
                </a:lnTo>
                <a:lnTo>
                  <a:pt x="2553" y="1214"/>
                </a:lnTo>
                <a:lnTo>
                  <a:pt x="2554" y="1280"/>
                </a:lnTo>
                <a:lnTo>
                  <a:pt x="2553" y="1346"/>
                </a:lnTo>
                <a:lnTo>
                  <a:pt x="2547" y="1411"/>
                </a:lnTo>
                <a:lnTo>
                  <a:pt x="2539" y="1475"/>
                </a:lnTo>
                <a:lnTo>
                  <a:pt x="2528" y="1538"/>
                </a:lnTo>
                <a:lnTo>
                  <a:pt x="2514" y="1600"/>
                </a:lnTo>
                <a:lnTo>
                  <a:pt x="2497" y="1661"/>
                </a:lnTo>
                <a:lnTo>
                  <a:pt x="2476" y="1720"/>
                </a:lnTo>
                <a:lnTo>
                  <a:pt x="2454" y="1778"/>
                </a:lnTo>
                <a:lnTo>
                  <a:pt x="2428" y="1835"/>
                </a:lnTo>
                <a:lnTo>
                  <a:pt x="2400" y="1891"/>
                </a:lnTo>
                <a:lnTo>
                  <a:pt x="2369" y="1944"/>
                </a:lnTo>
                <a:lnTo>
                  <a:pt x="2335" y="1996"/>
                </a:lnTo>
                <a:lnTo>
                  <a:pt x="2300" y="2046"/>
                </a:lnTo>
                <a:lnTo>
                  <a:pt x="2262" y="2094"/>
                </a:lnTo>
                <a:lnTo>
                  <a:pt x="2222" y="2141"/>
                </a:lnTo>
                <a:lnTo>
                  <a:pt x="2180" y="2185"/>
                </a:lnTo>
                <a:lnTo>
                  <a:pt x="2136" y="2228"/>
                </a:lnTo>
                <a:lnTo>
                  <a:pt x="2089" y="2268"/>
                </a:lnTo>
                <a:lnTo>
                  <a:pt x="2041" y="2306"/>
                </a:lnTo>
                <a:lnTo>
                  <a:pt x="1991" y="2341"/>
                </a:lnTo>
                <a:lnTo>
                  <a:pt x="1939" y="2375"/>
                </a:lnTo>
                <a:lnTo>
                  <a:pt x="1886" y="2406"/>
                </a:lnTo>
                <a:lnTo>
                  <a:pt x="1831" y="2434"/>
                </a:lnTo>
                <a:lnTo>
                  <a:pt x="1774" y="2460"/>
                </a:lnTo>
                <a:lnTo>
                  <a:pt x="1716" y="2482"/>
                </a:lnTo>
                <a:lnTo>
                  <a:pt x="1657" y="2503"/>
                </a:lnTo>
                <a:lnTo>
                  <a:pt x="1596" y="2520"/>
                </a:lnTo>
                <a:lnTo>
                  <a:pt x="1534" y="2535"/>
                </a:lnTo>
                <a:lnTo>
                  <a:pt x="1471" y="2546"/>
                </a:lnTo>
                <a:lnTo>
                  <a:pt x="1408" y="2554"/>
                </a:lnTo>
                <a:lnTo>
                  <a:pt x="1343" y="2559"/>
                </a:lnTo>
                <a:lnTo>
                  <a:pt x="1276" y="2560"/>
                </a:lnTo>
                <a:lnTo>
                  <a:pt x="1211" y="2559"/>
                </a:lnTo>
                <a:lnTo>
                  <a:pt x="1146" y="2554"/>
                </a:lnTo>
                <a:lnTo>
                  <a:pt x="1083" y="2546"/>
                </a:lnTo>
                <a:lnTo>
                  <a:pt x="1019" y="2535"/>
                </a:lnTo>
                <a:lnTo>
                  <a:pt x="957" y="2520"/>
                </a:lnTo>
                <a:lnTo>
                  <a:pt x="897" y="2503"/>
                </a:lnTo>
                <a:lnTo>
                  <a:pt x="838" y="2482"/>
                </a:lnTo>
                <a:lnTo>
                  <a:pt x="780" y="2460"/>
                </a:lnTo>
                <a:lnTo>
                  <a:pt x="723" y="2434"/>
                </a:lnTo>
                <a:lnTo>
                  <a:pt x="668" y="2406"/>
                </a:lnTo>
                <a:lnTo>
                  <a:pt x="615" y="2375"/>
                </a:lnTo>
                <a:lnTo>
                  <a:pt x="563" y="2341"/>
                </a:lnTo>
                <a:lnTo>
                  <a:pt x="513" y="2306"/>
                </a:lnTo>
                <a:lnTo>
                  <a:pt x="465" y="2268"/>
                </a:lnTo>
                <a:lnTo>
                  <a:pt x="418" y="2228"/>
                </a:lnTo>
                <a:lnTo>
                  <a:pt x="374" y="2185"/>
                </a:lnTo>
                <a:lnTo>
                  <a:pt x="331" y="2141"/>
                </a:lnTo>
                <a:lnTo>
                  <a:pt x="292" y="2094"/>
                </a:lnTo>
                <a:lnTo>
                  <a:pt x="254" y="2046"/>
                </a:lnTo>
                <a:lnTo>
                  <a:pt x="218" y="1996"/>
                </a:lnTo>
                <a:lnTo>
                  <a:pt x="185" y="1944"/>
                </a:lnTo>
                <a:lnTo>
                  <a:pt x="154" y="1891"/>
                </a:lnTo>
                <a:lnTo>
                  <a:pt x="125" y="1835"/>
                </a:lnTo>
                <a:lnTo>
                  <a:pt x="100" y="1778"/>
                </a:lnTo>
                <a:lnTo>
                  <a:pt x="78" y="1720"/>
                </a:lnTo>
                <a:lnTo>
                  <a:pt x="57" y="1661"/>
                </a:lnTo>
                <a:lnTo>
                  <a:pt x="40" y="1600"/>
                </a:lnTo>
                <a:lnTo>
                  <a:pt x="26" y="1538"/>
                </a:lnTo>
                <a:lnTo>
                  <a:pt x="14" y="1475"/>
                </a:lnTo>
                <a:lnTo>
                  <a:pt x="6" y="1411"/>
                </a:lnTo>
                <a:lnTo>
                  <a:pt x="1" y="1346"/>
                </a:lnTo>
                <a:lnTo>
                  <a:pt x="0" y="1280"/>
                </a:lnTo>
                <a:lnTo>
                  <a:pt x="1" y="1214"/>
                </a:lnTo>
                <a:lnTo>
                  <a:pt x="6" y="1150"/>
                </a:lnTo>
                <a:lnTo>
                  <a:pt x="14" y="1085"/>
                </a:lnTo>
                <a:lnTo>
                  <a:pt x="26" y="1022"/>
                </a:lnTo>
                <a:lnTo>
                  <a:pt x="40" y="960"/>
                </a:lnTo>
                <a:lnTo>
                  <a:pt x="57" y="899"/>
                </a:lnTo>
                <a:lnTo>
                  <a:pt x="78" y="840"/>
                </a:lnTo>
                <a:lnTo>
                  <a:pt x="100" y="782"/>
                </a:lnTo>
                <a:lnTo>
                  <a:pt x="125" y="725"/>
                </a:lnTo>
                <a:lnTo>
                  <a:pt x="154" y="670"/>
                </a:lnTo>
                <a:lnTo>
                  <a:pt x="185" y="616"/>
                </a:lnTo>
                <a:lnTo>
                  <a:pt x="218" y="564"/>
                </a:lnTo>
                <a:lnTo>
                  <a:pt x="254" y="514"/>
                </a:lnTo>
                <a:lnTo>
                  <a:pt x="292" y="466"/>
                </a:lnTo>
                <a:lnTo>
                  <a:pt x="331" y="419"/>
                </a:lnTo>
                <a:lnTo>
                  <a:pt x="374" y="375"/>
                </a:lnTo>
                <a:lnTo>
                  <a:pt x="418" y="332"/>
                </a:lnTo>
                <a:lnTo>
                  <a:pt x="465" y="292"/>
                </a:lnTo>
                <a:lnTo>
                  <a:pt x="513" y="254"/>
                </a:lnTo>
                <a:lnTo>
                  <a:pt x="563" y="218"/>
                </a:lnTo>
                <a:lnTo>
                  <a:pt x="615" y="185"/>
                </a:lnTo>
                <a:lnTo>
                  <a:pt x="668" y="154"/>
                </a:lnTo>
                <a:lnTo>
                  <a:pt x="723" y="125"/>
                </a:lnTo>
                <a:lnTo>
                  <a:pt x="780" y="100"/>
                </a:lnTo>
                <a:lnTo>
                  <a:pt x="838" y="77"/>
                </a:lnTo>
                <a:lnTo>
                  <a:pt x="897" y="57"/>
                </a:lnTo>
                <a:lnTo>
                  <a:pt x="957" y="39"/>
                </a:lnTo>
                <a:lnTo>
                  <a:pt x="1019" y="25"/>
                </a:lnTo>
                <a:lnTo>
                  <a:pt x="1083" y="14"/>
                </a:lnTo>
                <a:lnTo>
                  <a:pt x="1146" y="6"/>
                </a:lnTo>
                <a:lnTo>
                  <a:pt x="1211" y="1"/>
                </a:lnTo>
                <a:lnTo>
                  <a:pt x="127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6"/>
          <p:cNvSpPr>
            <a:spLocks noGrp="1"/>
          </p:cNvSpPr>
          <p:nvPr>
            <p:ph type="pic" sz="quarter" idx="10"/>
          </p:nvPr>
        </p:nvSpPr>
        <p:spPr bwMode="auto">
          <a:xfrm>
            <a:off x="11334720" y="0"/>
            <a:ext cx="6953280" cy="10288588"/>
          </a:xfrm>
          <a:custGeom>
            <a:avLst/>
            <a:gdLst>
              <a:gd name="T0" fmla="*/ 1411 w 3076"/>
              <a:gd name="T1" fmla="*/ 4552 h 4552"/>
              <a:gd name="T2" fmla="*/ 1167 w 3076"/>
              <a:gd name="T3" fmla="*/ 3681 h 4552"/>
              <a:gd name="T4" fmla="*/ 1201 w 3076"/>
              <a:gd name="T5" fmla="*/ 3635 h 4552"/>
              <a:gd name="T6" fmla="*/ 1235 w 3076"/>
              <a:gd name="T7" fmla="*/ 3587 h 4552"/>
              <a:gd name="T8" fmla="*/ 1267 w 3076"/>
              <a:gd name="T9" fmla="*/ 3538 h 4552"/>
              <a:gd name="T10" fmla="*/ 1296 w 3076"/>
              <a:gd name="T11" fmla="*/ 3487 h 4552"/>
              <a:gd name="T12" fmla="*/ 1323 w 3076"/>
              <a:gd name="T13" fmla="*/ 3435 h 4552"/>
              <a:gd name="T14" fmla="*/ 1348 w 3076"/>
              <a:gd name="T15" fmla="*/ 3382 h 4552"/>
              <a:gd name="T16" fmla="*/ 1371 w 3076"/>
              <a:gd name="T17" fmla="*/ 3327 h 4552"/>
              <a:gd name="T18" fmla="*/ 1391 w 3076"/>
              <a:gd name="T19" fmla="*/ 3271 h 4552"/>
              <a:gd name="T20" fmla="*/ 1409 w 3076"/>
              <a:gd name="T21" fmla="*/ 3215 h 4552"/>
              <a:gd name="T22" fmla="*/ 1425 w 3076"/>
              <a:gd name="T23" fmla="*/ 3157 h 4552"/>
              <a:gd name="T24" fmla="*/ 1438 w 3076"/>
              <a:gd name="T25" fmla="*/ 3098 h 4552"/>
              <a:gd name="T26" fmla="*/ 1449 w 3076"/>
              <a:gd name="T27" fmla="*/ 3038 h 4552"/>
              <a:gd name="T28" fmla="*/ 1457 w 3076"/>
              <a:gd name="T29" fmla="*/ 2978 h 4552"/>
              <a:gd name="T30" fmla="*/ 1462 w 3076"/>
              <a:gd name="T31" fmla="*/ 2916 h 4552"/>
              <a:gd name="T32" fmla="*/ 1465 w 3076"/>
              <a:gd name="T33" fmla="*/ 2854 h 4552"/>
              <a:gd name="T34" fmla="*/ 1464 w 3076"/>
              <a:gd name="T35" fmla="*/ 2764 h 4552"/>
              <a:gd name="T36" fmla="*/ 1455 w 3076"/>
              <a:gd name="T37" fmla="*/ 2649 h 4552"/>
              <a:gd name="T38" fmla="*/ 1436 w 3076"/>
              <a:gd name="T39" fmla="*/ 2535 h 4552"/>
              <a:gd name="T40" fmla="*/ 1407 w 3076"/>
              <a:gd name="T41" fmla="*/ 2426 h 4552"/>
              <a:gd name="T42" fmla="*/ 1372 w 3076"/>
              <a:gd name="T43" fmla="*/ 2319 h 4552"/>
              <a:gd name="T44" fmla="*/ 1327 w 3076"/>
              <a:gd name="T45" fmla="*/ 2218 h 4552"/>
              <a:gd name="T46" fmla="*/ 1274 w 3076"/>
              <a:gd name="T47" fmla="*/ 2121 h 4552"/>
              <a:gd name="T48" fmla="*/ 1214 w 3076"/>
              <a:gd name="T49" fmla="*/ 2028 h 4552"/>
              <a:gd name="T50" fmla="*/ 1147 w 3076"/>
              <a:gd name="T51" fmla="*/ 1941 h 4552"/>
              <a:gd name="T52" fmla="*/ 1074 w 3076"/>
              <a:gd name="T53" fmla="*/ 1859 h 4552"/>
              <a:gd name="T54" fmla="*/ 994 w 3076"/>
              <a:gd name="T55" fmla="*/ 1785 h 4552"/>
              <a:gd name="T56" fmla="*/ 909 w 3076"/>
              <a:gd name="T57" fmla="*/ 1715 h 4552"/>
              <a:gd name="T58" fmla="*/ 818 w 3076"/>
              <a:gd name="T59" fmla="*/ 1654 h 4552"/>
              <a:gd name="T60" fmla="*/ 722 w 3076"/>
              <a:gd name="T61" fmla="*/ 1599 h 4552"/>
              <a:gd name="T62" fmla="*/ 622 w 3076"/>
              <a:gd name="T63" fmla="*/ 1552 h 4552"/>
              <a:gd name="T64" fmla="*/ 517 w 3076"/>
              <a:gd name="T65" fmla="*/ 1513 h 4552"/>
              <a:gd name="T66" fmla="*/ 0 w 3076"/>
              <a:gd name="T67" fmla="*/ 0 h 4552"/>
              <a:gd name="T68" fmla="*/ 3076 w 3076"/>
              <a:gd name="T69" fmla="*/ 2488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6" h="4552">
                <a:moveTo>
                  <a:pt x="3076" y="4552"/>
                </a:moveTo>
                <a:lnTo>
                  <a:pt x="1411" y="4552"/>
                </a:lnTo>
                <a:lnTo>
                  <a:pt x="1148" y="3703"/>
                </a:lnTo>
                <a:lnTo>
                  <a:pt x="1167" y="3681"/>
                </a:lnTo>
                <a:lnTo>
                  <a:pt x="1184" y="3657"/>
                </a:lnTo>
                <a:lnTo>
                  <a:pt x="1201" y="3635"/>
                </a:lnTo>
                <a:lnTo>
                  <a:pt x="1219" y="3610"/>
                </a:lnTo>
                <a:lnTo>
                  <a:pt x="1235" y="3587"/>
                </a:lnTo>
                <a:lnTo>
                  <a:pt x="1251" y="3562"/>
                </a:lnTo>
                <a:lnTo>
                  <a:pt x="1267" y="3538"/>
                </a:lnTo>
                <a:lnTo>
                  <a:pt x="1281" y="3512"/>
                </a:lnTo>
                <a:lnTo>
                  <a:pt x="1296" y="3487"/>
                </a:lnTo>
                <a:lnTo>
                  <a:pt x="1309" y="3461"/>
                </a:lnTo>
                <a:lnTo>
                  <a:pt x="1323" y="3435"/>
                </a:lnTo>
                <a:lnTo>
                  <a:pt x="1336" y="3408"/>
                </a:lnTo>
                <a:lnTo>
                  <a:pt x="1348" y="3382"/>
                </a:lnTo>
                <a:lnTo>
                  <a:pt x="1359" y="3354"/>
                </a:lnTo>
                <a:lnTo>
                  <a:pt x="1371" y="3327"/>
                </a:lnTo>
                <a:lnTo>
                  <a:pt x="1382" y="3300"/>
                </a:lnTo>
                <a:lnTo>
                  <a:pt x="1391" y="3271"/>
                </a:lnTo>
                <a:lnTo>
                  <a:pt x="1400" y="3244"/>
                </a:lnTo>
                <a:lnTo>
                  <a:pt x="1409" y="3215"/>
                </a:lnTo>
                <a:lnTo>
                  <a:pt x="1418" y="3186"/>
                </a:lnTo>
                <a:lnTo>
                  <a:pt x="1425" y="3157"/>
                </a:lnTo>
                <a:lnTo>
                  <a:pt x="1432" y="3128"/>
                </a:lnTo>
                <a:lnTo>
                  <a:pt x="1438" y="3098"/>
                </a:lnTo>
                <a:lnTo>
                  <a:pt x="1444" y="3069"/>
                </a:lnTo>
                <a:lnTo>
                  <a:pt x="1449" y="3038"/>
                </a:lnTo>
                <a:lnTo>
                  <a:pt x="1453" y="3008"/>
                </a:lnTo>
                <a:lnTo>
                  <a:pt x="1457" y="2978"/>
                </a:lnTo>
                <a:lnTo>
                  <a:pt x="1460" y="2947"/>
                </a:lnTo>
                <a:lnTo>
                  <a:pt x="1462" y="2916"/>
                </a:lnTo>
                <a:lnTo>
                  <a:pt x="1464" y="2886"/>
                </a:lnTo>
                <a:lnTo>
                  <a:pt x="1465" y="2854"/>
                </a:lnTo>
                <a:lnTo>
                  <a:pt x="1465" y="2823"/>
                </a:lnTo>
                <a:lnTo>
                  <a:pt x="1464" y="2764"/>
                </a:lnTo>
                <a:lnTo>
                  <a:pt x="1461" y="2706"/>
                </a:lnTo>
                <a:lnTo>
                  <a:pt x="1455" y="2649"/>
                </a:lnTo>
                <a:lnTo>
                  <a:pt x="1446" y="2591"/>
                </a:lnTo>
                <a:lnTo>
                  <a:pt x="1436" y="2535"/>
                </a:lnTo>
                <a:lnTo>
                  <a:pt x="1423" y="2480"/>
                </a:lnTo>
                <a:lnTo>
                  <a:pt x="1407" y="2426"/>
                </a:lnTo>
                <a:lnTo>
                  <a:pt x="1391" y="2373"/>
                </a:lnTo>
                <a:lnTo>
                  <a:pt x="1372" y="2319"/>
                </a:lnTo>
                <a:lnTo>
                  <a:pt x="1350" y="2268"/>
                </a:lnTo>
                <a:lnTo>
                  <a:pt x="1327" y="2218"/>
                </a:lnTo>
                <a:lnTo>
                  <a:pt x="1301" y="2169"/>
                </a:lnTo>
                <a:lnTo>
                  <a:pt x="1274" y="2121"/>
                </a:lnTo>
                <a:lnTo>
                  <a:pt x="1245" y="2074"/>
                </a:lnTo>
                <a:lnTo>
                  <a:pt x="1214" y="2028"/>
                </a:lnTo>
                <a:lnTo>
                  <a:pt x="1181" y="1984"/>
                </a:lnTo>
                <a:lnTo>
                  <a:pt x="1147" y="1941"/>
                </a:lnTo>
                <a:lnTo>
                  <a:pt x="1112" y="1899"/>
                </a:lnTo>
                <a:lnTo>
                  <a:pt x="1074" y="1859"/>
                </a:lnTo>
                <a:lnTo>
                  <a:pt x="1035" y="1822"/>
                </a:lnTo>
                <a:lnTo>
                  <a:pt x="994" y="1785"/>
                </a:lnTo>
                <a:lnTo>
                  <a:pt x="953" y="1749"/>
                </a:lnTo>
                <a:lnTo>
                  <a:pt x="909" y="1715"/>
                </a:lnTo>
                <a:lnTo>
                  <a:pt x="864" y="1684"/>
                </a:lnTo>
                <a:lnTo>
                  <a:pt x="818" y="1654"/>
                </a:lnTo>
                <a:lnTo>
                  <a:pt x="771" y="1625"/>
                </a:lnTo>
                <a:lnTo>
                  <a:pt x="722" y="1599"/>
                </a:lnTo>
                <a:lnTo>
                  <a:pt x="672" y="1574"/>
                </a:lnTo>
                <a:lnTo>
                  <a:pt x="622" y="1552"/>
                </a:lnTo>
                <a:lnTo>
                  <a:pt x="570" y="1531"/>
                </a:lnTo>
                <a:lnTo>
                  <a:pt x="517" y="1513"/>
                </a:lnTo>
                <a:lnTo>
                  <a:pt x="463" y="1497"/>
                </a:lnTo>
                <a:lnTo>
                  <a:pt x="0" y="0"/>
                </a:lnTo>
                <a:lnTo>
                  <a:pt x="2304" y="0"/>
                </a:lnTo>
                <a:lnTo>
                  <a:pt x="3076" y="2488"/>
                </a:lnTo>
                <a:lnTo>
                  <a:pt x="3076"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557926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5413262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5216589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17244" y="0"/>
            <a:ext cx="16075035" cy="10288588"/>
          </a:xfrm>
          <a:custGeom>
            <a:avLst/>
            <a:gdLst>
              <a:gd name="T0" fmla="*/ 799 w 5695"/>
              <a:gd name="T1" fmla="*/ 3645 h 3645"/>
              <a:gd name="T2" fmla="*/ 1046 w 5695"/>
              <a:gd name="T3" fmla="*/ 3645 h 3645"/>
              <a:gd name="T4" fmla="*/ 1845 w 5695"/>
              <a:gd name="T5" fmla="*/ 2846 h 3645"/>
              <a:gd name="T6" fmla="*/ 923 w 5695"/>
              <a:gd name="T7" fmla="*/ 1924 h 3645"/>
              <a:gd name="T8" fmla="*/ 0 w 5695"/>
              <a:gd name="T9" fmla="*/ 2846 h 3645"/>
              <a:gd name="T10" fmla="*/ 799 w 5695"/>
              <a:gd name="T11" fmla="*/ 3645 h 3645"/>
              <a:gd name="T12" fmla="*/ 1126 w 5695"/>
              <a:gd name="T13" fmla="*/ 3645 h 3645"/>
              <a:gd name="T14" fmla="*/ 2645 w 5695"/>
              <a:gd name="T15" fmla="*/ 3645 h 3645"/>
              <a:gd name="T16" fmla="*/ 1886 w 5695"/>
              <a:gd name="T17" fmla="*/ 2886 h 3645"/>
              <a:gd name="T18" fmla="*/ 1126 w 5695"/>
              <a:gd name="T19" fmla="*/ 3645 h 3645"/>
              <a:gd name="T20" fmla="*/ 2725 w 5695"/>
              <a:gd name="T21" fmla="*/ 3645 h 3645"/>
              <a:gd name="T22" fmla="*/ 2971 w 5695"/>
              <a:gd name="T23" fmla="*/ 3645 h 3645"/>
              <a:gd name="T24" fmla="*/ 3770 w 5695"/>
              <a:gd name="T25" fmla="*/ 2846 h 3645"/>
              <a:gd name="T26" fmla="*/ 2848 w 5695"/>
              <a:gd name="T27" fmla="*/ 1924 h 3645"/>
              <a:gd name="T28" fmla="*/ 1926 w 5695"/>
              <a:gd name="T29" fmla="*/ 2846 h 3645"/>
              <a:gd name="T30" fmla="*/ 2725 w 5695"/>
              <a:gd name="T31" fmla="*/ 3645 h 3645"/>
              <a:gd name="T32" fmla="*/ 3051 w 5695"/>
              <a:gd name="T33" fmla="*/ 3645 h 3645"/>
              <a:gd name="T34" fmla="*/ 4569 w 5695"/>
              <a:gd name="T35" fmla="*/ 3645 h 3645"/>
              <a:gd name="T36" fmla="*/ 3810 w 5695"/>
              <a:gd name="T37" fmla="*/ 2886 h 3645"/>
              <a:gd name="T38" fmla="*/ 3051 w 5695"/>
              <a:gd name="T39" fmla="*/ 3645 h 3645"/>
              <a:gd name="T40" fmla="*/ 4650 w 5695"/>
              <a:gd name="T41" fmla="*/ 3645 h 3645"/>
              <a:gd name="T42" fmla="*/ 4897 w 5695"/>
              <a:gd name="T43" fmla="*/ 3645 h 3645"/>
              <a:gd name="T44" fmla="*/ 5695 w 5695"/>
              <a:gd name="T45" fmla="*/ 2846 h 3645"/>
              <a:gd name="T46" fmla="*/ 4773 w 5695"/>
              <a:gd name="T47" fmla="*/ 1924 h 3645"/>
              <a:gd name="T48" fmla="*/ 3850 w 5695"/>
              <a:gd name="T49" fmla="*/ 2846 h 3645"/>
              <a:gd name="T50" fmla="*/ 4650 w 5695"/>
              <a:gd name="T51" fmla="*/ 3645 h 3645"/>
              <a:gd name="T52" fmla="*/ 2888 w 5695"/>
              <a:gd name="T53" fmla="*/ 1884 h 3645"/>
              <a:gd name="T54" fmla="*/ 3810 w 5695"/>
              <a:gd name="T55" fmla="*/ 962 h 3645"/>
              <a:gd name="T56" fmla="*/ 4732 w 5695"/>
              <a:gd name="T57" fmla="*/ 1884 h 3645"/>
              <a:gd name="T58" fmla="*/ 3810 w 5695"/>
              <a:gd name="T59" fmla="*/ 2806 h 3645"/>
              <a:gd name="T60" fmla="*/ 2888 w 5695"/>
              <a:gd name="T61" fmla="*/ 1884 h 3645"/>
              <a:gd name="T62" fmla="*/ 1926 w 5695"/>
              <a:gd name="T63" fmla="*/ 922 h 3645"/>
              <a:gd name="T64" fmla="*/ 2848 w 5695"/>
              <a:gd name="T65" fmla="*/ 0 h 3645"/>
              <a:gd name="T66" fmla="*/ 3770 w 5695"/>
              <a:gd name="T67" fmla="*/ 922 h 3645"/>
              <a:gd name="T68" fmla="*/ 2848 w 5695"/>
              <a:gd name="T69" fmla="*/ 1843 h 3645"/>
              <a:gd name="T70" fmla="*/ 1926 w 5695"/>
              <a:gd name="T71" fmla="*/ 922 h 3645"/>
              <a:gd name="T72" fmla="*/ 963 w 5695"/>
              <a:gd name="T73" fmla="*/ 1884 h 3645"/>
              <a:gd name="T74" fmla="*/ 1886 w 5695"/>
              <a:gd name="T75" fmla="*/ 962 h 3645"/>
              <a:gd name="T76" fmla="*/ 2808 w 5695"/>
              <a:gd name="T77" fmla="*/ 1884 h 3645"/>
              <a:gd name="T78" fmla="*/ 1886 w 5695"/>
              <a:gd name="T79" fmla="*/ 2806 h 3645"/>
              <a:gd name="T80" fmla="*/ 963 w 5695"/>
              <a:gd name="T81" fmla="*/ 1884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3645"/>
                </a:moveTo>
                <a:lnTo>
                  <a:pt x="1046" y="3645"/>
                </a:lnTo>
                <a:lnTo>
                  <a:pt x="1845" y="2846"/>
                </a:lnTo>
                <a:lnTo>
                  <a:pt x="923" y="1924"/>
                </a:lnTo>
                <a:lnTo>
                  <a:pt x="0" y="2846"/>
                </a:lnTo>
                <a:lnTo>
                  <a:pt x="799" y="3645"/>
                </a:lnTo>
                <a:close/>
                <a:moveTo>
                  <a:pt x="1126" y="3645"/>
                </a:moveTo>
                <a:lnTo>
                  <a:pt x="2645" y="3645"/>
                </a:lnTo>
                <a:lnTo>
                  <a:pt x="1886" y="2886"/>
                </a:lnTo>
                <a:lnTo>
                  <a:pt x="1126" y="3645"/>
                </a:lnTo>
                <a:close/>
                <a:moveTo>
                  <a:pt x="2725" y="3645"/>
                </a:moveTo>
                <a:lnTo>
                  <a:pt x="2971" y="3645"/>
                </a:lnTo>
                <a:lnTo>
                  <a:pt x="3770" y="2846"/>
                </a:lnTo>
                <a:lnTo>
                  <a:pt x="2848" y="1924"/>
                </a:lnTo>
                <a:lnTo>
                  <a:pt x="1926" y="2846"/>
                </a:lnTo>
                <a:lnTo>
                  <a:pt x="2725" y="3645"/>
                </a:lnTo>
                <a:close/>
                <a:moveTo>
                  <a:pt x="3051" y="3645"/>
                </a:moveTo>
                <a:lnTo>
                  <a:pt x="4569" y="3645"/>
                </a:lnTo>
                <a:lnTo>
                  <a:pt x="3810" y="2886"/>
                </a:lnTo>
                <a:lnTo>
                  <a:pt x="3051" y="3645"/>
                </a:lnTo>
                <a:close/>
                <a:moveTo>
                  <a:pt x="4650" y="3645"/>
                </a:moveTo>
                <a:lnTo>
                  <a:pt x="4897" y="3645"/>
                </a:lnTo>
                <a:lnTo>
                  <a:pt x="5695" y="2846"/>
                </a:lnTo>
                <a:lnTo>
                  <a:pt x="4773" y="1924"/>
                </a:lnTo>
                <a:lnTo>
                  <a:pt x="3850" y="2846"/>
                </a:lnTo>
                <a:lnTo>
                  <a:pt x="4650" y="3645"/>
                </a:lnTo>
                <a:close/>
                <a:moveTo>
                  <a:pt x="2888" y="1884"/>
                </a:moveTo>
                <a:lnTo>
                  <a:pt x="3810" y="962"/>
                </a:lnTo>
                <a:lnTo>
                  <a:pt x="4732" y="1884"/>
                </a:lnTo>
                <a:lnTo>
                  <a:pt x="3810" y="2806"/>
                </a:lnTo>
                <a:lnTo>
                  <a:pt x="2888" y="1884"/>
                </a:lnTo>
                <a:close/>
                <a:moveTo>
                  <a:pt x="1926" y="922"/>
                </a:moveTo>
                <a:lnTo>
                  <a:pt x="2848" y="0"/>
                </a:lnTo>
                <a:lnTo>
                  <a:pt x="3770" y="922"/>
                </a:lnTo>
                <a:lnTo>
                  <a:pt x="2848" y="1843"/>
                </a:lnTo>
                <a:lnTo>
                  <a:pt x="1926" y="922"/>
                </a:lnTo>
                <a:close/>
                <a:moveTo>
                  <a:pt x="963" y="1884"/>
                </a:moveTo>
                <a:lnTo>
                  <a:pt x="1886" y="962"/>
                </a:lnTo>
                <a:lnTo>
                  <a:pt x="2808" y="1884"/>
                </a:lnTo>
                <a:lnTo>
                  <a:pt x="1886" y="2806"/>
                </a:lnTo>
                <a:lnTo>
                  <a:pt x="963" y="188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7" name="Picture 6" descr="A picture containing drawing&#10;&#10;Description automatically generated">
            <a:extLst>
              <a:ext uri="{FF2B5EF4-FFF2-40B4-BE49-F238E27FC236}">
                <a16:creationId xmlns:a16="http://schemas.microsoft.com/office/drawing/2014/main" id="{5B773574-66C1-444E-A7F1-DDBE8ED7021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EDD0156B-9BE0-415E-9C67-19EA536DFF95}"/>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3885122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4797506" y="0"/>
            <a:ext cx="16075035" cy="10288588"/>
          </a:xfrm>
          <a:custGeom>
            <a:avLst/>
            <a:gdLst>
              <a:gd name="T0" fmla="*/ 799 w 5695"/>
              <a:gd name="T1" fmla="*/ 0 h 3645"/>
              <a:gd name="T2" fmla="*/ 1046 w 5695"/>
              <a:gd name="T3" fmla="*/ 0 h 3645"/>
              <a:gd name="T4" fmla="*/ 1845 w 5695"/>
              <a:gd name="T5" fmla="*/ 799 h 3645"/>
              <a:gd name="T6" fmla="*/ 923 w 5695"/>
              <a:gd name="T7" fmla="*/ 1721 h 3645"/>
              <a:gd name="T8" fmla="*/ 0 w 5695"/>
              <a:gd name="T9" fmla="*/ 799 h 3645"/>
              <a:gd name="T10" fmla="*/ 799 w 5695"/>
              <a:gd name="T11" fmla="*/ 0 h 3645"/>
              <a:gd name="T12" fmla="*/ 1126 w 5695"/>
              <a:gd name="T13" fmla="*/ 0 h 3645"/>
              <a:gd name="T14" fmla="*/ 2645 w 5695"/>
              <a:gd name="T15" fmla="*/ 0 h 3645"/>
              <a:gd name="T16" fmla="*/ 1886 w 5695"/>
              <a:gd name="T17" fmla="*/ 758 h 3645"/>
              <a:gd name="T18" fmla="*/ 1126 w 5695"/>
              <a:gd name="T19" fmla="*/ 0 h 3645"/>
              <a:gd name="T20" fmla="*/ 2725 w 5695"/>
              <a:gd name="T21" fmla="*/ 0 h 3645"/>
              <a:gd name="T22" fmla="*/ 2971 w 5695"/>
              <a:gd name="T23" fmla="*/ 0 h 3645"/>
              <a:gd name="T24" fmla="*/ 3770 w 5695"/>
              <a:gd name="T25" fmla="*/ 799 h 3645"/>
              <a:gd name="T26" fmla="*/ 2848 w 5695"/>
              <a:gd name="T27" fmla="*/ 1721 h 3645"/>
              <a:gd name="T28" fmla="*/ 1926 w 5695"/>
              <a:gd name="T29" fmla="*/ 799 h 3645"/>
              <a:gd name="T30" fmla="*/ 2725 w 5695"/>
              <a:gd name="T31" fmla="*/ 0 h 3645"/>
              <a:gd name="T32" fmla="*/ 3051 w 5695"/>
              <a:gd name="T33" fmla="*/ 0 h 3645"/>
              <a:gd name="T34" fmla="*/ 4569 w 5695"/>
              <a:gd name="T35" fmla="*/ 0 h 3645"/>
              <a:gd name="T36" fmla="*/ 3810 w 5695"/>
              <a:gd name="T37" fmla="*/ 758 h 3645"/>
              <a:gd name="T38" fmla="*/ 3051 w 5695"/>
              <a:gd name="T39" fmla="*/ 0 h 3645"/>
              <a:gd name="T40" fmla="*/ 4650 w 5695"/>
              <a:gd name="T41" fmla="*/ 0 h 3645"/>
              <a:gd name="T42" fmla="*/ 4897 w 5695"/>
              <a:gd name="T43" fmla="*/ 0 h 3645"/>
              <a:gd name="T44" fmla="*/ 5695 w 5695"/>
              <a:gd name="T45" fmla="*/ 798 h 3645"/>
              <a:gd name="T46" fmla="*/ 4773 w 5695"/>
              <a:gd name="T47" fmla="*/ 1721 h 3645"/>
              <a:gd name="T48" fmla="*/ 3850 w 5695"/>
              <a:gd name="T49" fmla="*/ 799 h 3645"/>
              <a:gd name="T50" fmla="*/ 4650 w 5695"/>
              <a:gd name="T51" fmla="*/ 0 h 3645"/>
              <a:gd name="T52" fmla="*/ 2888 w 5695"/>
              <a:gd name="T53" fmla="*/ 1761 h 3645"/>
              <a:gd name="T54" fmla="*/ 3810 w 5695"/>
              <a:gd name="T55" fmla="*/ 2683 h 3645"/>
              <a:gd name="T56" fmla="*/ 4732 w 5695"/>
              <a:gd name="T57" fmla="*/ 1761 h 3645"/>
              <a:gd name="T58" fmla="*/ 3810 w 5695"/>
              <a:gd name="T59" fmla="*/ 839 h 3645"/>
              <a:gd name="T60" fmla="*/ 2888 w 5695"/>
              <a:gd name="T61" fmla="*/ 1761 h 3645"/>
              <a:gd name="T62" fmla="*/ 1926 w 5695"/>
              <a:gd name="T63" fmla="*/ 2723 h 3645"/>
              <a:gd name="T64" fmla="*/ 2848 w 5695"/>
              <a:gd name="T65" fmla="*/ 3645 h 3645"/>
              <a:gd name="T66" fmla="*/ 3770 w 5695"/>
              <a:gd name="T67" fmla="*/ 2723 h 3645"/>
              <a:gd name="T68" fmla="*/ 2848 w 5695"/>
              <a:gd name="T69" fmla="*/ 1801 h 3645"/>
              <a:gd name="T70" fmla="*/ 1926 w 5695"/>
              <a:gd name="T71" fmla="*/ 2723 h 3645"/>
              <a:gd name="T72" fmla="*/ 963 w 5695"/>
              <a:gd name="T73" fmla="*/ 1761 h 3645"/>
              <a:gd name="T74" fmla="*/ 1886 w 5695"/>
              <a:gd name="T75" fmla="*/ 2683 h 3645"/>
              <a:gd name="T76" fmla="*/ 2808 w 5695"/>
              <a:gd name="T77" fmla="*/ 1761 h 3645"/>
              <a:gd name="T78" fmla="*/ 1886 w 5695"/>
              <a:gd name="T79" fmla="*/ 839 h 3645"/>
              <a:gd name="T80" fmla="*/ 963 w 5695"/>
              <a:gd name="T81" fmla="*/ 1761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0"/>
                </a:moveTo>
                <a:lnTo>
                  <a:pt x="1046" y="0"/>
                </a:lnTo>
                <a:lnTo>
                  <a:pt x="1845" y="799"/>
                </a:lnTo>
                <a:lnTo>
                  <a:pt x="923" y="1721"/>
                </a:lnTo>
                <a:lnTo>
                  <a:pt x="0" y="799"/>
                </a:lnTo>
                <a:lnTo>
                  <a:pt x="799" y="0"/>
                </a:lnTo>
                <a:close/>
                <a:moveTo>
                  <a:pt x="1126" y="0"/>
                </a:moveTo>
                <a:lnTo>
                  <a:pt x="2645" y="0"/>
                </a:lnTo>
                <a:lnTo>
                  <a:pt x="1886" y="758"/>
                </a:lnTo>
                <a:lnTo>
                  <a:pt x="1126" y="0"/>
                </a:lnTo>
                <a:close/>
                <a:moveTo>
                  <a:pt x="2725" y="0"/>
                </a:moveTo>
                <a:lnTo>
                  <a:pt x="2971" y="0"/>
                </a:lnTo>
                <a:lnTo>
                  <a:pt x="3770" y="799"/>
                </a:lnTo>
                <a:lnTo>
                  <a:pt x="2848" y="1721"/>
                </a:lnTo>
                <a:lnTo>
                  <a:pt x="1926" y="799"/>
                </a:lnTo>
                <a:lnTo>
                  <a:pt x="2725" y="0"/>
                </a:lnTo>
                <a:close/>
                <a:moveTo>
                  <a:pt x="3051" y="0"/>
                </a:moveTo>
                <a:lnTo>
                  <a:pt x="4569" y="0"/>
                </a:lnTo>
                <a:lnTo>
                  <a:pt x="3810" y="758"/>
                </a:lnTo>
                <a:lnTo>
                  <a:pt x="3051" y="0"/>
                </a:lnTo>
                <a:close/>
                <a:moveTo>
                  <a:pt x="4650" y="0"/>
                </a:moveTo>
                <a:lnTo>
                  <a:pt x="4897" y="0"/>
                </a:lnTo>
                <a:lnTo>
                  <a:pt x="5695" y="798"/>
                </a:lnTo>
                <a:lnTo>
                  <a:pt x="4773" y="1721"/>
                </a:lnTo>
                <a:lnTo>
                  <a:pt x="3850" y="799"/>
                </a:lnTo>
                <a:lnTo>
                  <a:pt x="4650" y="0"/>
                </a:lnTo>
                <a:close/>
                <a:moveTo>
                  <a:pt x="2888" y="1761"/>
                </a:moveTo>
                <a:lnTo>
                  <a:pt x="3810" y="2683"/>
                </a:lnTo>
                <a:lnTo>
                  <a:pt x="4732" y="1761"/>
                </a:lnTo>
                <a:lnTo>
                  <a:pt x="3810" y="839"/>
                </a:lnTo>
                <a:lnTo>
                  <a:pt x="2888" y="1761"/>
                </a:lnTo>
                <a:close/>
                <a:moveTo>
                  <a:pt x="1926" y="2723"/>
                </a:moveTo>
                <a:lnTo>
                  <a:pt x="2848" y="3645"/>
                </a:lnTo>
                <a:lnTo>
                  <a:pt x="3770" y="2723"/>
                </a:lnTo>
                <a:lnTo>
                  <a:pt x="2848" y="1801"/>
                </a:lnTo>
                <a:lnTo>
                  <a:pt x="1926" y="2723"/>
                </a:lnTo>
                <a:close/>
                <a:moveTo>
                  <a:pt x="963" y="1761"/>
                </a:moveTo>
                <a:lnTo>
                  <a:pt x="1886" y="2683"/>
                </a:lnTo>
                <a:lnTo>
                  <a:pt x="2808" y="1761"/>
                </a:lnTo>
                <a:lnTo>
                  <a:pt x="1886" y="839"/>
                </a:lnTo>
                <a:lnTo>
                  <a:pt x="963" y="176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0799991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2049015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6" name="Рисунок 2"/>
          <p:cNvSpPr>
            <a:spLocks noGrp="1" noChangeArrowheads="1"/>
          </p:cNvSpPr>
          <p:nvPr>
            <p:ph type="pic" sz="quarter" idx="10"/>
          </p:nvPr>
        </p:nvSpPr>
        <p:spPr bwMode="auto">
          <a:xfrm>
            <a:off x="1237024" y="1307392"/>
            <a:ext cx="7696540" cy="7673803"/>
          </a:xfrm>
          <a:custGeom>
            <a:avLst/>
            <a:gdLst>
              <a:gd name="connsiteX0" fmla="*/ 6696103 w 7696540"/>
              <a:gd name="connsiteY0" fmla="*/ 6673365 h 7673802"/>
              <a:gd name="connsiteX1" fmla="*/ 7696540 w 7696540"/>
              <a:gd name="connsiteY1" fmla="*/ 6673365 h 7673802"/>
              <a:gd name="connsiteX2" fmla="*/ 7696540 w 7696540"/>
              <a:gd name="connsiteY2" fmla="*/ 7673802 h 7673802"/>
              <a:gd name="connsiteX3" fmla="*/ 6696103 w 7696540"/>
              <a:gd name="connsiteY3" fmla="*/ 7673802 h 7673802"/>
              <a:gd name="connsiteX4" fmla="*/ 5581980 w 7696540"/>
              <a:gd name="connsiteY4" fmla="*/ 6673365 h 7673802"/>
              <a:gd name="connsiteX5" fmla="*/ 6582417 w 7696540"/>
              <a:gd name="connsiteY5" fmla="*/ 6673365 h 7673802"/>
              <a:gd name="connsiteX6" fmla="*/ 6582417 w 7696540"/>
              <a:gd name="connsiteY6" fmla="*/ 7673802 h 7673802"/>
              <a:gd name="connsiteX7" fmla="*/ 5581980 w 7696540"/>
              <a:gd name="connsiteY7" fmla="*/ 7673802 h 7673802"/>
              <a:gd name="connsiteX8" fmla="*/ 4467857 w 7696540"/>
              <a:gd name="connsiteY8" fmla="*/ 6673365 h 7673802"/>
              <a:gd name="connsiteX9" fmla="*/ 5456929 w 7696540"/>
              <a:gd name="connsiteY9" fmla="*/ 6673365 h 7673802"/>
              <a:gd name="connsiteX10" fmla="*/ 5456929 w 7696540"/>
              <a:gd name="connsiteY10" fmla="*/ 7673802 h 7673802"/>
              <a:gd name="connsiteX11" fmla="*/ 4467857 w 7696540"/>
              <a:gd name="connsiteY11" fmla="*/ 7673802 h 7673802"/>
              <a:gd name="connsiteX12" fmla="*/ 2228246 w 7696540"/>
              <a:gd name="connsiteY12" fmla="*/ 6673365 h 7673802"/>
              <a:gd name="connsiteX13" fmla="*/ 3228683 w 7696540"/>
              <a:gd name="connsiteY13" fmla="*/ 6673365 h 7673802"/>
              <a:gd name="connsiteX14" fmla="*/ 3228683 w 7696540"/>
              <a:gd name="connsiteY14" fmla="*/ 7673802 h 7673802"/>
              <a:gd name="connsiteX15" fmla="*/ 2228246 w 7696540"/>
              <a:gd name="connsiteY15" fmla="*/ 7673802 h 7673802"/>
              <a:gd name="connsiteX16" fmla="*/ 1114123 w 7696540"/>
              <a:gd name="connsiteY16" fmla="*/ 6673365 h 7673802"/>
              <a:gd name="connsiteX17" fmla="*/ 2114560 w 7696540"/>
              <a:gd name="connsiteY17" fmla="*/ 6673365 h 7673802"/>
              <a:gd name="connsiteX18" fmla="*/ 2114560 w 7696540"/>
              <a:gd name="connsiteY18" fmla="*/ 7673802 h 7673802"/>
              <a:gd name="connsiteX19" fmla="*/ 1114123 w 7696540"/>
              <a:gd name="connsiteY19" fmla="*/ 7673802 h 7673802"/>
              <a:gd name="connsiteX20" fmla="*/ 6696103 w 7696540"/>
              <a:gd name="connsiteY20" fmla="*/ 5570615 h 7673802"/>
              <a:gd name="connsiteX21" fmla="*/ 7696540 w 7696540"/>
              <a:gd name="connsiteY21" fmla="*/ 5570615 h 7673802"/>
              <a:gd name="connsiteX22" fmla="*/ 7696540 w 7696540"/>
              <a:gd name="connsiteY22" fmla="*/ 6559687 h 7673802"/>
              <a:gd name="connsiteX23" fmla="*/ 6696103 w 7696540"/>
              <a:gd name="connsiteY23" fmla="*/ 6559687 h 7673802"/>
              <a:gd name="connsiteX24" fmla="*/ 4467857 w 7696540"/>
              <a:gd name="connsiteY24" fmla="*/ 5570615 h 7673802"/>
              <a:gd name="connsiteX25" fmla="*/ 5456929 w 7696540"/>
              <a:gd name="connsiteY25" fmla="*/ 5570615 h 7673802"/>
              <a:gd name="connsiteX26" fmla="*/ 5456929 w 7696540"/>
              <a:gd name="connsiteY26" fmla="*/ 6559687 h 7673802"/>
              <a:gd name="connsiteX27" fmla="*/ 4467857 w 7696540"/>
              <a:gd name="connsiteY27" fmla="*/ 6559687 h 7673802"/>
              <a:gd name="connsiteX28" fmla="*/ 3342369 w 7696540"/>
              <a:gd name="connsiteY28" fmla="*/ 5570615 h 7673802"/>
              <a:gd name="connsiteX29" fmla="*/ 4342806 w 7696540"/>
              <a:gd name="connsiteY29" fmla="*/ 5570615 h 7673802"/>
              <a:gd name="connsiteX30" fmla="*/ 4342806 w 7696540"/>
              <a:gd name="connsiteY30" fmla="*/ 6559687 h 7673802"/>
              <a:gd name="connsiteX31" fmla="*/ 3342369 w 7696540"/>
              <a:gd name="connsiteY31" fmla="*/ 6559687 h 7673802"/>
              <a:gd name="connsiteX32" fmla="*/ 2228246 w 7696540"/>
              <a:gd name="connsiteY32" fmla="*/ 5570615 h 7673802"/>
              <a:gd name="connsiteX33" fmla="*/ 3228683 w 7696540"/>
              <a:gd name="connsiteY33" fmla="*/ 5570615 h 7673802"/>
              <a:gd name="connsiteX34" fmla="*/ 3228683 w 7696540"/>
              <a:gd name="connsiteY34" fmla="*/ 6559687 h 7673802"/>
              <a:gd name="connsiteX35" fmla="*/ 2228246 w 7696540"/>
              <a:gd name="connsiteY35" fmla="*/ 6559687 h 7673802"/>
              <a:gd name="connsiteX36" fmla="*/ 1114123 w 7696540"/>
              <a:gd name="connsiteY36" fmla="*/ 5570615 h 7673802"/>
              <a:gd name="connsiteX37" fmla="*/ 2114560 w 7696540"/>
              <a:gd name="connsiteY37" fmla="*/ 5570615 h 7673802"/>
              <a:gd name="connsiteX38" fmla="*/ 2114560 w 7696540"/>
              <a:gd name="connsiteY38" fmla="*/ 6559687 h 7673802"/>
              <a:gd name="connsiteX39" fmla="*/ 1114123 w 7696540"/>
              <a:gd name="connsiteY39" fmla="*/ 6559687 h 7673802"/>
              <a:gd name="connsiteX40" fmla="*/ 0 w 7696540"/>
              <a:gd name="connsiteY40" fmla="*/ 5570615 h 7673802"/>
              <a:gd name="connsiteX41" fmla="*/ 989072 w 7696540"/>
              <a:gd name="connsiteY41" fmla="*/ 5570615 h 7673802"/>
              <a:gd name="connsiteX42" fmla="*/ 989072 w 7696540"/>
              <a:gd name="connsiteY42" fmla="*/ 6559687 h 7673802"/>
              <a:gd name="connsiteX43" fmla="*/ 0 w 7696540"/>
              <a:gd name="connsiteY43" fmla="*/ 6559687 h 7673802"/>
              <a:gd name="connsiteX44" fmla="*/ 6696103 w 7696540"/>
              <a:gd name="connsiteY44" fmla="*/ 4456492 h 7673802"/>
              <a:gd name="connsiteX45" fmla="*/ 7696540 w 7696540"/>
              <a:gd name="connsiteY45" fmla="*/ 4456492 h 7673802"/>
              <a:gd name="connsiteX46" fmla="*/ 7696540 w 7696540"/>
              <a:gd name="connsiteY46" fmla="*/ 5445564 h 7673802"/>
              <a:gd name="connsiteX47" fmla="*/ 6696103 w 7696540"/>
              <a:gd name="connsiteY47" fmla="*/ 5445564 h 7673802"/>
              <a:gd name="connsiteX48" fmla="*/ 5581980 w 7696540"/>
              <a:gd name="connsiteY48" fmla="*/ 4456492 h 7673802"/>
              <a:gd name="connsiteX49" fmla="*/ 6582417 w 7696540"/>
              <a:gd name="connsiteY49" fmla="*/ 4456492 h 7673802"/>
              <a:gd name="connsiteX50" fmla="*/ 6582417 w 7696540"/>
              <a:gd name="connsiteY50" fmla="*/ 5445564 h 7673802"/>
              <a:gd name="connsiteX51" fmla="*/ 5581980 w 7696540"/>
              <a:gd name="connsiteY51" fmla="*/ 5445564 h 7673802"/>
              <a:gd name="connsiteX52" fmla="*/ 4467857 w 7696540"/>
              <a:gd name="connsiteY52" fmla="*/ 4456492 h 7673802"/>
              <a:gd name="connsiteX53" fmla="*/ 5456929 w 7696540"/>
              <a:gd name="connsiteY53" fmla="*/ 4456492 h 7673802"/>
              <a:gd name="connsiteX54" fmla="*/ 5456929 w 7696540"/>
              <a:gd name="connsiteY54" fmla="*/ 5445564 h 7673802"/>
              <a:gd name="connsiteX55" fmla="*/ 4467857 w 7696540"/>
              <a:gd name="connsiteY55" fmla="*/ 5445564 h 7673802"/>
              <a:gd name="connsiteX56" fmla="*/ 3342369 w 7696540"/>
              <a:gd name="connsiteY56" fmla="*/ 4456492 h 7673802"/>
              <a:gd name="connsiteX57" fmla="*/ 4342806 w 7696540"/>
              <a:gd name="connsiteY57" fmla="*/ 4456492 h 7673802"/>
              <a:gd name="connsiteX58" fmla="*/ 4342806 w 7696540"/>
              <a:gd name="connsiteY58" fmla="*/ 5445564 h 7673802"/>
              <a:gd name="connsiteX59" fmla="*/ 3342369 w 7696540"/>
              <a:gd name="connsiteY59" fmla="*/ 5445564 h 7673802"/>
              <a:gd name="connsiteX60" fmla="*/ 1114124 w 7696540"/>
              <a:gd name="connsiteY60" fmla="*/ 4456492 h 7673802"/>
              <a:gd name="connsiteX61" fmla="*/ 2114561 w 7696540"/>
              <a:gd name="connsiteY61" fmla="*/ 4456492 h 7673802"/>
              <a:gd name="connsiteX62" fmla="*/ 2114561 w 7696540"/>
              <a:gd name="connsiteY62" fmla="*/ 5445564 h 7673802"/>
              <a:gd name="connsiteX63" fmla="*/ 1114124 w 7696540"/>
              <a:gd name="connsiteY63" fmla="*/ 5445564 h 7673802"/>
              <a:gd name="connsiteX64" fmla="*/ 6696103 w 7696540"/>
              <a:gd name="connsiteY64" fmla="*/ 3342369 h 7673802"/>
              <a:gd name="connsiteX65" fmla="*/ 7696540 w 7696540"/>
              <a:gd name="connsiteY65" fmla="*/ 3342369 h 7673802"/>
              <a:gd name="connsiteX66" fmla="*/ 7696540 w 7696540"/>
              <a:gd name="connsiteY66" fmla="*/ 4331441 h 7673802"/>
              <a:gd name="connsiteX67" fmla="*/ 6696103 w 7696540"/>
              <a:gd name="connsiteY67" fmla="*/ 4331441 h 7673802"/>
              <a:gd name="connsiteX68" fmla="*/ 5581980 w 7696540"/>
              <a:gd name="connsiteY68" fmla="*/ 3342369 h 7673802"/>
              <a:gd name="connsiteX69" fmla="*/ 6582417 w 7696540"/>
              <a:gd name="connsiteY69" fmla="*/ 3342369 h 7673802"/>
              <a:gd name="connsiteX70" fmla="*/ 6582417 w 7696540"/>
              <a:gd name="connsiteY70" fmla="*/ 4331441 h 7673802"/>
              <a:gd name="connsiteX71" fmla="*/ 5581980 w 7696540"/>
              <a:gd name="connsiteY71" fmla="*/ 4331441 h 7673802"/>
              <a:gd name="connsiteX72" fmla="*/ 3342369 w 7696540"/>
              <a:gd name="connsiteY72" fmla="*/ 3342369 h 7673802"/>
              <a:gd name="connsiteX73" fmla="*/ 4342806 w 7696540"/>
              <a:gd name="connsiteY73" fmla="*/ 3342369 h 7673802"/>
              <a:gd name="connsiteX74" fmla="*/ 4342806 w 7696540"/>
              <a:gd name="connsiteY74" fmla="*/ 4331441 h 7673802"/>
              <a:gd name="connsiteX75" fmla="*/ 3342369 w 7696540"/>
              <a:gd name="connsiteY75" fmla="*/ 4331441 h 7673802"/>
              <a:gd name="connsiteX76" fmla="*/ 2228246 w 7696540"/>
              <a:gd name="connsiteY76" fmla="*/ 3342369 h 7673802"/>
              <a:gd name="connsiteX77" fmla="*/ 3228683 w 7696540"/>
              <a:gd name="connsiteY77" fmla="*/ 3342369 h 7673802"/>
              <a:gd name="connsiteX78" fmla="*/ 3228683 w 7696540"/>
              <a:gd name="connsiteY78" fmla="*/ 4331441 h 7673802"/>
              <a:gd name="connsiteX79" fmla="*/ 2228246 w 7696540"/>
              <a:gd name="connsiteY79" fmla="*/ 4331441 h 7673802"/>
              <a:gd name="connsiteX80" fmla="*/ 1 w 7696540"/>
              <a:gd name="connsiteY80" fmla="*/ 3342369 h 7673802"/>
              <a:gd name="connsiteX81" fmla="*/ 989072 w 7696540"/>
              <a:gd name="connsiteY81" fmla="*/ 3342369 h 7673802"/>
              <a:gd name="connsiteX82" fmla="*/ 989072 w 7696540"/>
              <a:gd name="connsiteY82" fmla="*/ 4331441 h 7673802"/>
              <a:gd name="connsiteX83" fmla="*/ 1 w 7696540"/>
              <a:gd name="connsiteY83" fmla="*/ 4331441 h 7673802"/>
              <a:gd name="connsiteX84" fmla="*/ 6696103 w 7696540"/>
              <a:gd name="connsiteY84" fmla="*/ 2228246 h 7673802"/>
              <a:gd name="connsiteX85" fmla="*/ 7696540 w 7696540"/>
              <a:gd name="connsiteY85" fmla="*/ 2228246 h 7673802"/>
              <a:gd name="connsiteX86" fmla="*/ 7696540 w 7696540"/>
              <a:gd name="connsiteY86" fmla="*/ 3217318 h 7673802"/>
              <a:gd name="connsiteX87" fmla="*/ 6696103 w 7696540"/>
              <a:gd name="connsiteY87" fmla="*/ 3217318 h 7673802"/>
              <a:gd name="connsiteX88" fmla="*/ 5581980 w 7696540"/>
              <a:gd name="connsiteY88" fmla="*/ 2228246 h 7673802"/>
              <a:gd name="connsiteX89" fmla="*/ 6582417 w 7696540"/>
              <a:gd name="connsiteY89" fmla="*/ 2228246 h 7673802"/>
              <a:gd name="connsiteX90" fmla="*/ 6582417 w 7696540"/>
              <a:gd name="connsiteY90" fmla="*/ 3217318 h 7673802"/>
              <a:gd name="connsiteX91" fmla="*/ 5581980 w 7696540"/>
              <a:gd name="connsiteY91" fmla="*/ 3217318 h 7673802"/>
              <a:gd name="connsiteX92" fmla="*/ 4467857 w 7696540"/>
              <a:gd name="connsiteY92" fmla="*/ 2228246 h 7673802"/>
              <a:gd name="connsiteX93" fmla="*/ 5456929 w 7696540"/>
              <a:gd name="connsiteY93" fmla="*/ 2228246 h 7673802"/>
              <a:gd name="connsiteX94" fmla="*/ 5456929 w 7696540"/>
              <a:gd name="connsiteY94" fmla="*/ 3217318 h 7673802"/>
              <a:gd name="connsiteX95" fmla="*/ 4467857 w 7696540"/>
              <a:gd name="connsiteY95" fmla="*/ 3217318 h 7673802"/>
              <a:gd name="connsiteX96" fmla="*/ 3342369 w 7696540"/>
              <a:gd name="connsiteY96" fmla="*/ 2228246 h 7673802"/>
              <a:gd name="connsiteX97" fmla="*/ 4342806 w 7696540"/>
              <a:gd name="connsiteY97" fmla="*/ 2228246 h 7673802"/>
              <a:gd name="connsiteX98" fmla="*/ 4342806 w 7696540"/>
              <a:gd name="connsiteY98" fmla="*/ 3217318 h 7673802"/>
              <a:gd name="connsiteX99" fmla="*/ 3342369 w 7696540"/>
              <a:gd name="connsiteY99" fmla="*/ 3217318 h 7673802"/>
              <a:gd name="connsiteX100" fmla="*/ 2228249 w 7696540"/>
              <a:gd name="connsiteY100" fmla="*/ 2228246 h 7673802"/>
              <a:gd name="connsiteX101" fmla="*/ 3228683 w 7696540"/>
              <a:gd name="connsiteY101" fmla="*/ 2228246 h 7673802"/>
              <a:gd name="connsiteX102" fmla="*/ 3228683 w 7696540"/>
              <a:gd name="connsiteY102" fmla="*/ 3217318 h 7673802"/>
              <a:gd name="connsiteX103" fmla="*/ 2228249 w 7696540"/>
              <a:gd name="connsiteY103" fmla="*/ 3217318 h 7673802"/>
              <a:gd name="connsiteX104" fmla="*/ 1114124 w 7696540"/>
              <a:gd name="connsiteY104" fmla="*/ 2228246 h 7673802"/>
              <a:gd name="connsiteX105" fmla="*/ 2114561 w 7696540"/>
              <a:gd name="connsiteY105" fmla="*/ 2228246 h 7673802"/>
              <a:gd name="connsiteX106" fmla="*/ 2114561 w 7696540"/>
              <a:gd name="connsiteY106" fmla="*/ 3217318 h 7673802"/>
              <a:gd name="connsiteX107" fmla="*/ 1114124 w 7696540"/>
              <a:gd name="connsiteY107" fmla="*/ 3217318 h 7673802"/>
              <a:gd name="connsiteX108" fmla="*/ 2 w 7696540"/>
              <a:gd name="connsiteY108" fmla="*/ 2228246 h 7673802"/>
              <a:gd name="connsiteX109" fmla="*/ 989074 w 7696540"/>
              <a:gd name="connsiteY109" fmla="*/ 2228246 h 7673802"/>
              <a:gd name="connsiteX110" fmla="*/ 989074 w 7696540"/>
              <a:gd name="connsiteY110" fmla="*/ 3217318 h 7673802"/>
              <a:gd name="connsiteX111" fmla="*/ 2 w 7696540"/>
              <a:gd name="connsiteY111" fmla="*/ 3217318 h 7673802"/>
              <a:gd name="connsiteX112" fmla="*/ 6696103 w 7696540"/>
              <a:gd name="connsiteY112" fmla="*/ 1114124 h 7673802"/>
              <a:gd name="connsiteX113" fmla="*/ 7696540 w 7696540"/>
              <a:gd name="connsiteY113" fmla="*/ 1114124 h 7673802"/>
              <a:gd name="connsiteX114" fmla="*/ 7696540 w 7696540"/>
              <a:gd name="connsiteY114" fmla="*/ 2103196 h 7673802"/>
              <a:gd name="connsiteX115" fmla="*/ 6696103 w 7696540"/>
              <a:gd name="connsiteY115" fmla="*/ 2103196 h 7673802"/>
              <a:gd name="connsiteX116" fmla="*/ 5581980 w 7696540"/>
              <a:gd name="connsiteY116" fmla="*/ 1114124 h 7673802"/>
              <a:gd name="connsiteX117" fmla="*/ 6582417 w 7696540"/>
              <a:gd name="connsiteY117" fmla="*/ 1114124 h 7673802"/>
              <a:gd name="connsiteX118" fmla="*/ 6582417 w 7696540"/>
              <a:gd name="connsiteY118" fmla="*/ 2103196 h 7673802"/>
              <a:gd name="connsiteX119" fmla="*/ 5581980 w 7696540"/>
              <a:gd name="connsiteY119" fmla="*/ 2103196 h 7673802"/>
              <a:gd name="connsiteX120" fmla="*/ 3342369 w 7696540"/>
              <a:gd name="connsiteY120" fmla="*/ 1114124 h 7673802"/>
              <a:gd name="connsiteX121" fmla="*/ 4342806 w 7696540"/>
              <a:gd name="connsiteY121" fmla="*/ 1114124 h 7673802"/>
              <a:gd name="connsiteX122" fmla="*/ 4342806 w 7696540"/>
              <a:gd name="connsiteY122" fmla="*/ 2103196 h 7673802"/>
              <a:gd name="connsiteX123" fmla="*/ 3342369 w 7696540"/>
              <a:gd name="connsiteY123" fmla="*/ 2103196 h 7673802"/>
              <a:gd name="connsiteX124" fmla="*/ 1114125 w 7696540"/>
              <a:gd name="connsiteY124" fmla="*/ 1114124 h 7673802"/>
              <a:gd name="connsiteX125" fmla="*/ 2114562 w 7696540"/>
              <a:gd name="connsiteY125" fmla="*/ 1114124 h 7673802"/>
              <a:gd name="connsiteX126" fmla="*/ 2114562 w 7696540"/>
              <a:gd name="connsiteY126" fmla="*/ 2103196 h 7673802"/>
              <a:gd name="connsiteX127" fmla="*/ 1114125 w 7696540"/>
              <a:gd name="connsiteY127" fmla="*/ 2103196 h 7673802"/>
              <a:gd name="connsiteX128" fmla="*/ 2228246 w 7696540"/>
              <a:gd name="connsiteY128" fmla="*/ 1114123 h 7673802"/>
              <a:gd name="connsiteX129" fmla="*/ 3228683 w 7696540"/>
              <a:gd name="connsiteY129" fmla="*/ 1114123 h 7673802"/>
              <a:gd name="connsiteX130" fmla="*/ 3228683 w 7696540"/>
              <a:gd name="connsiteY130" fmla="*/ 2103196 h 7673802"/>
              <a:gd name="connsiteX131" fmla="*/ 2228246 w 7696540"/>
              <a:gd name="connsiteY131" fmla="*/ 2103196 h 7673802"/>
              <a:gd name="connsiteX132" fmla="*/ 5581980 w 7696540"/>
              <a:gd name="connsiteY132" fmla="*/ 1 h 7673802"/>
              <a:gd name="connsiteX133" fmla="*/ 6582417 w 7696540"/>
              <a:gd name="connsiteY133" fmla="*/ 1 h 7673802"/>
              <a:gd name="connsiteX134" fmla="*/ 6582417 w 7696540"/>
              <a:gd name="connsiteY134" fmla="*/ 989073 h 7673802"/>
              <a:gd name="connsiteX135" fmla="*/ 5581980 w 7696540"/>
              <a:gd name="connsiteY135" fmla="*/ 989073 h 7673802"/>
              <a:gd name="connsiteX136" fmla="*/ 4467857 w 7696540"/>
              <a:gd name="connsiteY136" fmla="*/ 1 h 7673802"/>
              <a:gd name="connsiteX137" fmla="*/ 5456929 w 7696540"/>
              <a:gd name="connsiteY137" fmla="*/ 1 h 7673802"/>
              <a:gd name="connsiteX138" fmla="*/ 5456929 w 7696540"/>
              <a:gd name="connsiteY138" fmla="*/ 989073 h 7673802"/>
              <a:gd name="connsiteX139" fmla="*/ 4467857 w 7696540"/>
              <a:gd name="connsiteY139" fmla="*/ 989073 h 7673802"/>
              <a:gd name="connsiteX140" fmla="*/ 3342369 w 7696540"/>
              <a:gd name="connsiteY140" fmla="*/ 1 h 7673802"/>
              <a:gd name="connsiteX141" fmla="*/ 4342806 w 7696540"/>
              <a:gd name="connsiteY141" fmla="*/ 1 h 7673802"/>
              <a:gd name="connsiteX142" fmla="*/ 4342806 w 7696540"/>
              <a:gd name="connsiteY142" fmla="*/ 989073 h 7673802"/>
              <a:gd name="connsiteX143" fmla="*/ 3342369 w 7696540"/>
              <a:gd name="connsiteY143" fmla="*/ 989073 h 7673802"/>
              <a:gd name="connsiteX144" fmla="*/ 2228246 w 7696540"/>
              <a:gd name="connsiteY144" fmla="*/ 0 h 7673802"/>
              <a:gd name="connsiteX145" fmla="*/ 3228683 w 7696540"/>
              <a:gd name="connsiteY145" fmla="*/ 0 h 7673802"/>
              <a:gd name="connsiteX146" fmla="*/ 3228683 w 7696540"/>
              <a:gd name="connsiteY146" fmla="*/ 989072 h 7673802"/>
              <a:gd name="connsiteX147" fmla="*/ 2228246 w 7696540"/>
              <a:gd name="connsiteY147" fmla="*/ 989072 h 767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7696540" h="7673802">
                <a:moveTo>
                  <a:pt x="6696103" y="6673365"/>
                </a:moveTo>
                <a:lnTo>
                  <a:pt x="7696540" y="6673365"/>
                </a:lnTo>
                <a:lnTo>
                  <a:pt x="7696540" y="7673802"/>
                </a:lnTo>
                <a:lnTo>
                  <a:pt x="6696103" y="7673802"/>
                </a:lnTo>
                <a:close/>
                <a:moveTo>
                  <a:pt x="5581980" y="6673365"/>
                </a:moveTo>
                <a:lnTo>
                  <a:pt x="6582417" y="6673365"/>
                </a:lnTo>
                <a:lnTo>
                  <a:pt x="6582417" y="7673802"/>
                </a:lnTo>
                <a:lnTo>
                  <a:pt x="5581980" y="7673802"/>
                </a:lnTo>
                <a:close/>
                <a:moveTo>
                  <a:pt x="4467857" y="6673365"/>
                </a:moveTo>
                <a:lnTo>
                  <a:pt x="5456929" y="6673365"/>
                </a:lnTo>
                <a:lnTo>
                  <a:pt x="5456929" y="7673802"/>
                </a:lnTo>
                <a:lnTo>
                  <a:pt x="4467857" y="7673802"/>
                </a:lnTo>
                <a:close/>
                <a:moveTo>
                  <a:pt x="2228246" y="6673365"/>
                </a:moveTo>
                <a:lnTo>
                  <a:pt x="3228683" y="6673365"/>
                </a:lnTo>
                <a:lnTo>
                  <a:pt x="3228683" y="7673802"/>
                </a:lnTo>
                <a:lnTo>
                  <a:pt x="2228246" y="7673802"/>
                </a:lnTo>
                <a:close/>
                <a:moveTo>
                  <a:pt x="1114123" y="6673365"/>
                </a:moveTo>
                <a:lnTo>
                  <a:pt x="2114560" y="6673365"/>
                </a:lnTo>
                <a:lnTo>
                  <a:pt x="2114560" y="7673802"/>
                </a:lnTo>
                <a:lnTo>
                  <a:pt x="1114123" y="7673802"/>
                </a:lnTo>
                <a:close/>
                <a:moveTo>
                  <a:pt x="6696103" y="5570615"/>
                </a:moveTo>
                <a:lnTo>
                  <a:pt x="7696540" y="5570615"/>
                </a:lnTo>
                <a:lnTo>
                  <a:pt x="7696540" y="6559687"/>
                </a:lnTo>
                <a:lnTo>
                  <a:pt x="6696103" y="6559687"/>
                </a:lnTo>
                <a:close/>
                <a:moveTo>
                  <a:pt x="4467857" y="5570615"/>
                </a:moveTo>
                <a:lnTo>
                  <a:pt x="5456929" y="5570615"/>
                </a:lnTo>
                <a:lnTo>
                  <a:pt x="5456929" y="6559687"/>
                </a:lnTo>
                <a:lnTo>
                  <a:pt x="4467857" y="6559687"/>
                </a:lnTo>
                <a:close/>
                <a:moveTo>
                  <a:pt x="3342369" y="5570615"/>
                </a:moveTo>
                <a:lnTo>
                  <a:pt x="4342806" y="5570615"/>
                </a:lnTo>
                <a:lnTo>
                  <a:pt x="4342806" y="6559687"/>
                </a:lnTo>
                <a:lnTo>
                  <a:pt x="3342369" y="6559687"/>
                </a:lnTo>
                <a:close/>
                <a:moveTo>
                  <a:pt x="2228246" y="5570615"/>
                </a:moveTo>
                <a:lnTo>
                  <a:pt x="3228683" y="5570615"/>
                </a:lnTo>
                <a:lnTo>
                  <a:pt x="3228683" y="6559687"/>
                </a:lnTo>
                <a:lnTo>
                  <a:pt x="2228246" y="6559687"/>
                </a:lnTo>
                <a:close/>
                <a:moveTo>
                  <a:pt x="1114123" y="5570615"/>
                </a:moveTo>
                <a:lnTo>
                  <a:pt x="2114560" y="5570615"/>
                </a:lnTo>
                <a:lnTo>
                  <a:pt x="2114560" y="6559687"/>
                </a:lnTo>
                <a:lnTo>
                  <a:pt x="1114123" y="6559687"/>
                </a:lnTo>
                <a:close/>
                <a:moveTo>
                  <a:pt x="0" y="5570615"/>
                </a:moveTo>
                <a:lnTo>
                  <a:pt x="989072" y="5570615"/>
                </a:lnTo>
                <a:lnTo>
                  <a:pt x="989072" y="6559687"/>
                </a:lnTo>
                <a:lnTo>
                  <a:pt x="0" y="6559687"/>
                </a:lnTo>
                <a:close/>
                <a:moveTo>
                  <a:pt x="6696103" y="4456492"/>
                </a:moveTo>
                <a:lnTo>
                  <a:pt x="7696540" y="4456492"/>
                </a:lnTo>
                <a:lnTo>
                  <a:pt x="7696540" y="5445564"/>
                </a:lnTo>
                <a:lnTo>
                  <a:pt x="6696103" y="5445564"/>
                </a:lnTo>
                <a:close/>
                <a:moveTo>
                  <a:pt x="5581980" y="4456492"/>
                </a:moveTo>
                <a:lnTo>
                  <a:pt x="6582417" y="4456492"/>
                </a:lnTo>
                <a:lnTo>
                  <a:pt x="6582417" y="5445564"/>
                </a:lnTo>
                <a:lnTo>
                  <a:pt x="5581980" y="5445564"/>
                </a:lnTo>
                <a:close/>
                <a:moveTo>
                  <a:pt x="4467857" y="4456492"/>
                </a:moveTo>
                <a:lnTo>
                  <a:pt x="5456929" y="4456492"/>
                </a:lnTo>
                <a:lnTo>
                  <a:pt x="5456929" y="5445564"/>
                </a:lnTo>
                <a:lnTo>
                  <a:pt x="4467857" y="5445564"/>
                </a:lnTo>
                <a:close/>
                <a:moveTo>
                  <a:pt x="3342369" y="4456492"/>
                </a:moveTo>
                <a:lnTo>
                  <a:pt x="4342806" y="4456492"/>
                </a:lnTo>
                <a:lnTo>
                  <a:pt x="4342806" y="5445564"/>
                </a:lnTo>
                <a:lnTo>
                  <a:pt x="3342369" y="5445564"/>
                </a:lnTo>
                <a:close/>
                <a:moveTo>
                  <a:pt x="1114124" y="4456492"/>
                </a:moveTo>
                <a:lnTo>
                  <a:pt x="2114561" y="4456492"/>
                </a:lnTo>
                <a:lnTo>
                  <a:pt x="2114561" y="5445564"/>
                </a:lnTo>
                <a:lnTo>
                  <a:pt x="1114124" y="5445564"/>
                </a:lnTo>
                <a:close/>
                <a:moveTo>
                  <a:pt x="6696103" y="3342369"/>
                </a:moveTo>
                <a:lnTo>
                  <a:pt x="7696540" y="3342369"/>
                </a:lnTo>
                <a:lnTo>
                  <a:pt x="7696540" y="4331441"/>
                </a:lnTo>
                <a:lnTo>
                  <a:pt x="6696103" y="4331441"/>
                </a:lnTo>
                <a:close/>
                <a:moveTo>
                  <a:pt x="5581980" y="3342369"/>
                </a:moveTo>
                <a:lnTo>
                  <a:pt x="6582417" y="3342369"/>
                </a:lnTo>
                <a:lnTo>
                  <a:pt x="6582417" y="4331441"/>
                </a:lnTo>
                <a:lnTo>
                  <a:pt x="5581980" y="4331441"/>
                </a:lnTo>
                <a:close/>
                <a:moveTo>
                  <a:pt x="3342369" y="3342369"/>
                </a:moveTo>
                <a:lnTo>
                  <a:pt x="4342806" y="3342369"/>
                </a:lnTo>
                <a:lnTo>
                  <a:pt x="4342806" y="4331441"/>
                </a:lnTo>
                <a:lnTo>
                  <a:pt x="3342369" y="4331441"/>
                </a:lnTo>
                <a:close/>
                <a:moveTo>
                  <a:pt x="2228246" y="3342369"/>
                </a:moveTo>
                <a:lnTo>
                  <a:pt x="3228683" y="3342369"/>
                </a:lnTo>
                <a:lnTo>
                  <a:pt x="3228683" y="4331441"/>
                </a:lnTo>
                <a:lnTo>
                  <a:pt x="2228246" y="4331441"/>
                </a:lnTo>
                <a:close/>
                <a:moveTo>
                  <a:pt x="1" y="3342369"/>
                </a:moveTo>
                <a:lnTo>
                  <a:pt x="989072" y="3342369"/>
                </a:lnTo>
                <a:lnTo>
                  <a:pt x="989072" y="4331441"/>
                </a:lnTo>
                <a:lnTo>
                  <a:pt x="1" y="4331441"/>
                </a:lnTo>
                <a:close/>
                <a:moveTo>
                  <a:pt x="6696103" y="2228246"/>
                </a:moveTo>
                <a:lnTo>
                  <a:pt x="7696540" y="2228246"/>
                </a:lnTo>
                <a:lnTo>
                  <a:pt x="7696540" y="3217318"/>
                </a:lnTo>
                <a:lnTo>
                  <a:pt x="6696103" y="3217318"/>
                </a:lnTo>
                <a:close/>
                <a:moveTo>
                  <a:pt x="5581980" y="2228246"/>
                </a:moveTo>
                <a:lnTo>
                  <a:pt x="6582417" y="2228246"/>
                </a:lnTo>
                <a:lnTo>
                  <a:pt x="6582417" y="3217318"/>
                </a:lnTo>
                <a:lnTo>
                  <a:pt x="5581980" y="3217318"/>
                </a:lnTo>
                <a:close/>
                <a:moveTo>
                  <a:pt x="4467857" y="2228246"/>
                </a:moveTo>
                <a:lnTo>
                  <a:pt x="5456929" y="2228246"/>
                </a:lnTo>
                <a:lnTo>
                  <a:pt x="5456929" y="3217318"/>
                </a:lnTo>
                <a:lnTo>
                  <a:pt x="4467857" y="3217318"/>
                </a:lnTo>
                <a:close/>
                <a:moveTo>
                  <a:pt x="3342369" y="2228246"/>
                </a:moveTo>
                <a:lnTo>
                  <a:pt x="4342806" y="2228246"/>
                </a:lnTo>
                <a:lnTo>
                  <a:pt x="4342806" y="3217318"/>
                </a:lnTo>
                <a:lnTo>
                  <a:pt x="3342369" y="3217318"/>
                </a:lnTo>
                <a:close/>
                <a:moveTo>
                  <a:pt x="2228249" y="2228246"/>
                </a:moveTo>
                <a:lnTo>
                  <a:pt x="3228683" y="2228246"/>
                </a:lnTo>
                <a:lnTo>
                  <a:pt x="3228683" y="3217318"/>
                </a:lnTo>
                <a:lnTo>
                  <a:pt x="2228249" y="3217318"/>
                </a:lnTo>
                <a:close/>
                <a:moveTo>
                  <a:pt x="1114124" y="2228246"/>
                </a:moveTo>
                <a:lnTo>
                  <a:pt x="2114561" y="2228246"/>
                </a:lnTo>
                <a:lnTo>
                  <a:pt x="2114561" y="3217318"/>
                </a:lnTo>
                <a:lnTo>
                  <a:pt x="1114124" y="3217318"/>
                </a:lnTo>
                <a:close/>
                <a:moveTo>
                  <a:pt x="2" y="2228246"/>
                </a:moveTo>
                <a:lnTo>
                  <a:pt x="989074" y="2228246"/>
                </a:lnTo>
                <a:lnTo>
                  <a:pt x="989074" y="3217318"/>
                </a:lnTo>
                <a:lnTo>
                  <a:pt x="2" y="3217318"/>
                </a:lnTo>
                <a:close/>
                <a:moveTo>
                  <a:pt x="6696103" y="1114124"/>
                </a:moveTo>
                <a:lnTo>
                  <a:pt x="7696540" y="1114124"/>
                </a:lnTo>
                <a:lnTo>
                  <a:pt x="7696540" y="2103196"/>
                </a:lnTo>
                <a:lnTo>
                  <a:pt x="6696103" y="2103196"/>
                </a:lnTo>
                <a:close/>
                <a:moveTo>
                  <a:pt x="5581980" y="1114124"/>
                </a:moveTo>
                <a:lnTo>
                  <a:pt x="6582417" y="1114124"/>
                </a:lnTo>
                <a:lnTo>
                  <a:pt x="6582417" y="2103196"/>
                </a:lnTo>
                <a:lnTo>
                  <a:pt x="5581980" y="2103196"/>
                </a:lnTo>
                <a:close/>
                <a:moveTo>
                  <a:pt x="3342369" y="1114124"/>
                </a:moveTo>
                <a:lnTo>
                  <a:pt x="4342806" y="1114124"/>
                </a:lnTo>
                <a:lnTo>
                  <a:pt x="4342806" y="2103196"/>
                </a:lnTo>
                <a:lnTo>
                  <a:pt x="3342369" y="2103196"/>
                </a:lnTo>
                <a:close/>
                <a:moveTo>
                  <a:pt x="1114125" y="1114124"/>
                </a:moveTo>
                <a:lnTo>
                  <a:pt x="2114562" y="1114124"/>
                </a:lnTo>
                <a:lnTo>
                  <a:pt x="2114562" y="2103196"/>
                </a:lnTo>
                <a:lnTo>
                  <a:pt x="1114125" y="2103196"/>
                </a:lnTo>
                <a:close/>
                <a:moveTo>
                  <a:pt x="2228246" y="1114123"/>
                </a:moveTo>
                <a:lnTo>
                  <a:pt x="3228683" y="1114123"/>
                </a:lnTo>
                <a:lnTo>
                  <a:pt x="3228683" y="2103196"/>
                </a:lnTo>
                <a:lnTo>
                  <a:pt x="2228246" y="2103196"/>
                </a:lnTo>
                <a:close/>
                <a:moveTo>
                  <a:pt x="5581980" y="1"/>
                </a:moveTo>
                <a:lnTo>
                  <a:pt x="6582417" y="1"/>
                </a:lnTo>
                <a:lnTo>
                  <a:pt x="6582417" y="989073"/>
                </a:lnTo>
                <a:lnTo>
                  <a:pt x="5581980" y="989073"/>
                </a:lnTo>
                <a:close/>
                <a:moveTo>
                  <a:pt x="4467857" y="1"/>
                </a:moveTo>
                <a:lnTo>
                  <a:pt x="5456929" y="1"/>
                </a:lnTo>
                <a:lnTo>
                  <a:pt x="5456929" y="989073"/>
                </a:lnTo>
                <a:lnTo>
                  <a:pt x="4467857" y="989073"/>
                </a:lnTo>
                <a:close/>
                <a:moveTo>
                  <a:pt x="3342369" y="1"/>
                </a:moveTo>
                <a:lnTo>
                  <a:pt x="4342806" y="1"/>
                </a:lnTo>
                <a:lnTo>
                  <a:pt x="4342806" y="989073"/>
                </a:lnTo>
                <a:lnTo>
                  <a:pt x="3342369" y="989073"/>
                </a:lnTo>
                <a:close/>
                <a:moveTo>
                  <a:pt x="2228246" y="0"/>
                </a:moveTo>
                <a:lnTo>
                  <a:pt x="3228683" y="0"/>
                </a:lnTo>
                <a:lnTo>
                  <a:pt x="3228683" y="989072"/>
                </a:lnTo>
                <a:lnTo>
                  <a:pt x="2228246" y="98907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8" name="Picture 7" descr="A picture containing drawing&#10;&#10;Description automatically generated">
            <a:extLst>
              <a:ext uri="{FF2B5EF4-FFF2-40B4-BE49-F238E27FC236}">
                <a16:creationId xmlns:a16="http://schemas.microsoft.com/office/drawing/2014/main" id="{F09CDF7D-8997-3D45-8131-7DCA49177B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1C576CCD-0E9A-4849-B48A-24581516BB9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1768612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4D579AA2-A847-8B43-8967-13D0226F14B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9980"/>
            <a:ext cx="3847684" cy="1736484"/>
          </a:xfrm>
          <a:prstGeom prst="rect">
            <a:avLst/>
          </a:prstGeom>
        </p:spPr>
      </p:pic>
      <p:pic>
        <p:nvPicPr>
          <p:cNvPr id="5" name="Picture 4">
            <a:extLst>
              <a:ext uri="{FF2B5EF4-FFF2-40B4-BE49-F238E27FC236}">
                <a16:creationId xmlns:a16="http://schemas.microsoft.com/office/drawing/2014/main" id="{6657C654-D050-4580-BBEC-058A74346B4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721100" y="364322"/>
            <a:ext cx="789949" cy="1067799"/>
          </a:xfrm>
          <a:prstGeom prst="rect">
            <a:avLst/>
          </a:prstGeom>
        </p:spPr>
      </p:pic>
    </p:spTree>
    <p:extLst>
      <p:ext uri="{BB962C8B-B14F-4D97-AF65-F5344CB8AC3E}">
        <p14:creationId xmlns:p14="http://schemas.microsoft.com/office/powerpoint/2010/main" val="39687716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9401366" y="1401961"/>
            <a:ext cx="7507277" cy="7518587"/>
          </a:xfrm>
          <a:custGeom>
            <a:avLst/>
            <a:gdLst>
              <a:gd name="T0" fmla="*/ 0 w 3317"/>
              <a:gd name="T1" fmla="*/ 0 h 3329"/>
              <a:gd name="T2" fmla="*/ 3257 w 3317"/>
              <a:gd name="T3" fmla="*/ 0 h 3329"/>
              <a:gd name="T4" fmla="*/ 2050 w 3317"/>
              <a:gd name="T5" fmla="*/ 1211 h 3329"/>
              <a:gd name="T6" fmla="*/ 1207 w 3317"/>
              <a:gd name="T7" fmla="*/ 1211 h 3329"/>
              <a:gd name="T8" fmla="*/ 1207 w 3317"/>
              <a:gd name="T9" fmla="*/ 2057 h 3329"/>
              <a:gd name="T10" fmla="*/ 0 w 3317"/>
              <a:gd name="T11" fmla="*/ 3269 h 3329"/>
              <a:gd name="T12" fmla="*/ 0 w 3317"/>
              <a:gd name="T13" fmla="*/ 0 h 3329"/>
              <a:gd name="T14" fmla="*/ 3317 w 3317"/>
              <a:gd name="T15" fmla="*/ 62 h 3329"/>
              <a:gd name="T16" fmla="*/ 3317 w 3317"/>
              <a:gd name="T17" fmla="*/ 3329 h 3329"/>
              <a:gd name="T18" fmla="*/ 62 w 3317"/>
              <a:gd name="T19" fmla="*/ 3329 h 3329"/>
              <a:gd name="T20" fmla="*/ 1268 w 3317"/>
              <a:gd name="T21" fmla="*/ 2119 h 3329"/>
              <a:gd name="T22" fmla="*/ 2112 w 3317"/>
              <a:gd name="T23" fmla="*/ 2119 h 3329"/>
              <a:gd name="T24" fmla="*/ 2112 w 3317"/>
              <a:gd name="T25" fmla="*/ 1272 h 3329"/>
              <a:gd name="T26" fmla="*/ 3317 w 3317"/>
              <a:gd name="T27" fmla="*/ 62 h 3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7" h="3329">
                <a:moveTo>
                  <a:pt x="0" y="0"/>
                </a:moveTo>
                <a:lnTo>
                  <a:pt x="3257" y="0"/>
                </a:lnTo>
                <a:lnTo>
                  <a:pt x="2050" y="1211"/>
                </a:lnTo>
                <a:lnTo>
                  <a:pt x="1207" y="1211"/>
                </a:lnTo>
                <a:lnTo>
                  <a:pt x="1207" y="2057"/>
                </a:lnTo>
                <a:lnTo>
                  <a:pt x="0" y="3269"/>
                </a:lnTo>
                <a:lnTo>
                  <a:pt x="0" y="0"/>
                </a:lnTo>
                <a:close/>
                <a:moveTo>
                  <a:pt x="3317" y="62"/>
                </a:moveTo>
                <a:lnTo>
                  <a:pt x="3317" y="3329"/>
                </a:lnTo>
                <a:lnTo>
                  <a:pt x="62" y="3329"/>
                </a:lnTo>
                <a:lnTo>
                  <a:pt x="1268" y="2119"/>
                </a:lnTo>
                <a:lnTo>
                  <a:pt x="2112" y="2119"/>
                </a:lnTo>
                <a:lnTo>
                  <a:pt x="2112" y="1272"/>
                </a:lnTo>
                <a:lnTo>
                  <a:pt x="3317" y="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6" name="Picture 5" descr="A picture containing drawing&#10;&#10;Description automatically generated">
            <a:extLst>
              <a:ext uri="{FF2B5EF4-FFF2-40B4-BE49-F238E27FC236}">
                <a16:creationId xmlns:a16="http://schemas.microsoft.com/office/drawing/2014/main" id="{095CB13D-643E-A941-A991-313318088C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9980"/>
            <a:ext cx="3847684" cy="1736484"/>
          </a:xfrm>
          <a:prstGeom prst="rect">
            <a:avLst/>
          </a:prstGeom>
        </p:spPr>
      </p:pic>
      <p:pic>
        <p:nvPicPr>
          <p:cNvPr id="4" name="Picture 3">
            <a:extLst>
              <a:ext uri="{FF2B5EF4-FFF2-40B4-BE49-F238E27FC236}">
                <a16:creationId xmlns:a16="http://schemas.microsoft.com/office/drawing/2014/main" id="{2F37DA1C-E1E5-45AB-AA60-7C902EC3B05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657600" y="364322"/>
            <a:ext cx="789949" cy="1067799"/>
          </a:xfrm>
          <a:prstGeom prst="rect">
            <a:avLst/>
          </a:prstGeom>
        </p:spPr>
      </p:pic>
    </p:spTree>
    <p:extLst>
      <p:ext uri="{BB962C8B-B14F-4D97-AF65-F5344CB8AC3E}">
        <p14:creationId xmlns:p14="http://schemas.microsoft.com/office/powerpoint/2010/main" val="26007451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4543453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2188966" y="2589863"/>
            <a:ext cx="5107185" cy="5108862"/>
          </a:xfrm>
          <a:custGeom>
            <a:avLst/>
            <a:gdLst>
              <a:gd name="connsiteX0" fmla="*/ 2226853 w 5107185"/>
              <a:gd name="connsiteY0" fmla="*/ 4448679 h 5108860"/>
              <a:gd name="connsiteX1" fmla="*/ 2887034 w 5107185"/>
              <a:gd name="connsiteY1" fmla="*/ 4448679 h 5108860"/>
              <a:gd name="connsiteX2" fmla="*/ 2887034 w 5107185"/>
              <a:gd name="connsiteY2" fmla="*/ 5108860 h 5108860"/>
              <a:gd name="connsiteX3" fmla="*/ 2226853 w 5107185"/>
              <a:gd name="connsiteY3" fmla="*/ 5108860 h 5108860"/>
              <a:gd name="connsiteX4" fmla="*/ 11729 w 5107185"/>
              <a:gd name="connsiteY4" fmla="*/ 4448679 h 5108860"/>
              <a:gd name="connsiteX5" fmla="*/ 671910 w 5107185"/>
              <a:gd name="connsiteY5" fmla="*/ 4448679 h 5108860"/>
              <a:gd name="connsiteX6" fmla="*/ 671910 w 5107185"/>
              <a:gd name="connsiteY6" fmla="*/ 5108860 h 5108860"/>
              <a:gd name="connsiteX7" fmla="*/ 11729 w 5107185"/>
              <a:gd name="connsiteY7" fmla="*/ 5108860 h 5108860"/>
              <a:gd name="connsiteX8" fmla="*/ 4441977 w 5107185"/>
              <a:gd name="connsiteY8" fmla="*/ 4441977 h 5108860"/>
              <a:gd name="connsiteX9" fmla="*/ 5100483 w 5107185"/>
              <a:gd name="connsiteY9" fmla="*/ 4441977 h 5108860"/>
              <a:gd name="connsiteX10" fmla="*/ 5100483 w 5107185"/>
              <a:gd name="connsiteY10" fmla="*/ 5102158 h 5108860"/>
              <a:gd name="connsiteX11" fmla="*/ 4441977 w 5107185"/>
              <a:gd name="connsiteY11" fmla="*/ 5102158 h 5108860"/>
              <a:gd name="connsiteX12" fmla="*/ 3703043 w 5107185"/>
              <a:gd name="connsiteY12" fmla="*/ 4441977 h 5108860"/>
              <a:gd name="connsiteX13" fmla="*/ 4363224 w 5107185"/>
              <a:gd name="connsiteY13" fmla="*/ 4441977 h 5108860"/>
              <a:gd name="connsiteX14" fmla="*/ 4363224 w 5107185"/>
              <a:gd name="connsiteY14" fmla="*/ 5102158 h 5108860"/>
              <a:gd name="connsiteX15" fmla="*/ 3703043 w 5107185"/>
              <a:gd name="connsiteY15" fmla="*/ 5102158 h 5108860"/>
              <a:gd name="connsiteX16" fmla="*/ 2965786 w 5107185"/>
              <a:gd name="connsiteY16" fmla="*/ 4441977 h 5108860"/>
              <a:gd name="connsiteX17" fmla="*/ 3624292 w 5107185"/>
              <a:gd name="connsiteY17" fmla="*/ 4441977 h 5108860"/>
              <a:gd name="connsiteX18" fmla="*/ 3624292 w 5107185"/>
              <a:gd name="connsiteY18" fmla="*/ 5102158 h 5108860"/>
              <a:gd name="connsiteX19" fmla="*/ 2965786 w 5107185"/>
              <a:gd name="connsiteY19" fmla="*/ 5102158 h 5108860"/>
              <a:gd name="connsiteX20" fmla="*/ 1489595 w 5107185"/>
              <a:gd name="connsiteY20" fmla="*/ 4441977 h 5108860"/>
              <a:gd name="connsiteX21" fmla="*/ 2148101 w 5107185"/>
              <a:gd name="connsiteY21" fmla="*/ 4441977 h 5108860"/>
              <a:gd name="connsiteX22" fmla="*/ 2148101 w 5107185"/>
              <a:gd name="connsiteY22" fmla="*/ 5102158 h 5108860"/>
              <a:gd name="connsiteX23" fmla="*/ 1489595 w 5107185"/>
              <a:gd name="connsiteY23" fmla="*/ 5102158 h 5108860"/>
              <a:gd name="connsiteX24" fmla="*/ 750661 w 5107185"/>
              <a:gd name="connsiteY24" fmla="*/ 4441977 h 5108860"/>
              <a:gd name="connsiteX25" fmla="*/ 1409167 w 5107185"/>
              <a:gd name="connsiteY25" fmla="*/ 4441977 h 5108860"/>
              <a:gd name="connsiteX26" fmla="*/ 1409167 w 5107185"/>
              <a:gd name="connsiteY26" fmla="*/ 5102158 h 5108860"/>
              <a:gd name="connsiteX27" fmla="*/ 750661 w 5107185"/>
              <a:gd name="connsiteY27" fmla="*/ 5102158 h 5108860"/>
              <a:gd name="connsiteX28" fmla="*/ 3703043 w 5107185"/>
              <a:gd name="connsiteY28" fmla="*/ 3708071 h 5108860"/>
              <a:gd name="connsiteX29" fmla="*/ 4363224 w 5107185"/>
              <a:gd name="connsiteY29" fmla="*/ 3708071 h 5108860"/>
              <a:gd name="connsiteX30" fmla="*/ 4363224 w 5107185"/>
              <a:gd name="connsiteY30" fmla="*/ 4368252 h 5108860"/>
              <a:gd name="connsiteX31" fmla="*/ 3703043 w 5107185"/>
              <a:gd name="connsiteY31" fmla="*/ 4368252 h 5108860"/>
              <a:gd name="connsiteX32" fmla="*/ 4441977 w 5107185"/>
              <a:gd name="connsiteY32" fmla="*/ 3701368 h 5108860"/>
              <a:gd name="connsiteX33" fmla="*/ 5100483 w 5107185"/>
              <a:gd name="connsiteY33" fmla="*/ 3701368 h 5108860"/>
              <a:gd name="connsiteX34" fmla="*/ 5100483 w 5107185"/>
              <a:gd name="connsiteY34" fmla="*/ 4363225 h 5108860"/>
              <a:gd name="connsiteX35" fmla="*/ 4441977 w 5107185"/>
              <a:gd name="connsiteY35" fmla="*/ 4363225 h 5108860"/>
              <a:gd name="connsiteX36" fmla="*/ 2965786 w 5107185"/>
              <a:gd name="connsiteY36" fmla="*/ 3701368 h 5108860"/>
              <a:gd name="connsiteX37" fmla="*/ 3624292 w 5107185"/>
              <a:gd name="connsiteY37" fmla="*/ 3701368 h 5108860"/>
              <a:gd name="connsiteX38" fmla="*/ 3624292 w 5107185"/>
              <a:gd name="connsiteY38" fmla="*/ 4363225 h 5108860"/>
              <a:gd name="connsiteX39" fmla="*/ 2965786 w 5107185"/>
              <a:gd name="connsiteY39" fmla="*/ 4363225 h 5108860"/>
              <a:gd name="connsiteX40" fmla="*/ 2226853 w 5107185"/>
              <a:gd name="connsiteY40" fmla="*/ 3701368 h 5108860"/>
              <a:gd name="connsiteX41" fmla="*/ 2887034 w 5107185"/>
              <a:gd name="connsiteY41" fmla="*/ 3701368 h 5108860"/>
              <a:gd name="connsiteX42" fmla="*/ 2887034 w 5107185"/>
              <a:gd name="connsiteY42" fmla="*/ 4363225 h 5108860"/>
              <a:gd name="connsiteX43" fmla="*/ 2226853 w 5107185"/>
              <a:gd name="connsiteY43" fmla="*/ 4363225 h 5108860"/>
              <a:gd name="connsiteX44" fmla="*/ 1489595 w 5107185"/>
              <a:gd name="connsiteY44" fmla="*/ 3701368 h 5108860"/>
              <a:gd name="connsiteX45" fmla="*/ 2148101 w 5107185"/>
              <a:gd name="connsiteY45" fmla="*/ 3701368 h 5108860"/>
              <a:gd name="connsiteX46" fmla="*/ 2148101 w 5107185"/>
              <a:gd name="connsiteY46" fmla="*/ 4363225 h 5108860"/>
              <a:gd name="connsiteX47" fmla="*/ 1489595 w 5107185"/>
              <a:gd name="connsiteY47" fmla="*/ 4363225 h 5108860"/>
              <a:gd name="connsiteX48" fmla="*/ 750661 w 5107185"/>
              <a:gd name="connsiteY48" fmla="*/ 3701368 h 5108860"/>
              <a:gd name="connsiteX49" fmla="*/ 1409167 w 5107185"/>
              <a:gd name="connsiteY49" fmla="*/ 3701368 h 5108860"/>
              <a:gd name="connsiteX50" fmla="*/ 1409167 w 5107185"/>
              <a:gd name="connsiteY50" fmla="*/ 4363225 h 5108860"/>
              <a:gd name="connsiteX51" fmla="*/ 750661 w 5107185"/>
              <a:gd name="connsiteY51" fmla="*/ 4363225 h 5108860"/>
              <a:gd name="connsiteX52" fmla="*/ 11729 w 5107185"/>
              <a:gd name="connsiteY52" fmla="*/ 3701368 h 5108860"/>
              <a:gd name="connsiteX53" fmla="*/ 671910 w 5107185"/>
              <a:gd name="connsiteY53" fmla="*/ 3701368 h 5108860"/>
              <a:gd name="connsiteX54" fmla="*/ 671910 w 5107185"/>
              <a:gd name="connsiteY54" fmla="*/ 4363225 h 5108860"/>
              <a:gd name="connsiteX55" fmla="*/ 11729 w 5107185"/>
              <a:gd name="connsiteY55" fmla="*/ 4363225 h 5108860"/>
              <a:gd name="connsiteX56" fmla="*/ 1489595 w 5107185"/>
              <a:gd name="connsiteY56" fmla="*/ 2967462 h 5108860"/>
              <a:gd name="connsiteX57" fmla="*/ 2148101 w 5107185"/>
              <a:gd name="connsiteY57" fmla="*/ 2967462 h 5108860"/>
              <a:gd name="connsiteX58" fmla="*/ 2148101 w 5107185"/>
              <a:gd name="connsiteY58" fmla="*/ 3627643 h 5108860"/>
              <a:gd name="connsiteX59" fmla="*/ 1489595 w 5107185"/>
              <a:gd name="connsiteY59" fmla="*/ 3627643 h 5108860"/>
              <a:gd name="connsiteX60" fmla="*/ 11730 w 5107185"/>
              <a:gd name="connsiteY60" fmla="*/ 2967462 h 5108860"/>
              <a:gd name="connsiteX61" fmla="*/ 671910 w 5107185"/>
              <a:gd name="connsiteY61" fmla="*/ 2967462 h 5108860"/>
              <a:gd name="connsiteX62" fmla="*/ 671910 w 5107185"/>
              <a:gd name="connsiteY62" fmla="*/ 3627643 h 5108860"/>
              <a:gd name="connsiteX63" fmla="*/ 11730 w 5107185"/>
              <a:gd name="connsiteY63" fmla="*/ 3627643 h 5108860"/>
              <a:gd name="connsiteX64" fmla="*/ 4441977 w 5107185"/>
              <a:gd name="connsiteY64" fmla="*/ 2960760 h 5108860"/>
              <a:gd name="connsiteX65" fmla="*/ 5100483 w 5107185"/>
              <a:gd name="connsiteY65" fmla="*/ 2960760 h 5108860"/>
              <a:gd name="connsiteX66" fmla="*/ 5100483 w 5107185"/>
              <a:gd name="connsiteY66" fmla="*/ 3622617 h 5108860"/>
              <a:gd name="connsiteX67" fmla="*/ 4441977 w 5107185"/>
              <a:gd name="connsiteY67" fmla="*/ 3622617 h 5108860"/>
              <a:gd name="connsiteX68" fmla="*/ 3703043 w 5107185"/>
              <a:gd name="connsiteY68" fmla="*/ 2960760 h 5108860"/>
              <a:gd name="connsiteX69" fmla="*/ 4363224 w 5107185"/>
              <a:gd name="connsiteY69" fmla="*/ 2960760 h 5108860"/>
              <a:gd name="connsiteX70" fmla="*/ 4363224 w 5107185"/>
              <a:gd name="connsiteY70" fmla="*/ 3622617 h 5108860"/>
              <a:gd name="connsiteX71" fmla="*/ 3703043 w 5107185"/>
              <a:gd name="connsiteY71" fmla="*/ 3622617 h 5108860"/>
              <a:gd name="connsiteX72" fmla="*/ 2965786 w 5107185"/>
              <a:gd name="connsiteY72" fmla="*/ 2960760 h 5108860"/>
              <a:gd name="connsiteX73" fmla="*/ 3624292 w 5107185"/>
              <a:gd name="connsiteY73" fmla="*/ 2960760 h 5108860"/>
              <a:gd name="connsiteX74" fmla="*/ 3624292 w 5107185"/>
              <a:gd name="connsiteY74" fmla="*/ 3622617 h 5108860"/>
              <a:gd name="connsiteX75" fmla="*/ 2965786 w 5107185"/>
              <a:gd name="connsiteY75" fmla="*/ 3622617 h 5108860"/>
              <a:gd name="connsiteX76" fmla="*/ 2226853 w 5107185"/>
              <a:gd name="connsiteY76" fmla="*/ 2960760 h 5108860"/>
              <a:gd name="connsiteX77" fmla="*/ 2887034 w 5107185"/>
              <a:gd name="connsiteY77" fmla="*/ 2960760 h 5108860"/>
              <a:gd name="connsiteX78" fmla="*/ 2887034 w 5107185"/>
              <a:gd name="connsiteY78" fmla="*/ 3622617 h 5108860"/>
              <a:gd name="connsiteX79" fmla="*/ 2226853 w 5107185"/>
              <a:gd name="connsiteY79" fmla="*/ 3622617 h 5108860"/>
              <a:gd name="connsiteX80" fmla="*/ 750661 w 5107185"/>
              <a:gd name="connsiteY80" fmla="*/ 2960760 h 5108860"/>
              <a:gd name="connsiteX81" fmla="*/ 1409167 w 5107185"/>
              <a:gd name="connsiteY81" fmla="*/ 2960760 h 5108860"/>
              <a:gd name="connsiteX82" fmla="*/ 1409167 w 5107185"/>
              <a:gd name="connsiteY82" fmla="*/ 3622617 h 5108860"/>
              <a:gd name="connsiteX83" fmla="*/ 750661 w 5107185"/>
              <a:gd name="connsiteY83" fmla="*/ 3622617 h 5108860"/>
              <a:gd name="connsiteX84" fmla="*/ 2965786 w 5107185"/>
              <a:gd name="connsiteY84" fmla="*/ 2226853 h 5108860"/>
              <a:gd name="connsiteX85" fmla="*/ 3624292 w 5107185"/>
              <a:gd name="connsiteY85" fmla="*/ 2226853 h 5108860"/>
              <a:gd name="connsiteX86" fmla="*/ 3624292 w 5107185"/>
              <a:gd name="connsiteY86" fmla="*/ 2888710 h 5108860"/>
              <a:gd name="connsiteX87" fmla="*/ 2965786 w 5107185"/>
              <a:gd name="connsiteY87" fmla="*/ 2888710 h 5108860"/>
              <a:gd name="connsiteX88" fmla="*/ 750661 w 5107185"/>
              <a:gd name="connsiteY88" fmla="*/ 2226853 h 5108860"/>
              <a:gd name="connsiteX89" fmla="*/ 1409167 w 5107185"/>
              <a:gd name="connsiteY89" fmla="*/ 2226853 h 5108860"/>
              <a:gd name="connsiteX90" fmla="*/ 1409167 w 5107185"/>
              <a:gd name="connsiteY90" fmla="*/ 2888710 h 5108860"/>
              <a:gd name="connsiteX91" fmla="*/ 750661 w 5107185"/>
              <a:gd name="connsiteY91" fmla="*/ 2888710 h 5108860"/>
              <a:gd name="connsiteX92" fmla="*/ 4441977 w 5107185"/>
              <a:gd name="connsiteY92" fmla="*/ 2220151 h 5108860"/>
              <a:gd name="connsiteX93" fmla="*/ 5100483 w 5107185"/>
              <a:gd name="connsiteY93" fmla="*/ 2220151 h 5108860"/>
              <a:gd name="connsiteX94" fmla="*/ 5100483 w 5107185"/>
              <a:gd name="connsiteY94" fmla="*/ 2882008 h 5108860"/>
              <a:gd name="connsiteX95" fmla="*/ 4441977 w 5107185"/>
              <a:gd name="connsiteY95" fmla="*/ 2882008 h 5108860"/>
              <a:gd name="connsiteX96" fmla="*/ 3703043 w 5107185"/>
              <a:gd name="connsiteY96" fmla="*/ 2220151 h 5108860"/>
              <a:gd name="connsiteX97" fmla="*/ 4363224 w 5107185"/>
              <a:gd name="connsiteY97" fmla="*/ 2220151 h 5108860"/>
              <a:gd name="connsiteX98" fmla="*/ 4363224 w 5107185"/>
              <a:gd name="connsiteY98" fmla="*/ 2882008 h 5108860"/>
              <a:gd name="connsiteX99" fmla="*/ 3703043 w 5107185"/>
              <a:gd name="connsiteY99" fmla="*/ 2882008 h 5108860"/>
              <a:gd name="connsiteX100" fmla="*/ 2226853 w 5107185"/>
              <a:gd name="connsiteY100" fmla="*/ 2220151 h 5108860"/>
              <a:gd name="connsiteX101" fmla="*/ 2887034 w 5107185"/>
              <a:gd name="connsiteY101" fmla="*/ 2220151 h 5108860"/>
              <a:gd name="connsiteX102" fmla="*/ 2887034 w 5107185"/>
              <a:gd name="connsiteY102" fmla="*/ 2882008 h 5108860"/>
              <a:gd name="connsiteX103" fmla="*/ 2226853 w 5107185"/>
              <a:gd name="connsiteY103" fmla="*/ 2882008 h 5108860"/>
              <a:gd name="connsiteX104" fmla="*/ 1489595 w 5107185"/>
              <a:gd name="connsiteY104" fmla="*/ 2220151 h 5108860"/>
              <a:gd name="connsiteX105" fmla="*/ 2148101 w 5107185"/>
              <a:gd name="connsiteY105" fmla="*/ 2220151 h 5108860"/>
              <a:gd name="connsiteX106" fmla="*/ 2148101 w 5107185"/>
              <a:gd name="connsiteY106" fmla="*/ 2882008 h 5108860"/>
              <a:gd name="connsiteX107" fmla="*/ 1489595 w 5107185"/>
              <a:gd name="connsiteY107" fmla="*/ 2882008 h 5108860"/>
              <a:gd name="connsiteX108" fmla="*/ 11730 w 5107185"/>
              <a:gd name="connsiteY108" fmla="*/ 2220151 h 5108860"/>
              <a:gd name="connsiteX109" fmla="*/ 671910 w 5107185"/>
              <a:gd name="connsiteY109" fmla="*/ 2220151 h 5108860"/>
              <a:gd name="connsiteX110" fmla="*/ 671910 w 5107185"/>
              <a:gd name="connsiteY110" fmla="*/ 2882008 h 5108860"/>
              <a:gd name="connsiteX111" fmla="*/ 11730 w 5107185"/>
              <a:gd name="connsiteY111" fmla="*/ 2882008 h 5108860"/>
              <a:gd name="connsiteX112" fmla="*/ 4441977 w 5107185"/>
              <a:gd name="connsiteY112" fmla="*/ 1481217 h 5108860"/>
              <a:gd name="connsiteX113" fmla="*/ 5100483 w 5107185"/>
              <a:gd name="connsiteY113" fmla="*/ 1481217 h 5108860"/>
              <a:gd name="connsiteX114" fmla="*/ 5100483 w 5107185"/>
              <a:gd name="connsiteY114" fmla="*/ 2141398 h 5108860"/>
              <a:gd name="connsiteX115" fmla="*/ 4441977 w 5107185"/>
              <a:gd name="connsiteY115" fmla="*/ 2141398 h 5108860"/>
              <a:gd name="connsiteX116" fmla="*/ 3703043 w 5107185"/>
              <a:gd name="connsiteY116" fmla="*/ 1481217 h 5108860"/>
              <a:gd name="connsiteX117" fmla="*/ 4363224 w 5107185"/>
              <a:gd name="connsiteY117" fmla="*/ 1481217 h 5108860"/>
              <a:gd name="connsiteX118" fmla="*/ 4363224 w 5107185"/>
              <a:gd name="connsiteY118" fmla="*/ 2141398 h 5108860"/>
              <a:gd name="connsiteX119" fmla="*/ 3703043 w 5107185"/>
              <a:gd name="connsiteY119" fmla="*/ 2141398 h 5108860"/>
              <a:gd name="connsiteX120" fmla="*/ 2965786 w 5107185"/>
              <a:gd name="connsiteY120" fmla="*/ 1481217 h 5108860"/>
              <a:gd name="connsiteX121" fmla="*/ 3624292 w 5107185"/>
              <a:gd name="connsiteY121" fmla="*/ 1481217 h 5108860"/>
              <a:gd name="connsiteX122" fmla="*/ 3624292 w 5107185"/>
              <a:gd name="connsiteY122" fmla="*/ 2141398 h 5108860"/>
              <a:gd name="connsiteX123" fmla="*/ 2965786 w 5107185"/>
              <a:gd name="connsiteY123" fmla="*/ 2141398 h 5108860"/>
              <a:gd name="connsiteX124" fmla="*/ 2226853 w 5107185"/>
              <a:gd name="connsiteY124" fmla="*/ 1481217 h 5108860"/>
              <a:gd name="connsiteX125" fmla="*/ 2887034 w 5107185"/>
              <a:gd name="connsiteY125" fmla="*/ 1481217 h 5108860"/>
              <a:gd name="connsiteX126" fmla="*/ 2887034 w 5107185"/>
              <a:gd name="connsiteY126" fmla="*/ 2141398 h 5108860"/>
              <a:gd name="connsiteX127" fmla="*/ 2226853 w 5107185"/>
              <a:gd name="connsiteY127" fmla="*/ 2141398 h 5108860"/>
              <a:gd name="connsiteX128" fmla="*/ 1489595 w 5107185"/>
              <a:gd name="connsiteY128" fmla="*/ 1481217 h 5108860"/>
              <a:gd name="connsiteX129" fmla="*/ 2148101 w 5107185"/>
              <a:gd name="connsiteY129" fmla="*/ 1481217 h 5108860"/>
              <a:gd name="connsiteX130" fmla="*/ 2148101 w 5107185"/>
              <a:gd name="connsiteY130" fmla="*/ 2141398 h 5108860"/>
              <a:gd name="connsiteX131" fmla="*/ 1489595 w 5107185"/>
              <a:gd name="connsiteY131" fmla="*/ 2141398 h 5108860"/>
              <a:gd name="connsiteX132" fmla="*/ 750661 w 5107185"/>
              <a:gd name="connsiteY132" fmla="*/ 1481217 h 5108860"/>
              <a:gd name="connsiteX133" fmla="*/ 1409167 w 5107185"/>
              <a:gd name="connsiteY133" fmla="*/ 1481217 h 5108860"/>
              <a:gd name="connsiteX134" fmla="*/ 1409167 w 5107185"/>
              <a:gd name="connsiteY134" fmla="*/ 2141398 h 5108860"/>
              <a:gd name="connsiteX135" fmla="*/ 750661 w 5107185"/>
              <a:gd name="connsiteY135" fmla="*/ 2141398 h 5108860"/>
              <a:gd name="connsiteX136" fmla="*/ 11730 w 5107185"/>
              <a:gd name="connsiteY136" fmla="*/ 1481217 h 5108860"/>
              <a:gd name="connsiteX137" fmla="*/ 671910 w 5107185"/>
              <a:gd name="connsiteY137" fmla="*/ 1481217 h 5108860"/>
              <a:gd name="connsiteX138" fmla="*/ 671910 w 5107185"/>
              <a:gd name="connsiteY138" fmla="*/ 2141398 h 5108860"/>
              <a:gd name="connsiteX139" fmla="*/ 11730 w 5107185"/>
              <a:gd name="connsiteY139" fmla="*/ 2141398 h 5108860"/>
              <a:gd name="connsiteX140" fmla="*/ 4441977 w 5107185"/>
              <a:gd name="connsiteY140" fmla="*/ 740609 h 5108860"/>
              <a:gd name="connsiteX141" fmla="*/ 5100483 w 5107185"/>
              <a:gd name="connsiteY141" fmla="*/ 740609 h 5108860"/>
              <a:gd name="connsiteX142" fmla="*/ 5100483 w 5107185"/>
              <a:gd name="connsiteY142" fmla="*/ 1400790 h 5108860"/>
              <a:gd name="connsiteX143" fmla="*/ 4441977 w 5107185"/>
              <a:gd name="connsiteY143" fmla="*/ 1400790 h 5108860"/>
              <a:gd name="connsiteX144" fmla="*/ 3703043 w 5107185"/>
              <a:gd name="connsiteY144" fmla="*/ 740609 h 5108860"/>
              <a:gd name="connsiteX145" fmla="*/ 4363224 w 5107185"/>
              <a:gd name="connsiteY145" fmla="*/ 740609 h 5108860"/>
              <a:gd name="connsiteX146" fmla="*/ 4363224 w 5107185"/>
              <a:gd name="connsiteY146" fmla="*/ 1400790 h 5108860"/>
              <a:gd name="connsiteX147" fmla="*/ 3703043 w 5107185"/>
              <a:gd name="connsiteY147" fmla="*/ 1400790 h 5108860"/>
              <a:gd name="connsiteX148" fmla="*/ 2972488 w 5107185"/>
              <a:gd name="connsiteY148" fmla="*/ 740609 h 5108860"/>
              <a:gd name="connsiteX149" fmla="*/ 3630994 w 5107185"/>
              <a:gd name="connsiteY149" fmla="*/ 740609 h 5108860"/>
              <a:gd name="connsiteX150" fmla="*/ 3630994 w 5107185"/>
              <a:gd name="connsiteY150" fmla="*/ 1400790 h 5108860"/>
              <a:gd name="connsiteX151" fmla="*/ 2972488 w 5107185"/>
              <a:gd name="connsiteY151" fmla="*/ 1400790 h 5108860"/>
              <a:gd name="connsiteX152" fmla="*/ 2226853 w 5107185"/>
              <a:gd name="connsiteY152" fmla="*/ 740609 h 5108860"/>
              <a:gd name="connsiteX153" fmla="*/ 2887034 w 5107185"/>
              <a:gd name="connsiteY153" fmla="*/ 740609 h 5108860"/>
              <a:gd name="connsiteX154" fmla="*/ 2887034 w 5107185"/>
              <a:gd name="connsiteY154" fmla="*/ 1400790 h 5108860"/>
              <a:gd name="connsiteX155" fmla="*/ 2226853 w 5107185"/>
              <a:gd name="connsiteY155" fmla="*/ 1400790 h 5108860"/>
              <a:gd name="connsiteX156" fmla="*/ 1489595 w 5107185"/>
              <a:gd name="connsiteY156" fmla="*/ 740609 h 5108860"/>
              <a:gd name="connsiteX157" fmla="*/ 2148101 w 5107185"/>
              <a:gd name="connsiteY157" fmla="*/ 740609 h 5108860"/>
              <a:gd name="connsiteX158" fmla="*/ 2148101 w 5107185"/>
              <a:gd name="connsiteY158" fmla="*/ 1400790 h 5108860"/>
              <a:gd name="connsiteX159" fmla="*/ 1489595 w 5107185"/>
              <a:gd name="connsiteY159" fmla="*/ 1400790 h 5108860"/>
              <a:gd name="connsiteX160" fmla="*/ 750661 w 5107185"/>
              <a:gd name="connsiteY160" fmla="*/ 740609 h 5108860"/>
              <a:gd name="connsiteX161" fmla="*/ 1409167 w 5107185"/>
              <a:gd name="connsiteY161" fmla="*/ 740609 h 5108860"/>
              <a:gd name="connsiteX162" fmla="*/ 1409167 w 5107185"/>
              <a:gd name="connsiteY162" fmla="*/ 1400790 h 5108860"/>
              <a:gd name="connsiteX163" fmla="*/ 750661 w 5107185"/>
              <a:gd name="connsiteY163" fmla="*/ 1400790 h 5108860"/>
              <a:gd name="connsiteX164" fmla="*/ 11730 w 5107185"/>
              <a:gd name="connsiteY164" fmla="*/ 733906 h 5108860"/>
              <a:gd name="connsiteX165" fmla="*/ 671910 w 5107185"/>
              <a:gd name="connsiteY165" fmla="*/ 733906 h 5108860"/>
              <a:gd name="connsiteX166" fmla="*/ 671910 w 5107185"/>
              <a:gd name="connsiteY166" fmla="*/ 1395763 h 5108860"/>
              <a:gd name="connsiteX167" fmla="*/ 11730 w 5107185"/>
              <a:gd name="connsiteY167" fmla="*/ 1395763 h 5108860"/>
              <a:gd name="connsiteX168" fmla="*/ 4448679 w 5107185"/>
              <a:gd name="connsiteY168" fmla="*/ 0 h 5108860"/>
              <a:gd name="connsiteX169" fmla="*/ 5107185 w 5107185"/>
              <a:gd name="connsiteY169" fmla="*/ 0 h 5108860"/>
              <a:gd name="connsiteX170" fmla="*/ 5107185 w 5107185"/>
              <a:gd name="connsiteY170" fmla="*/ 660181 h 5108860"/>
              <a:gd name="connsiteX171" fmla="*/ 4448679 w 5107185"/>
              <a:gd name="connsiteY171" fmla="*/ 660181 h 5108860"/>
              <a:gd name="connsiteX172" fmla="*/ 3703043 w 5107185"/>
              <a:gd name="connsiteY172" fmla="*/ 0 h 5108860"/>
              <a:gd name="connsiteX173" fmla="*/ 4363224 w 5107185"/>
              <a:gd name="connsiteY173" fmla="*/ 0 h 5108860"/>
              <a:gd name="connsiteX174" fmla="*/ 4363224 w 5107185"/>
              <a:gd name="connsiteY174" fmla="*/ 660181 h 5108860"/>
              <a:gd name="connsiteX175" fmla="*/ 3703043 w 5107185"/>
              <a:gd name="connsiteY175" fmla="*/ 660181 h 5108860"/>
              <a:gd name="connsiteX176" fmla="*/ 2965786 w 5107185"/>
              <a:gd name="connsiteY176" fmla="*/ 0 h 5108860"/>
              <a:gd name="connsiteX177" fmla="*/ 3624292 w 5107185"/>
              <a:gd name="connsiteY177" fmla="*/ 0 h 5108860"/>
              <a:gd name="connsiteX178" fmla="*/ 3624292 w 5107185"/>
              <a:gd name="connsiteY178" fmla="*/ 660181 h 5108860"/>
              <a:gd name="connsiteX179" fmla="*/ 2965786 w 5107185"/>
              <a:gd name="connsiteY179" fmla="*/ 660181 h 5108860"/>
              <a:gd name="connsiteX180" fmla="*/ 2226853 w 5107185"/>
              <a:gd name="connsiteY180" fmla="*/ 0 h 5108860"/>
              <a:gd name="connsiteX181" fmla="*/ 2887034 w 5107185"/>
              <a:gd name="connsiteY181" fmla="*/ 0 h 5108860"/>
              <a:gd name="connsiteX182" fmla="*/ 2887034 w 5107185"/>
              <a:gd name="connsiteY182" fmla="*/ 660181 h 5108860"/>
              <a:gd name="connsiteX183" fmla="*/ 2226853 w 5107185"/>
              <a:gd name="connsiteY183" fmla="*/ 660181 h 5108860"/>
              <a:gd name="connsiteX184" fmla="*/ 1489595 w 5107185"/>
              <a:gd name="connsiteY184" fmla="*/ 0 h 5108860"/>
              <a:gd name="connsiteX185" fmla="*/ 2148101 w 5107185"/>
              <a:gd name="connsiteY185" fmla="*/ 0 h 5108860"/>
              <a:gd name="connsiteX186" fmla="*/ 2148101 w 5107185"/>
              <a:gd name="connsiteY186" fmla="*/ 660181 h 5108860"/>
              <a:gd name="connsiteX187" fmla="*/ 1489595 w 5107185"/>
              <a:gd name="connsiteY187" fmla="*/ 660181 h 5108860"/>
              <a:gd name="connsiteX188" fmla="*/ 743959 w 5107185"/>
              <a:gd name="connsiteY188" fmla="*/ 0 h 5108860"/>
              <a:gd name="connsiteX189" fmla="*/ 1404140 w 5107185"/>
              <a:gd name="connsiteY189" fmla="*/ 0 h 5108860"/>
              <a:gd name="connsiteX190" fmla="*/ 1404140 w 5107185"/>
              <a:gd name="connsiteY190" fmla="*/ 660181 h 5108860"/>
              <a:gd name="connsiteX191" fmla="*/ 743959 w 5107185"/>
              <a:gd name="connsiteY191" fmla="*/ 660181 h 5108860"/>
              <a:gd name="connsiteX192" fmla="*/ 0 w 5107185"/>
              <a:gd name="connsiteY192" fmla="*/ 0 h 5108860"/>
              <a:gd name="connsiteX193" fmla="*/ 658505 w 5107185"/>
              <a:gd name="connsiteY193" fmla="*/ 0 h 5108860"/>
              <a:gd name="connsiteX194" fmla="*/ 658505 w 5107185"/>
              <a:gd name="connsiteY194" fmla="*/ 660181 h 5108860"/>
              <a:gd name="connsiteX195" fmla="*/ 0 w 5107185"/>
              <a:gd name="connsiteY195" fmla="*/ 660181 h 510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5107185" h="5108860">
                <a:moveTo>
                  <a:pt x="2226853" y="4448679"/>
                </a:moveTo>
                <a:lnTo>
                  <a:pt x="2887034" y="4448679"/>
                </a:lnTo>
                <a:lnTo>
                  <a:pt x="2887034" y="5108860"/>
                </a:lnTo>
                <a:lnTo>
                  <a:pt x="2226853" y="5108860"/>
                </a:lnTo>
                <a:close/>
                <a:moveTo>
                  <a:pt x="11729" y="4448679"/>
                </a:moveTo>
                <a:lnTo>
                  <a:pt x="671910" y="4448679"/>
                </a:lnTo>
                <a:lnTo>
                  <a:pt x="671910" y="5108860"/>
                </a:lnTo>
                <a:lnTo>
                  <a:pt x="11729" y="5108860"/>
                </a:lnTo>
                <a:close/>
                <a:moveTo>
                  <a:pt x="4441977" y="4441977"/>
                </a:moveTo>
                <a:lnTo>
                  <a:pt x="5100483" y="4441977"/>
                </a:lnTo>
                <a:lnTo>
                  <a:pt x="5100483" y="5102158"/>
                </a:lnTo>
                <a:lnTo>
                  <a:pt x="4441977" y="5102158"/>
                </a:lnTo>
                <a:close/>
                <a:moveTo>
                  <a:pt x="3703043" y="4441977"/>
                </a:moveTo>
                <a:lnTo>
                  <a:pt x="4363224" y="4441977"/>
                </a:lnTo>
                <a:lnTo>
                  <a:pt x="4363224" y="5102158"/>
                </a:lnTo>
                <a:lnTo>
                  <a:pt x="3703043" y="5102158"/>
                </a:lnTo>
                <a:close/>
                <a:moveTo>
                  <a:pt x="2965786" y="4441977"/>
                </a:moveTo>
                <a:lnTo>
                  <a:pt x="3624292" y="4441977"/>
                </a:lnTo>
                <a:lnTo>
                  <a:pt x="3624292" y="5102158"/>
                </a:lnTo>
                <a:lnTo>
                  <a:pt x="2965786" y="5102158"/>
                </a:lnTo>
                <a:close/>
                <a:moveTo>
                  <a:pt x="1489595" y="4441977"/>
                </a:moveTo>
                <a:lnTo>
                  <a:pt x="2148101" y="4441977"/>
                </a:lnTo>
                <a:lnTo>
                  <a:pt x="2148101" y="5102158"/>
                </a:lnTo>
                <a:lnTo>
                  <a:pt x="1489595" y="5102158"/>
                </a:lnTo>
                <a:close/>
                <a:moveTo>
                  <a:pt x="750661" y="4441977"/>
                </a:moveTo>
                <a:lnTo>
                  <a:pt x="1409167" y="4441977"/>
                </a:lnTo>
                <a:lnTo>
                  <a:pt x="1409167" y="5102158"/>
                </a:lnTo>
                <a:lnTo>
                  <a:pt x="750661" y="5102158"/>
                </a:lnTo>
                <a:close/>
                <a:moveTo>
                  <a:pt x="3703043" y="3708071"/>
                </a:moveTo>
                <a:lnTo>
                  <a:pt x="4363224" y="3708071"/>
                </a:lnTo>
                <a:lnTo>
                  <a:pt x="4363224" y="4368252"/>
                </a:lnTo>
                <a:lnTo>
                  <a:pt x="3703043" y="4368252"/>
                </a:lnTo>
                <a:close/>
                <a:moveTo>
                  <a:pt x="4441977" y="3701368"/>
                </a:moveTo>
                <a:lnTo>
                  <a:pt x="5100483" y="3701368"/>
                </a:lnTo>
                <a:lnTo>
                  <a:pt x="5100483" y="4363225"/>
                </a:lnTo>
                <a:lnTo>
                  <a:pt x="4441977" y="4363225"/>
                </a:lnTo>
                <a:close/>
                <a:moveTo>
                  <a:pt x="2965786" y="3701368"/>
                </a:moveTo>
                <a:lnTo>
                  <a:pt x="3624292" y="3701368"/>
                </a:lnTo>
                <a:lnTo>
                  <a:pt x="3624292" y="4363225"/>
                </a:lnTo>
                <a:lnTo>
                  <a:pt x="2965786" y="4363225"/>
                </a:lnTo>
                <a:close/>
                <a:moveTo>
                  <a:pt x="2226853" y="3701368"/>
                </a:moveTo>
                <a:lnTo>
                  <a:pt x="2887034" y="3701368"/>
                </a:lnTo>
                <a:lnTo>
                  <a:pt x="2887034" y="4363225"/>
                </a:lnTo>
                <a:lnTo>
                  <a:pt x="2226853" y="4363225"/>
                </a:lnTo>
                <a:close/>
                <a:moveTo>
                  <a:pt x="1489595" y="3701368"/>
                </a:moveTo>
                <a:lnTo>
                  <a:pt x="2148101" y="3701368"/>
                </a:lnTo>
                <a:lnTo>
                  <a:pt x="2148101" y="4363225"/>
                </a:lnTo>
                <a:lnTo>
                  <a:pt x="1489595" y="4363225"/>
                </a:lnTo>
                <a:close/>
                <a:moveTo>
                  <a:pt x="750661" y="3701368"/>
                </a:moveTo>
                <a:lnTo>
                  <a:pt x="1409167" y="3701368"/>
                </a:lnTo>
                <a:lnTo>
                  <a:pt x="1409167" y="4363225"/>
                </a:lnTo>
                <a:lnTo>
                  <a:pt x="750661" y="4363225"/>
                </a:lnTo>
                <a:close/>
                <a:moveTo>
                  <a:pt x="11729" y="3701368"/>
                </a:moveTo>
                <a:lnTo>
                  <a:pt x="671910" y="3701368"/>
                </a:lnTo>
                <a:lnTo>
                  <a:pt x="671910" y="4363225"/>
                </a:lnTo>
                <a:lnTo>
                  <a:pt x="11729" y="4363225"/>
                </a:lnTo>
                <a:close/>
                <a:moveTo>
                  <a:pt x="1489595" y="2967462"/>
                </a:moveTo>
                <a:lnTo>
                  <a:pt x="2148101" y="2967462"/>
                </a:lnTo>
                <a:lnTo>
                  <a:pt x="2148101" y="3627643"/>
                </a:lnTo>
                <a:lnTo>
                  <a:pt x="1489595" y="3627643"/>
                </a:lnTo>
                <a:close/>
                <a:moveTo>
                  <a:pt x="11730" y="2967462"/>
                </a:moveTo>
                <a:lnTo>
                  <a:pt x="671910" y="2967462"/>
                </a:lnTo>
                <a:lnTo>
                  <a:pt x="671910" y="3627643"/>
                </a:lnTo>
                <a:lnTo>
                  <a:pt x="11730" y="3627643"/>
                </a:lnTo>
                <a:close/>
                <a:moveTo>
                  <a:pt x="4441977" y="2960760"/>
                </a:moveTo>
                <a:lnTo>
                  <a:pt x="5100483" y="2960760"/>
                </a:lnTo>
                <a:lnTo>
                  <a:pt x="5100483" y="3622617"/>
                </a:lnTo>
                <a:lnTo>
                  <a:pt x="4441977" y="3622617"/>
                </a:lnTo>
                <a:close/>
                <a:moveTo>
                  <a:pt x="3703043" y="2960760"/>
                </a:moveTo>
                <a:lnTo>
                  <a:pt x="4363224" y="2960760"/>
                </a:lnTo>
                <a:lnTo>
                  <a:pt x="4363224" y="3622617"/>
                </a:lnTo>
                <a:lnTo>
                  <a:pt x="3703043" y="3622617"/>
                </a:lnTo>
                <a:close/>
                <a:moveTo>
                  <a:pt x="2965786" y="2960760"/>
                </a:moveTo>
                <a:lnTo>
                  <a:pt x="3624292" y="2960760"/>
                </a:lnTo>
                <a:lnTo>
                  <a:pt x="3624292" y="3622617"/>
                </a:lnTo>
                <a:lnTo>
                  <a:pt x="2965786" y="3622617"/>
                </a:lnTo>
                <a:close/>
                <a:moveTo>
                  <a:pt x="2226853" y="2960760"/>
                </a:moveTo>
                <a:lnTo>
                  <a:pt x="2887034" y="2960760"/>
                </a:lnTo>
                <a:lnTo>
                  <a:pt x="2887034" y="3622617"/>
                </a:lnTo>
                <a:lnTo>
                  <a:pt x="2226853" y="3622617"/>
                </a:lnTo>
                <a:close/>
                <a:moveTo>
                  <a:pt x="750661" y="2960760"/>
                </a:moveTo>
                <a:lnTo>
                  <a:pt x="1409167" y="2960760"/>
                </a:lnTo>
                <a:lnTo>
                  <a:pt x="1409167" y="3622617"/>
                </a:lnTo>
                <a:lnTo>
                  <a:pt x="750661" y="3622617"/>
                </a:lnTo>
                <a:close/>
                <a:moveTo>
                  <a:pt x="2965786" y="2226853"/>
                </a:moveTo>
                <a:lnTo>
                  <a:pt x="3624292" y="2226853"/>
                </a:lnTo>
                <a:lnTo>
                  <a:pt x="3624292" y="2888710"/>
                </a:lnTo>
                <a:lnTo>
                  <a:pt x="2965786" y="2888710"/>
                </a:lnTo>
                <a:close/>
                <a:moveTo>
                  <a:pt x="750661" y="2226853"/>
                </a:moveTo>
                <a:lnTo>
                  <a:pt x="1409167" y="2226853"/>
                </a:lnTo>
                <a:lnTo>
                  <a:pt x="1409167" y="2888710"/>
                </a:lnTo>
                <a:lnTo>
                  <a:pt x="750661" y="2888710"/>
                </a:lnTo>
                <a:close/>
                <a:moveTo>
                  <a:pt x="4441977" y="2220151"/>
                </a:moveTo>
                <a:lnTo>
                  <a:pt x="5100483" y="2220151"/>
                </a:lnTo>
                <a:lnTo>
                  <a:pt x="5100483" y="2882008"/>
                </a:lnTo>
                <a:lnTo>
                  <a:pt x="4441977" y="2882008"/>
                </a:lnTo>
                <a:close/>
                <a:moveTo>
                  <a:pt x="3703043" y="2220151"/>
                </a:moveTo>
                <a:lnTo>
                  <a:pt x="4363224" y="2220151"/>
                </a:lnTo>
                <a:lnTo>
                  <a:pt x="4363224" y="2882008"/>
                </a:lnTo>
                <a:lnTo>
                  <a:pt x="3703043" y="2882008"/>
                </a:lnTo>
                <a:close/>
                <a:moveTo>
                  <a:pt x="2226853" y="2220151"/>
                </a:moveTo>
                <a:lnTo>
                  <a:pt x="2887034" y="2220151"/>
                </a:lnTo>
                <a:lnTo>
                  <a:pt x="2887034" y="2882008"/>
                </a:lnTo>
                <a:lnTo>
                  <a:pt x="2226853" y="2882008"/>
                </a:lnTo>
                <a:close/>
                <a:moveTo>
                  <a:pt x="1489595" y="2220151"/>
                </a:moveTo>
                <a:lnTo>
                  <a:pt x="2148101" y="2220151"/>
                </a:lnTo>
                <a:lnTo>
                  <a:pt x="2148101" y="2882008"/>
                </a:lnTo>
                <a:lnTo>
                  <a:pt x="1489595" y="2882008"/>
                </a:lnTo>
                <a:close/>
                <a:moveTo>
                  <a:pt x="11730" y="2220151"/>
                </a:moveTo>
                <a:lnTo>
                  <a:pt x="671910" y="2220151"/>
                </a:lnTo>
                <a:lnTo>
                  <a:pt x="671910" y="2882008"/>
                </a:lnTo>
                <a:lnTo>
                  <a:pt x="11730" y="2882008"/>
                </a:lnTo>
                <a:close/>
                <a:moveTo>
                  <a:pt x="4441977" y="1481217"/>
                </a:moveTo>
                <a:lnTo>
                  <a:pt x="5100483" y="1481217"/>
                </a:lnTo>
                <a:lnTo>
                  <a:pt x="5100483" y="2141398"/>
                </a:lnTo>
                <a:lnTo>
                  <a:pt x="4441977" y="2141398"/>
                </a:lnTo>
                <a:close/>
                <a:moveTo>
                  <a:pt x="3703043" y="1481217"/>
                </a:moveTo>
                <a:lnTo>
                  <a:pt x="4363224" y="1481217"/>
                </a:lnTo>
                <a:lnTo>
                  <a:pt x="4363224" y="2141398"/>
                </a:lnTo>
                <a:lnTo>
                  <a:pt x="3703043" y="2141398"/>
                </a:lnTo>
                <a:close/>
                <a:moveTo>
                  <a:pt x="2965786" y="1481217"/>
                </a:moveTo>
                <a:lnTo>
                  <a:pt x="3624292" y="1481217"/>
                </a:lnTo>
                <a:lnTo>
                  <a:pt x="3624292" y="2141398"/>
                </a:lnTo>
                <a:lnTo>
                  <a:pt x="2965786" y="2141398"/>
                </a:lnTo>
                <a:close/>
                <a:moveTo>
                  <a:pt x="2226853" y="1481217"/>
                </a:moveTo>
                <a:lnTo>
                  <a:pt x="2887034" y="1481217"/>
                </a:lnTo>
                <a:lnTo>
                  <a:pt x="2887034" y="2141398"/>
                </a:lnTo>
                <a:lnTo>
                  <a:pt x="2226853" y="2141398"/>
                </a:lnTo>
                <a:close/>
                <a:moveTo>
                  <a:pt x="1489595" y="1481217"/>
                </a:moveTo>
                <a:lnTo>
                  <a:pt x="2148101" y="1481217"/>
                </a:lnTo>
                <a:lnTo>
                  <a:pt x="2148101" y="2141398"/>
                </a:lnTo>
                <a:lnTo>
                  <a:pt x="1489595" y="2141398"/>
                </a:lnTo>
                <a:close/>
                <a:moveTo>
                  <a:pt x="750661" y="1481217"/>
                </a:moveTo>
                <a:lnTo>
                  <a:pt x="1409167" y="1481217"/>
                </a:lnTo>
                <a:lnTo>
                  <a:pt x="1409167" y="2141398"/>
                </a:lnTo>
                <a:lnTo>
                  <a:pt x="750661" y="2141398"/>
                </a:lnTo>
                <a:close/>
                <a:moveTo>
                  <a:pt x="11730" y="1481217"/>
                </a:moveTo>
                <a:lnTo>
                  <a:pt x="671910" y="1481217"/>
                </a:lnTo>
                <a:lnTo>
                  <a:pt x="671910" y="2141398"/>
                </a:lnTo>
                <a:lnTo>
                  <a:pt x="11730" y="2141398"/>
                </a:lnTo>
                <a:close/>
                <a:moveTo>
                  <a:pt x="4441977" y="740609"/>
                </a:moveTo>
                <a:lnTo>
                  <a:pt x="5100483" y="740609"/>
                </a:lnTo>
                <a:lnTo>
                  <a:pt x="5100483" y="1400790"/>
                </a:lnTo>
                <a:lnTo>
                  <a:pt x="4441977" y="1400790"/>
                </a:lnTo>
                <a:close/>
                <a:moveTo>
                  <a:pt x="3703043" y="740609"/>
                </a:moveTo>
                <a:lnTo>
                  <a:pt x="4363224" y="740609"/>
                </a:lnTo>
                <a:lnTo>
                  <a:pt x="4363224" y="1400790"/>
                </a:lnTo>
                <a:lnTo>
                  <a:pt x="3703043" y="1400790"/>
                </a:lnTo>
                <a:close/>
                <a:moveTo>
                  <a:pt x="2972488" y="740609"/>
                </a:moveTo>
                <a:lnTo>
                  <a:pt x="3630994" y="740609"/>
                </a:lnTo>
                <a:lnTo>
                  <a:pt x="3630994" y="1400790"/>
                </a:lnTo>
                <a:lnTo>
                  <a:pt x="2972488" y="1400790"/>
                </a:lnTo>
                <a:close/>
                <a:moveTo>
                  <a:pt x="2226853" y="740609"/>
                </a:moveTo>
                <a:lnTo>
                  <a:pt x="2887034" y="740609"/>
                </a:lnTo>
                <a:lnTo>
                  <a:pt x="2887034" y="1400790"/>
                </a:lnTo>
                <a:lnTo>
                  <a:pt x="2226853" y="1400790"/>
                </a:lnTo>
                <a:close/>
                <a:moveTo>
                  <a:pt x="1489595" y="740609"/>
                </a:moveTo>
                <a:lnTo>
                  <a:pt x="2148101" y="740609"/>
                </a:lnTo>
                <a:lnTo>
                  <a:pt x="2148101" y="1400790"/>
                </a:lnTo>
                <a:lnTo>
                  <a:pt x="1489595" y="1400790"/>
                </a:lnTo>
                <a:close/>
                <a:moveTo>
                  <a:pt x="750661" y="740609"/>
                </a:moveTo>
                <a:lnTo>
                  <a:pt x="1409167" y="740609"/>
                </a:lnTo>
                <a:lnTo>
                  <a:pt x="1409167" y="1400790"/>
                </a:lnTo>
                <a:lnTo>
                  <a:pt x="750661" y="1400790"/>
                </a:lnTo>
                <a:close/>
                <a:moveTo>
                  <a:pt x="11730" y="733906"/>
                </a:moveTo>
                <a:lnTo>
                  <a:pt x="671910" y="733906"/>
                </a:lnTo>
                <a:lnTo>
                  <a:pt x="671910" y="1395763"/>
                </a:lnTo>
                <a:lnTo>
                  <a:pt x="11730" y="1395763"/>
                </a:lnTo>
                <a:close/>
                <a:moveTo>
                  <a:pt x="4448679" y="0"/>
                </a:moveTo>
                <a:lnTo>
                  <a:pt x="5107185" y="0"/>
                </a:lnTo>
                <a:lnTo>
                  <a:pt x="5107185" y="660181"/>
                </a:lnTo>
                <a:lnTo>
                  <a:pt x="4448679" y="660181"/>
                </a:lnTo>
                <a:close/>
                <a:moveTo>
                  <a:pt x="3703043" y="0"/>
                </a:moveTo>
                <a:lnTo>
                  <a:pt x="4363224" y="0"/>
                </a:lnTo>
                <a:lnTo>
                  <a:pt x="4363224" y="660181"/>
                </a:lnTo>
                <a:lnTo>
                  <a:pt x="3703043" y="660181"/>
                </a:lnTo>
                <a:close/>
                <a:moveTo>
                  <a:pt x="2965786" y="0"/>
                </a:moveTo>
                <a:lnTo>
                  <a:pt x="3624292" y="0"/>
                </a:lnTo>
                <a:lnTo>
                  <a:pt x="3624292" y="660181"/>
                </a:lnTo>
                <a:lnTo>
                  <a:pt x="2965786" y="660181"/>
                </a:lnTo>
                <a:close/>
                <a:moveTo>
                  <a:pt x="2226853" y="0"/>
                </a:moveTo>
                <a:lnTo>
                  <a:pt x="2887034" y="0"/>
                </a:lnTo>
                <a:lnTo>
                  <a:pt x="2887034" y="660181"/>
                </a:lnTo>
                <a:lnTo>
                  <a:pt x="2226853" y="660181"/>
                </a:lnTo>
                <a:close/>
                <a:moveTo>
                  <a:pt x="1489595" y="0"/>
                </a:moveTo>
                <a:lnTo>
                  <a:pt x="2148101" y="0"/>
                </a:lnTo>
                <a:lnTo>
                  <a:pt x="2148101" y="660181"/>
                </a:lnTo>
                <a:lnTo>
                  <a:pt x="1489595" y="660181"/>
                </a:lnTo>
                <a:close/>
                <a:moveTo>
                  <a:pt x="743959" y="0"/>
                </a:moveTo>
                <a:lnTo>
                  <a:pt x="1404140" y="0"/>
                </a:lnTo>
                <a:lnTo>
                  <a:pt x="1404140" y="660181"/>
                </a:lnTo>
                <a:lnTo>
                  <a:pt x="743959" y="660181"/>
                </a:lnTo>
                <a:close/>
                <a:moveTo>
                  <a:pt x="0" y="0"/>
                </a:moveTo>
                <a:lnTo>
                  <a:pt x="658505" y="0"/>
                </a:lnTo>
                <a:lnTo>
                  <a:pt x="658505" y="660181"/>
                </a:lnTo>
                <a:lnTo>
                  <a:pt x="0" y="66018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7" name="Picture 6" descr="A picture containing drawing&#10;&#10;Description automatically generated">
            <a:extLst>
              <a:ext uri="{FF2B5EF4-FFF2-40B4-BE49-F238E27FC236}">
                <a16:creationId xmlns:a16="http://schemas.microsoft.com/office/drawing/2014/main" id="{904C5B87-7E35-F54F-8980-F56247E889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4B6970E5-9D60-4A37-AB53-FE47B04DC4C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41002360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702734"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a:extLst>
              <a:ext uri="{FF2B5EF4-FFF2-40B4-BE49-F238E27FC236}">
                <a16:creationId xmlns:a16="http://schemas.microsoft.com/office/drawing/2014/main" id="{541D08C9-F904-A340-8390-216BCDF0CFE1}"/>
              </a:ext>
            </a:extLst>
          </p:cNvPr>
          <p:cNvSpPr>
            <a:spLocks noGrp="1"/>
          </p:cNvSpPr>
          <p:nvPr>
            <p:ph type="pic" sz="quarter" idx="13"/>
          </p:nvPr>
        </p:nvSpPr>
        <p:spPr>
          <a:xfrm>
            <a:off x="9411837"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62335CAB-516C-4742-A7E7-80AFC36A455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6" name="Picture 5">
            <a:extLst>
              <a:ext uri="{FF2B5EF4-FFF2-40B4-BE49-F238E27FC236}">
                <a16:creationId xmlns:a16="http://schemas.microsoft.com/office/drawing/2014/main" id="{C6E51F86-443F-4FAA-A93F-D21443CAA3B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4263980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55">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952397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3" name="Рисунок 4"/>
          <p:cNvSpPr>
            <a:spLocks noGrp="1"/>
          </p:cNvSpPr>
          <p:nvPr>
            <p:ph type="pic" sz="quarter" idx="10"/>
          </p:nvPr>
        </p:nvSpPr>
        <p:spPr>
          <a:xfrm>
            <a:off x="531461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Tree>
    <p:extLst>
      <p:ext uri="{BB962C8B-B14F-4D97-AF65-F5344CB8AC3E}">
        <p14:creationId xmlns:p14="http://schemas.microsoft.com/office/powerpoint/2010/main" val="9068855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01">
    <p:spTree>
      <p:nvGrpSpPr>
        <p:cNvPr id="1" name=""/>
        <p:cNvGrpSpPr/>
        <p:nvPr/>
      </p:nvGrpSpPr>
      <p:grpSpPr>
        <a:xfrm>
          <a:off x="0" y="0"/>
          <a:ext cx="0" cy="0"/>
          <a:chOff x="0" y="0"/>
          <a:chExt cx="0" cy="0"/>
        </a:xfrm>
      </p:grpSpPr>
      <p:sp>
        <p:nvSpPr>
          <p:cNvPr id="9" name="Picture Placeholder 2"/>
          <p:cNvSpPr>
            <a:spLocks noGrp="1"/>
          </p:cNvSpPr>
          <p:nvPr>
            <p:ph type="pic" sz="quarter" idx="14"/>
          </p:nvPr>
        </p:nvSpPr>
        <p:spPr>
          <a:xfrm>
            <a:off x="0"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p:cNvSpPr>
            <a:spLocks noGrp="1"/>
          </p:cNvSpPr>
          <p:nvPr>
            <p:ph type="pic" sz="quarter" idx="15"/>
          </p:nvPr>
        </p:nvSpPr>
        <p:spPr>
          <a:xfrm>
            <a:off x="0"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Picture Placeholder 2"/>
          <p:cNvSpPr>
            <a:spLocks noGrp="1"/>
          </p:cNvSpPr>
          <p:nvPr>
            <p:ph type="pic" sz="quarter" idx="16"/>
          </p:nvPr>
        </p:nvSpPr>
        <p:spPr>
          <a:xfrm>
            <a:off x="5144294"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Picture Placeholder 2"/>
          <p:cNvSpPr>
            <a:spLocks noGrp="1"/>
          </p:cNvSpPr>
          <p:nvPr>
            <p:ph type="pic" sz="quarter" idx="17"/>
          </p:nvPr>
        </p:nvSpPr>
        <p:spPr>
          <a:xfrm>
            <a:off x="5144294"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3" name="Picture Placeholder 2"/>
          <p:cNvSpPr>
            <a:spLocks noGrp="1"/>
          </p:cNvSpPr>
          <p:nvPr>
            <p:ph type="pic" sz="quarter" idx="18"/>
          </p:nvPr>
        </p:nvSpPr>
        <p:spPr>
          <a:xfrm>
            <a:off x="10288588" y="0"/>
            <a:ext cx="7999412"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232195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86C2929-57B8-4164-87FB-81A5E9437D89}"/>
              </a:ext>
            </a:extLst>
          </p:cNvPr>
          <p:cNvSpPr>
            <a:spLocks noGrp="1"/>
          </p:cNvSpPr>
          <p:nvPr>
            <p:ph type="title"/>
          </p:nvPr>
        </p:nvSpPr>
        <p:spPr>
          <a:xfrm>
            <a:off x="1458000" y="270042"/>
            <a:ext cx="16293216" cy="1647124"/>
          </a:xfrm>
          <a:prstGeom prst="rect">
            <a:avLst/>
          </a:prstGeom>
        </p:spPr>
        <p:txBody>
          <a:bodyPr>
            <a:normAutofit/>
          </a:bodyPr>
          <a:lstStyle>
            <a:lvl1pPr>
              <a:defRPr sz="6600">
                <a:latin typeface="Oswald" panose="00000500000000000000" pitchFamily="2" charset="0"/>
              </a:defRPr>
            </a:lvl1p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11B8DF9E-8393-429C-960F-F01AEB4A6B9B}"/>
              </a:ext>
            </a:extLst>
          </p:cNvPr>
          <p:cNvSpPr>
            <a:spLocks noGrp="1"/>
          </p:cNvSpPr>
          <p:nvPr>
            <p:ph type="sldNum" sz="quarter" idx="4"/>
          </p:nvPr>
        </p:nvSpPr>
        <p:spPr>
          <a:xfrm>
            <a:off x="1" y="9599826"/>
            <a:ext cx="902828" cy="482548"/>
          </a:xfrm>
          <a:prstGeom prst="rect">
            <a:avLst/>
          </a:prstGeom>
        </p:spPr>
        <p:txBody>
          <a:bodyPr vert="horz" lIns="91440" tIns="45720" rIns="91440" bIns="45720" rtlCol="0" anchor="ctr"/>
          <a:lstStyle>
            <a:lvl1pPr algn="r">
              <a:defRPr sz="2700" b="0" i="0">
                <a:solidFill>
                  <a:schemeClr val="bg1"/>
                </a:solidFill>
                <a:latin typeface="Arial Narrow" panose="020B0604020202020204" pitchFamily="34" charset="0"/>
                <a:cs typeface="Arial Narrow" panose="020B0604020202020204" pitchFamily="34" charset="0"/>
              </a:defRPr>
            </a:lvl1pPr>
          </a:lstStyle>
          <a:p>
            <a:fld id="{BF45AAF8-A1EC-40B0-B9A5-D19B53D2BF70}" type="slidenum">
              <a:rPr lang="fr-CH" smtClean="0"/>
              <a:pPr/>
              <a:t>‹#›</a:t>
            </a:fld>
            <a:endParaRPr lang="fr-CH" dirty="0"/>
          </a:p>
        </p:txBody>
      </p:sp>
    </p:spTree>
    <p:extLst>
      <p:ext uri="{BB962C8B-B14F-4D97-AF65-F5344CB8AC3E}">
        <p14:creationId xmlns:p14="http://schemas.microsoft.com/office/powerpoint/2010/main" val="36227965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2" name="Picture 1" descr="A picture containing drawing&#10;&#10;Description automatically generated">
            <a:extLst>
              <a:ext uri="{FF2B5EF4-FFF2-40B4-BE49-F238E27FC236}">
                <a16:creationId xmlns:a16="http://schemas.microsoft.com/office/drawing/2014/main" id="{D1F20521-43D6-4FA4-8C23-3523E54FAD0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4" name="Picture 3">
            <a:extLst>
              <a:ext uri="{FF2B5EF4-FFF2-40B4-BE49-F238E27FC236}">
                <a16:creationId xmlns:a16="http://schemas.microsoft.com/office/drawing/2014/main" id="{FB3AAAD6-F080-0541-84E7-ECF426B09C2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394659" y="326698"/>
            <a:ext cx="789949" cy="1067799"/>
          </a:xfrm>
          <a:prstGeom prst="rect">
            <a:avLst/>
          </a:prstGeom>
        </p:spPr>
      </p:pic>
    </p:spTree>
    <p:extLst>
      <p:ext uri="{BB962C8B-B14F-4D97-AF65-F5344CB8AC3E}">
        <p14:creationId xmlns:p14="http://schemas.microsoft.com/office/powerpoint/2010/main" val="24474587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242D38"/>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E796B6D-8EC9-1D4E-9EBA-4B7301F2BE88}"/>
              </a:ext>
            </a:extLst>
          </p:cNvPr>
          <p:cNvSpPr>
            <a:spLocks noGrp="1"/>
          </p:cNvSpPr>
          <p:nvPr>
            <p:ph type="body" sz="quarter" idx="10"/>
          </p:nvPr>
        </p:nvSpPr>
        <p:spPr>
          <a:xfrm>
            <a:off x="3827462" y="2656682"/>
            <a:ext cx="10633075" cy="2487612"/>
          </a:xfrm>
          <a:prstGeom prst="rect">
            <a:avLst/>
          </a:prstGeom>
        </p:spPr>
        <p:txBody>
          <a:bodyPr/>
          <a:lstStyle>
            <a:lvl1pPr marL="0" indent="0" algn="ctr">
              <a:buNone/>
              <a:defRPr sz="8800" b="1">
                <a:solidFill>
                  <a:srgbClr val="F5333F"/>
                </a:solidFill>
                <a:latin typeface="Montserrat" pitchFamily="2" charset="77"/>
              </a:defRPr>
            </a:lvl1pPr>
          </a:lstStyle>
          <a:p>
            <a:pPr lvl="0"/>
            <a:r>
              <a:rPr lang="en-US"/>
              <a:t>Click to edit Master text style</a:t>
            </a:r>
          </a:p>
        </p:txBody>
      </p:sp>
      <p:sp>
        <p:nvSpPr>
          <p:cNvPr id="7" name="Text Placeholder 6">
            <a:extLst>
              <a:ext uri="{FF2B5EF4-FFF2-40B4-BE49-F238E27FC236}">
                <a16:creationId xmlns:a16="http://schemas.microsoft.com/office/drawing/2014/main" id="{24132B52-7413-2C4E-AEE6-DA4506BC314F}"/>
              </a:ext>
            </a:extLst>
          </p:cNvPr>
          <p:cNvSpPr>
            <a:spLocks noGrp="1"/>
          </p:cNvSpPr>
          <p:nvPr>
            <p:ph type="body" sz="quarter" idx="11"/>
          </p:nvPr>
        </p:nvSpPr>
        <p:spPr>
          <a:xfrm>
            <a:off x="3827462" y="5464065"/>
            <a:ext cx="10633075" cy="1468437"/>
          </a:xfrm>
          <a:prstGeom prst="rect">
            <a:avLst/>
          </a:prstGeom>
        </p:spPr>
        <p:txBody>
          <a:bodyPr/>
          <a:lstStyle>
            <a:lvl1pPr marL="0" indent="0" algn="ctr">
              <a:buNone/>
              <a:defRPr b="1">
                <a:solidFill>
                  <a:schemeClr val="bg2"/>
                </a:solidFill>
                <a:latin typeface="Montserrat" pitchFamily="2" charset="77"/>
              </a:defRPr>
            </a:lvl1pPr>
          </a:lstStyle>
          <a:p>
            <a:pPr lvl="0"/>
            <a:r>
              <a:rPr lang="en-US"/>
              <a:t>Click to edit Master text style</a:t>
            </a:r>
          </a:p>
        </p:txBody>
      </p:sp>
    </p:spTree>
    <p:extLst>
      <p:ext uri="{BB962C8B-B14F-4D97-AF65-F5344CB8AC3E}">
        <p14:creationId xmlns:p14="http://schemas.microsoft.com/office/powerpoint/2010/main" val="24951367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4D579AA2-A847-8B43-8967-13D0226F14B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9980"/>
            <a:ext cx="3847684" cy="1736484"/>
          </a:xfrm>
          <a:prstGeom prst="rect">
            <a:avLst/>
          </a:prstGeom>
        </p:spPr>
      </p:pic>
      <p:pic>
        <p:nvPicPr>
          <p:cNvPr id="5" name="Picture 4">
            <a:extLst>
              <a:ext uri="{FF2B5EF4-FFF2-40B4-BE49-F238E27FC236}">
                <a16:creationId xmlns:a16="http://schemas.microsoft.com/office/drawing/2014/main" id="{6657C654-D050-4580-BBEC-058A74346B4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721100" y="364322"/>
            <a:ext cx="789949" cy="1067799"/>
          </a:xfrm>
          <a:prstGeom prst="rect">
            <a:avLst/>
          </a:prstGeom>
        </p:spPr>
      </p:pic>
    </p:spTree>
    <p:extLst>
      <p:ext uri="{BB962C8B-B14F-4D97-AF65-F5344CB8AC3E}">
        <p14:creationId xmlns:p14="http://schemas.microsoft.com/office/powerpoint/2010/main" val="3957741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0E2ED78-363D-47BF-B6C2-0E47FA98CDE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5" name="Picture 4">
            <a:extLst>
              <a:ext uri="{FF2B5EF4-FFF2-40B4-BE49-F238E27FC236}">
                <a16:creationId xmlns:a16="http://schemas.microsoft.com/office/drawing/2014/main" id="{9514A3A2-47B4-47E0-8B29-2810135FFE56}"/>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406535" y="350694"/>
            <a:ext cx="789949" cy="1067799"/>
          </a:xfrm>
          <a:prstGeom prst="rect">
            <a:avLst/>
          </a:prstGeom>
        </p:spPr>
      </p:pic>
    </p:spTree>
    <p:extLst>
      <p:ext uri="{BB962C8B-B14F-4D97-AF65-F5344CB8AC3E}">
        <p14:creationId xmlns:p14="http://schemas.microsoft.com/office/powerpoint/2010/main" val="31241021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0E2ED78-363D-47BF-B6C2-0E47FA98CDE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5" name="Picture 4">
            <a:extLst>
              <a:ext uri="{FF2B5EF4-FFF2-40B4-BE49-F238E27FC236}">
                <a16:creationId xmlns:a16="http://schemas.microsoft.com/office/drawing/2014/main" id="{9514A3A2-47B4-47E0-8B29-2810135FFE56}"/>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406535" y="350694"/>
            <a:ext cx="789949" cy="1067799"/>
          </a:xfrm>
          <a:prstGeom prst="rect">
            <a:avLst/>
          </a:prstGeom>
        </p:spPr>
      </p:pic>
    </p:spTree>
    <p:extLst>
      <p:ext uri="{BB962C8B-B14F-4D97-AF65-F5344CB8AC3E}">
        <p14:creationId xmlns:p14="http://schemas.microsoft.com/office/powerpoint/2010/main" val="37461136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3933650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5" name="Picture 4" descr="A picture containing drawing&#10;&#10;Description automatically generated">
            <a:extLst>
              <a:ext uri="{FF2B5EF4-FFF2-40B4-BE49-F238E27FC236}">
                <a16:creationId xmlns:a16="http://schemas.microsoft.com/office/drawing/2014/main" id="{014AA7ED-D735-48D5-8BBD-6D55042EFC1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8438" y="-124193"/>
            <a:ext cx="1993361" cy="1944183"/>
          </a:xfrm>
          <a:prstGeom prst="rect">
            <a:avLst/>
          </a:prstGeom>
        </p:spPr>
      </p:pic>
      <p:pic>
        <p:nvPicPr>
          <p:cNvPr id="6" name="Picture 5">
            <a:extLst>
              <a:ext uri="{FF2B5EF4-FFF2-40B4-BE49-F238E27FC236}">
                <a16:creationId xmlns:a16="http://schemas.microsoft.com/office/drawing/2014/main" id="{420A8AE5-65FE-4AE9-AA14-F47969611436}"/>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31635" y="337994"/>
            <a:ext cx="789949" cy="1067799"/>
          </a:xfrm>
          <a:prstGeom prst="rect">
            <a:avLst/>
          </a:prstGeom>
        </p:spPr>
      </p:pic>
    </p:spTree>
    <p:extLst>
      <p:ext uri="{BB962C8B-B14F-4D97-AF65-F5344CB8AC3E}">
        <p14:creationId xmlns:p14="http://schemas.microsoft.com/office/powerpoint/2010/main" val="21578727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383056" y="338143"/>
            <a:ext cx="17521895" cy="9625008"/>
          </a:xfrm>
          <a:custGeom>
            <a:avLst/>
            <a:gdLst>
              <a:gd name="connsiteX0" fmla="*/ 11029406 w 17521894"/>
              <a:gd name="connsiteY0" fmla="*/ 8664710 h 9625007"/>
              <a:gd name="connsiteX1" fmla="*/ 12012778 w 17521894"/>
              <a:gd name="connsiteY1" fmla="*/ 8664710 h 9625007"/>
              <a:gd name="connsiteX2" fmla="*/ 12012778 w 17521894"/>
              <a:gd name="connsiteY2" fmla="*/ 9625007 h 9625007"/>
              <a:gd name="connsiteX3" fmla="*/ 11029406 w 17521894"/>
              <a:gd name="connsiteY3" fmla="*/ 9625007 h 9625007"/>
              <a:gd name="connsiteX4" fmla="*/ 7732871 w 17521894"/>
              <a:gd name="connsiteY4" fmla="*/ 8664710 h 9625007"/>
              <a:gd name="connsiteX5" fmla="*/ 8716243 w 17521894"/>
              <a:gd name="connsiteY5" fmla="*/ 8664710 h 9625007"/>
              <a:gd name="connsiteX6" fmla="*/ 8716243 w 17521894"/>
              <a:gd name="connsiteY6" fmla="*/ 9625007 h 9625007"/>
              <a:gd name="connsiteX7" fmla="*/ 7732871 w 17521894"/>
              <a:gd name="connsiteY7" fmla="*/ 9625007 h 9625007"/>
              <a:gd name="connsiteX8" fmla="*/ 3307702 w 17521894"/>
              <a:gd name="connsiteY8" fmla="*/ 8664710 h 9625007"/>
              <a:gd name="connsiteX9" fmla="*/ 4291075 w 17521894"/>
              <a:gd name="connsiteY9" fmla="*/ 8664710 h 9625007"/>
              <a:gd name="connsiteX10" fmla="*/ 4291075 w 17521894"/>
              <a:gd name="connsiteY10" fmla="*/ 9625007 h 9625007"/>
              <a:gd name="connsiteX11" fmla="*/ 3307702 w 17521894"/>
              <a:gd name="connsiteY11" fmla="*/ 9625007 h 9625007"/>
              <a:gd name="connsiteX12" fmla="*/ 22341 w 17521894"/>
              <a:gd name="connsiteY12" fmla="*/ 8664710 h 9625007"/>
              <a:gd name="connsiteX13" fmla="*/ 994541 w 17521894"/>
              <a:gd name="connsiteY13" fmla="*/ 8664710 h 9625007"/>
              <a:gd name="connsiteX14" fmla="*/ 994541 w 17521894"/>
              <a:gd name="connsiteY14" fmla="*/ 9625007 h 9625007"/>
              <a:gd name="connsiteX15" fmla="*/ 22341 w 17521894"/>
              <a:gd name="connsiteY15" fmla="*/ 9625007 h 9625007"/>
              <a:gd name="connsiteX16" fmla="*/ 16538522 w 17521894"/>
              <a:gd name="connsiteY16" fmla="*/ 8653670 h 9625007"/>
              <a:gd name="connsiteX17" fmla="*/ 17510722 w 17521894"/>
              <a:gd name="connsiteY17" fmla="*/ 8653670 h 9625007"/>
              <a:gd name="connsiteX18" fmla="*/ 17510722 w 17521894"/>
              <a:gd name="connsiteY18" fmla="*/ 9613967 h 9625007"/>
              <a:gd name="connsiteX19" fmla="*/ 16538522 w 17521894"/>
              <a:gd name="connsiteY19" fmla="*/ 9613967 h 9625007"/>
              <a:gd name="connsiteX20" fmla="*/ 15432232 w 17521894"/>
              <a:gd name="connsiteY20" fmla="*/ 8653670 h 9625007"/>
              <a:gd name="connsiteX21" fmla="*/ 16415604 w 17521894"/>
              <a:gd name="connsiteY21" fmla="*/ 8653670 h 9625007"/>
              <a:gd name="connsiteX22" fmla="*/ 16415604 w 17521894"/>
              <a:gd name="connsiteY22" fmla="*/ 9613967 h 9625007"/>
              <a:gd name="connsiteX23" fmla="*/ 15432232 w 17521894"/>
              <a:gd name="connsiteY23" fmla="*/ 9613967 h 9625007"/>
              <a:gd name="connsiteX24" fmla="*/ 14314763 w 17521894"/>
              <a:gd name="connsiteY24" fmla="*/ 8653670 h 9625007"/>
              <a:gd name="connsiteX25" fmla="*/ 15298135 w 17521894"/>
              <a:gd name="connsiteY25" fmla="*/ 8653670 h 9625007"/>
              <a:gd name="connsiteX26" fmla="*/ 15298135 w 17521894"/>
              <a:gd name="connsiteY26" fmla="*/ 9613967 h 9625007"/>
              <a:gd name="connsiteX27" fmla="*/ 14314763 w 17521894"/>
              <a:gd name="connsiteY27" fmla="*/ 9613967 h 9625007"/>
              <a:gd name="connsiteX28" fmla="*/ 13219644 w 17521894"/>
              <a:gd name="connsiteY28" fmla="*/ 8653670 h 9625007"/>
              <a:gd name="connsiteX29" fmla="*/ 14203016 w 17521894"/>
              <a:gd name="connsiteY29" fmla="*/ 8653670 h 9625007"/>
              <a:gd name="connsiteX30" fmla="*/ 14203016 w 17521894"/>
              <a:gd name="connsiteY30" fmla="*/ 9613967 h 9625007"/>
              <a:gd name="connsiteX31" fmla="*/ 13219644 w 17521894"/>
              <a:gd name="connsiteY31" fmla="*/ 9613967 h 9625007"/>
              <a:gd name="connsiteX32" fmla="*/ 12124526 w 17521894"/>
              <a:gd name="connsiteY32" fmla="*/ 8653670 h 9625007"/>
              <a:gd name="connsiteX33" fmla="*/ 13107898 w 17521894"/>
              <a:gd name="connsiteY33" fmla="*/ 8653670 h 9625007"/>
              <a:gd name="connsiteX34" fmla="*/ 13107898 w 17521894"/>
              <a:gd name="connsiteY34" fmla="*/ 9613967 h 9625007"/>
              <a:gd name="connsiteX35" fmla="*/ 12124526 w 17521894"/>
              <a:gd name="connsiteY35" fmla="*/ 9613967 h 9625007"/>
              <a:gd name="connsiteX36" fmla="*/ 9934287 w 17521894"/>
              <a:gd name="connsiteY36" fmla="*/ 8653670 h 9625007"/>
              <a:gd name="connsiteX37" fmla="*/ 10906488 w 17521894"/>
              <a:gd name="connsiteY37" fmla="*/ 8653670 h 9625007"/>
              <a:gd name="connsiteX38" fmla="*/ 10906488 w 17521894"/>
              <a:gd name="connsiteY38" fmla="*/ 9613967 h 9625007"/>
              <a:gd name="connsiteX39" fmla="*/ 9934287 w 17521894"/>
              <a:gd name="connsiteY39" fmla="*/ 9613967 h 9625007"/>
              <a:gd name="connsiteX40" fmla="*/ 8827991 w 17521894"/>
              <a:gd name="connsiteY40" fmla="*/ 8653670 h 9625007"/>
              <a:gd name="connsiteX41" fmla="*/ 9811363 w 17521894"/>
              <a:gd name="connsiteY41" fmla="*/ 8653670 h 9625007"/>
              <a:gd name="connsiteX42" fmla="*/ 9811363 w 17521894"/>
              <a:gd name="connsiteY42" fmla="*/ 9613967 h 9625007"/>
              <a:gd name="connsiteX43" fmla="*/ 8827991 w 17521894"/>
              <a:gd name="connsiteY43" fmla="*/ 9613967 h 9625007"/>
              <a:gd name="connsiteX44" fmla="*/ 6604234 w 17521894"/>
              <a:gd name="connsiteY44" fmla="*/ 8653670 h 9625007"/>
              <a:gd name="connsiteX45" fmla="*/ 7576436 w 17521894"/>
              <a:gd name="connsiteY45" fmla="*/ 8653670 h 9625007"/>
              <a:gd name="connsiteX46" fmla="*/ 7576436 w 17521894"/>
              <a:gd name="connsiteY46" fmla="*/ 9613967 h 9625007"/>
              <a:gd name="connsiteX47" fmla="*/ 6604234 w 17521894"/>
              <a:gd name="connsiteY47" fmla="*/ 9613967 h 9625007"/>
              <a:gd name="connsiteX48" fmla="*/ 5509117 w 17521894"/>
              <a:gd name="connsiteY48" fmla="*/ 8653670 h 9625007"/>
              <a:gd name="connsiteX49" fmla="*/ 6481318 w 17521894"/>
              <a:gd name="connsiteY49" fmla="*/ 8653670 h 9625007"/>
              <a:gd name="connsiteX50" fmla="*/ 6481318 w 17521894"/>
              <a:gd name="connsiteY50" fmla="*/ 9613967 h 9625007"/>
              <a:gd name="connsiteX51" fmla="*/ 5509117 w 17521894"/>
              <a:gd name="connsiteY51" fmla="*/ 9613967 h 9625007"/>
              <a:gd name="connsiteX52" fmla="*/ 4402819 w 17521894"/>
              <a:gd name="connsiteY52" fmla="*/ 8653670 h 9625007"/>
              <a:gd name="connsiteX53" fmla="*/ 5386192 w 17521894"/>
              <a:gd name="connsiteY53" fmla="*/ 8653670 h 9625007"/>
              <a:gd name="connsiteX54" fmla="*/ 5386192 w 17521894"/>
              <a:gd name="connsiteY54" fmla="*/ 9613967 h 9625007"/>
              <a:gd name="connsiteX55" fmla="*/ 4402819 w 17521894"/>
              <a:gd name="connsiteY55" fmla="*/ 9613967 h 9625007"/>
              <a:gd name="connsiteX56" fmla="*/ 2212579 w 17521894"/>
              <a:gd name="connsiteY56" fmla="*/ 8653670 h 9625007"/>
              <a:gd name="connsiteX57" fmla="*/ 3195951 w 17521894"/>
              <a:gd name="connsiteY57" fmla="*/ 8653670 h 9625007"/>
              <a:gd name="connsiteX58" fmla="*/ 3195951 w 17521894"/>
              <a:gd name="connsiteY58" fmla="*/ 9613967 h 9625007"/>
              <a:gd name="connsiteX59" fmla="*/ 2212579 w 17521894"/>
              <a:gd name="connsiteY59" fmla="*/ 9613967 h 9625007"/>
              <a:gd name="connsiteX60" fmla="*/ 1117460 w 17521894"/>
              <a:gd name="connsiteY60" fmla="*/ 8653670 h 9625007"/>
              <a:gd name="connsiteX61" fmla="*/ 2100832 w 17521894"/>
              <a:gd name="connsiteY61" fmla="*/ 8653670 h 9625007"/>
              <a:gd name="connsiteX62" fmla="*/ 2100832 w 17521894"/>
              <a:gd name="connsiteY62" fmla="*/ 9613967 h 9625007"/>
              <a:gd name="connsiteX63" fmla="*/ 1117460 w 17521894"/>
              <a:gd name="connsiteY63" fmla="*/ 9613967 h 9625007"/>
              <a:gd name="connsiteX64" fmla="*/ 15432232 w 17521894"/>
              <a:gd name="connsiteY64" fmla="*/ 7583002 h 9625007"/>
              <a:gd name="connsiteX65" fmla="*/ 16415604 w 17521894"/>
              <a:gd name="connsiteY65" fmla="*/ 7583002 h 9625007"/>
              <a:gd name="connsiteX66" fmla="*/ 16415604 w 17521894"/>
              <a:gd name="connsiteY66" fmla="*/ 8543299 h 9625007"/>
              <a:gd name="connsiteX67" fmla="*/ 15432232 w 17521894"/>
              <a:gd name="connsiteY67" fmla="*/ 8543299 h 9625007"/>
              <a:gd name="connsiteX68" fmla="*/ 13219644 w 17521894"/>
              <a:gd name="connsiteY68" fmla="*/ 7583002 h 9625007"/>
              <a:gd name="connsiteX69" fmla="*/ 14203016 w 17521894"/>
              <a:gd name="connsiteY69" fmla="*/ 7583002 h 9625007"/>
              <a:gd name="connsiteX70" fmla="*/ 14203016 w 17521894"/>
              <a:gd name="connsiteY70" fmla="*/ 8543299 h 9625007"/>
              <a:gd name="connsiteX71" fmla="*/ 13219644 w 17521894"/>
              <a:gd name="connsiteY71" fmla="*/ 8543299 h 9625007"/>
              <a:gd name="connsiteX72" fmla="*/ 5509118 w 17521894"/>
              <a:gd name="connsiteY72" fmla="*/ 7583002 h 9625007"/>
              <a:gd name="connsiteX73" fmla="*/ 6481320 w 17521894"/>
              <a:gd name="connsiteY73" fmla="*/ 7583002 h 9625007"/>
              <a:gd name="connsiteX74" fmla="*/ 6481320 w 17521894"/>
              <a:gd name="connsiteY74" fmla="*/ 8543299 h 9625007"/>
              <a:gd name="connsiteX75" fmla="*/ 5509118 w 17521894"/>
              <a:gd name="connsiteY75" fmla="*/ 8543299 h 9625007"/>
              <a:gd name="connsiteX76" fmla="*/ 16538522 w 17521894"/>
              <a:gd name="connsiteY76" fmla="*/ 7571960 h 9625007"/>
              <a:gd name="connsiteX77" fmla="*/ 17510722 w 17521894"/>
              <a:gd name="connsiteY77" fmla="*/ 7571960 h 9625007"/>
              <a:gd name="connsiteX78" fmla="*/ 17510722 w 17521894"/>
              <a:gd name="connsiteY78" fmla="*/ 8532257 h 9625007"/>
              <a:gd name="connsiteX79" fmla="*/ 16538522 w 17521894"/>
              <a:gd name="connsiteY79" fmla="*/ 8532257 h 9625007"/>
              <a:gd name="connsiteX80" fmla="*/ 14314763 w 17521894"/>
              <a:gd name="connsiteY80" fmla="*/ 7571960 h 9625007"/>
              <a:gd name="connsiteX81" fmla="*/ 15298135 w 17521894"/>
              <a:gd name="connsiteY81" fmla="*/ 7571960 h 9625007"/>
              <a:gd name="connsiteX82" fmla="*/ 15298135 w 17521894"/>
              <a:gd name="connsiteY82" fmla="*/ 8532257 h 9625007"/>
              <a:gd name="connsiteX83" fmla="*/ 14314763 w 17521894"/>
              <a:gd name="connsiteY83" fmla="*/ 8532257 h 9625007"/>
              <a:gd name="connsiteX84" fmla="*/ 12124526 w 17521894"/>
              <a:gd name="connsiteY84" fmla="*/ 7571960 h 9625007"/>
              <a:gd name="connsiteX85" fmla="*/ 13107898 w 17521894"/>
              <a:gd name="connsiteY85" fmla="*/ 7571960 h 9625007"/>
              <a:gd name="connsiteX86" fmla="*/ 13107898 w 17521894"/>
              <a:gd name="connsiteY86" fmla="*/ 8532257 h 9625007"/>
              <a:gd name="connsiteX87" fmla="*/ 12124526 w 17521894"/>
              <a:gd name="connsiteY87" fmla="*/ 8532257 h 9625007"/>
              <a:gd name="connsiteX88" fmla="*/ 11029406 w 17521894"/>
              <a:gd name="connsiteY88" fmla="*/ 7571960 h 9625007"/>
              <a:gd name="connsiteX89" fmla="*/ 12012778 w 17521894"/>
              <a:gd name="connsiteY89" fmla="*/ 7571960 h 9625007"/>
              <a:gd name="connsiteX90" fmla="*/ 12012778 w 17521894"/>
              <a:gd name="connsiteY90" fmla="*/ 8532257 h 9625007"/>
              <a:gd name="connsiteX91" fmla="*/ 11029406 w 17521894"/>
              <a:gd name="connsiteY91" fmla="*/ 8532257 h 9625007"/>
              <a:gd name="connsiteX92" fmla="*/ 9934287 w 17521894"/>
              <a:gd name="connsiteY92" fmla="*/ 7571960 h 9625007"/>
              <a:gd name="connsiteX93" fmla="*/ 10906488 w 17521894"/>
              <a:gd name="connsiteY93" fmla="*/ 7571960 h 9625007"/>
              <a:gd name="connsiteX94" fmla="*/ 10906488 w 17521894"/>
              <a:gd name="connsiteY94" fmla="*/ 8532257 h 9625007"/>
              <a:gd name="connsiteX95" fmla="*/ 9934287 w 17521894"/>
              <a:gd name="connsiteY95" fmla="*/ 8532257 h 9625007"/>
              <a:gd name="connsiteX96" fmla="*/ 8827991 w 17521894"/>
              <a:gd name="connsiteY96" fmla="*/ 7571960 h 9625007"/>
              <a:gd name="connsiteX97" fmla="*/ 9811363 w 17521894"/>
              <a:gd name="connsiteY97" fmla="*/ 7571960 h 9625007"/>
              <a:gd name="connsiteX98" fmla="*/ 9811363 w 17521894"/>
              <a:gd name="connsiteY98" fmla="*/ 8532257 h 9625007"/>
              <a:gd name="connsiteX99" fmla="*/ 8827991 w 17521894"/>
              <a:gd name="connsiteY99" fmla="*/ 8532257 h 9625007"/>
              <a:gd name="connsiteX100" fmla="*/ 7732872 w 17521894"/>
              <a:gd name="connsiteY100" fmla="*/ 7571960 h 9625007"/>
              <a:gd name="connsiteX101" fmla="*/ 8716243 w 17521894"/>
              <a:gd name="connsiteY101" fmla="*/ 7571960 h 9625007"/>
              <a:gd name="connsiteX102" fmla="*/ 8716243 w 17521894"/>
              <a:gd name="connsiteY102" fmla="*/ 8532257 h 9625007"/>
              <a:gd name="connsiteX103" fmla="*/ 7732872 w 17521894"/>
              <a:gd name="connsiteY103" fmla="*/ 8532257 h 9625007"/>
              <a:gd name="connsiteX104" fmla="*/ 6604242 w 17521894"/>
              <a:gd name="connsiteY104" fmla="*/ 7571960 h 9625007"/>
              <a:gd name="connsiteX105" fmla="*/ 7576440 w 17521894"/>
              <a:gd name="connsiteY105" fmla="*/ 7571960 h 9625007"/>
              <a:gd name="connsiteX106" fmla="*/ 7576440 w 17521894"/>
              <a:gd name="connsiteY106" fmla="*/ 8532257 h 9625007"/>
              <a:gd name="connsiteX107" fmla="*/ 6604242 w 17521894"/>
              <a:gd name="connsiteY107" fmla="*/ 8532257 h 9625007"/>
              <a:gd name="connsiteX108" fmla="*/ 4402819 w 17521894"/>
              <a:gd name="connsiteY108" fmla="*/ 7571960 h 9625007"/>
              <a:gd name="connsiteX109" fmla="*/ 5386192 w 17521894"/>
              <a:gd name="connsiteY109" fmla="*/ 7571960 h 9625007"/>
              <a:gd name="connsiteX110" fmla="*/ 5386192 w 17521894"/>
              <a:gd name="connsiteY110" fmla="*/ 8532257 h 9625007"/>
              <a:gd name="connsiteX111" fmla="*/ 4402819 w 17521894"/>
              <a:gd name="connsiteY111" fmla="*/ 8532257 h 9625007"/>
              <a:gd name="connsiteX112" fmla="*/ 3307702 w 17521894"/>
              <a:gd name="connsiteY112" fmla="*/ 7571960 h 9625007"/>
              <a:gd name="connsiteX113" fmla="*/ 4291075 w 17521894"/>
              <a:gd name="connsiteY113" fmla="*/ 7571960 h 9625007"/>
              <a:gd name="connsiteX114" fmla="*/ 4291075 w 17521894"/>
              <a:gd name="connsiteY114" fmla="*/ 8532257 h 9625007"/>
              <a:gd name="connsiteX115" fmla="*/ 3307702 w 17521894"/>
              <a:gd name="connsiteY115" fmla="*/ 8532257 h 9625007"/>
              <a:gd name="connsiteX116" fmla="*/ 2212585 w 17521894"/>
              <a:gd name="connsiteY116" fmla="*/ 7571960 h 9625007"/>
              <a:gd name="connsiteX117" fmla="*/ 3195957 w 17521894"/>
              <a:gd name="connsiteY117" fmla="*/ 7571960 h 9625007"/>
              <a:gd name="connsiteX118" fmla="*/ 3195957 w 17521894"/>
              <a:gd name="connsiteY118" fmla="*/ 8532257 h 9625007"/>
              <a:gd name="connsiteX119" fmla="*/ 2212585 w 17521894"/>
              <a:gd name="connsiteY119" fmla="*/ 8532257 h 9625007"/>
              <a:gd name="connsiteX120" fmla="*/ 1117465 w 17521894"/>
              <a:gd name="connsiteY120" fmla="*/ 7571960 h 9625007"/>
              <a:gd name="connsiteX121" fmla="*/ 2100838 w 17521894"/>
              <a:gd name="connsiteY121" fmla="*/ 7571960 h 9625007"/>
              <a:gd name="connsiteX122" fmla="*/ 2100838 w 17521894"/>
              <a:gd name="connsiteY122" fmla="*/ 8532257 h 9625007"/>
              <a:gd name="connsiteX123" fmla="*/ 1117465 w 17521894"/>
              <a:gd name="connsiteY123" fmla="*/ 8532257 h 9625007"/>
              <a:gd name="connsiteX124" fmla="*/ 22341 w 17521894"/>
              <a:gd name="connsiteY124" fmla="*/ 7571960 h 9625007"/>
              <a:gd name="connsiteX125" fmla="*/ 994542 w 17521894"/>
              <a:gd name="connsiteY125" fmla="*/ 7571960 h 9625007"/>
              <a:gd name="connsiteX126" fmla="*/ 994542 w 17521894"/>
              <a:gd name="connsiteY126" fmla="*/ 8532257 h 9625007"/>
              <a:gd name="connsiteX127" fmla="*/ 22341 w 17521894"/>
              <a:gd name="connsiteY127" fmla="*/ 8532257 h 9625007"/>
              <a:gd name="connsiteX128" fmla="*/ 12124526 w 17521894"/>
              <a:gd name="connsiteY128" fmla="*/ 3245137 h 9625007"/>
              <a:gd name="connsiteX129" fmla="*/ 13107898 w 17521894"/>
              <a:gd name="connsiteY129" fmla="*/ 3245137 h 9625007"/>
              <a:gd name="connsiteX130" fmla="*/ 13107898 w 17521894"/>
              <a:gd name="connsiteY130" fmla="*/ 4205420 h 9625007"/>
              <a:gd name="connsiteX131" fmla="*/ 12124526 w 17521894"/>
              <a:gd name="connsiteY131" fmla="*/ 4205420 h 9625007"/>
              <a:gd name="connsiteX132" fmla="*/ 4402839 w 17521894"/>
              <a:gd name="connsiteY132" fmla="*/ 3245137 h 9625007"/>
              <a:gd name="connsiteX133" fmla="*/ 5386215 w 17521894"/>
              <a:gd name="connsiteY133" fmla="*/ 3245137 h 9625007"/>
              <a:gd name="connsiteX134" fmla="*/ 5386215 w 17521894"/>
              <a:gd name="connsiteY134" fmla="*/ 4205420 h 9625007"/>
              <a:gd name="connsiteX135" fmla="*/ 4402839 w 17521894"/>
              <a:gd name="connsiteY135" fmla="*/ 4205420 h 9625007"/>
              <a:gd name="connsiteX136" fmla="*/ 8827991 w 17521894"/>
              <a:gd name="connsiteY136" fmla="*/ 3245132 h 9625007"/>
              <a:gd name="connsiteX137" fmla="*/ 9811363 w 17521894"/>
              <a:gd name="connsiteY137" fmla="*/ 3245132 h 9625007"/>
              <a:gd name="connsiteX138" fmla="*/ 9811363 w 17521894"/>
              <a:gd name="connsiteY138" fmla="*/ 4205420 h 9625007"/>
              <a:gd name="connsiteX139" fmla="*/ 8827991 w 17521894"/>
              <a:gd name="connsiteY139" fmla="*/ 4205420 h 9625007"/>
              <a:gd name="connsiteX140" fmla="*/ 1117470 w 17521894"/>
              <a:gd name="connsiteY140" fmla="*/ 3245132 h 9625007"/>
              <a:gd name="connsiteX141" fmla="*/ 2100843 w 17521894"/>
              <a:gd name="connsiteY141" fmla="*/ 3245132 h 9625007"/>
              <a:gd name="connsiteX142" fmla="*/ 2100843 w 17521894"/>
              <a:gd name="connsiteY142" fmla="*/ 4205420 h 9625007"/>
              <a:gd name="connsiteX143" fmla="*/ 1117470 w 17521894"/>
              <a:gd name="connsiteY143" fmla="*/ 4205420 h 9625007"/>
              <a:gd name="connsiteX144" fmla="*/ 2212592 w 17521894"/>
              <a:gd name="connsiteY144" fmla="*/ 3234100 h 9625007"/>
              <a:gd name="connsiteX145" fmla="*/ 3195965 w 17521894"/>
              <a:gd name="connsiteY145" fmla="*/ 3234100 h 9625007"/>
              <a:gd name="connsiteX146" fmla="*/ 3195965 w 17521894"/>
              <a:gd name="connsiteY146" fmla="*/ 4205420 h 9625007"/>
              <a:gd name="connsiteX147" fmla="*/ 2212592 w 17521894"/>
              <a:gd name="connsiteY147" fmla="*/ 4205420 h 9625007"/>
              <a:gd name="connsiteX148" fmla="*/ 13219644 w 17521894"/>
              <a:gd name="connsiteY148" fmla="*/ 3234099 h 9625007"/>
              <a:gd name="connsiteX149" fmla="*/ 14203016 w 17521894"/>
              <a:gd name="connsiteY149" fmla="*/ 3234099 h 9625007"/>
              <a:gd name="connsiteX150" fmla="*/ 14203016 w 17521894"/>
              <a:gd name="connsiteY150" fmla="*/ 4205420 h 9625007"/>
              <a:gd name="connsiteX151" fmla="*/ 13219644 w 17521894"/>
              <a:gd name="connsiteY151" fmla="*/ 4205420 h 9625007"/>
              <a:gd name="connsiteX152" fmla="*/ 9934287 w 17521894"/>
              <a:gd name="connsiteY152" fmla="*/ 3234099 h 9625007"/>
              <a:gd name="connsiteX153" fmla="*/ 10906488 w 17521894"/>
              <a:gd name="connsiteY153" fmla="*/ 3234099 h 9625007"/>
              <a:gd name="connsiteX154" fmla="*/ 10906488 w 17521894"/>
              <a:gd name="connsiteY154" fmla="*/ 4205420 h 9625007"/>
              <a:gd name="connsiteX155" fmla="*/ 9934287 w 17521894"/>
              <a:gd name="connsiteY155" fmla="*/ 4205420 h 9625007"/>
              <a:gd name="connsiteX156" fmla="*/ 5509130 w 17521894"/>
              <a:gd name="connsiteY156" fmla="*/ 3234099 h 9625007"/>
              <a:gd name="connsiteX157" fmla="*/ 6481328 w 17521894"/>
              <a:gd name="connsiteY157" fmla="*/ 3234099 h 9625007"/>
              <a:gd name="connsiteX158" fmla="*/ 6481328 w 17521894"/>
              <a:gd name="connsiteY158" fmla="*/ 4205420 h 9625007"/>
              <a:gd name="connsiteX159" fmla="*/ 5509130 w 17521894"/>
              <a:gd name="connsiteY159" fmla="*/ 4205420 h 9625007"/>
              <a:gd name="connsiteX160" fmla="*/ 15432232 w 17521894"/>
              <a:gd name="connsiteY160" fmla="*/ 3234098 h 9625007"/>
              <a:gd name="connsiteX161" fmla="*/ 16415604 w 17521894"/>
              <a:gd name="connsiteY161" fmla="*/ 3234098 h 9625007"/>
              <a:gd name="connsiteX162" fmla="*/ 16415604 w 17521894"/>
              <a:gd name="connsiteY162" fmla="*/ 4205420 h 9625007"/>
              <a:gd name="connsiteX163" fmla="*/ 15432232 w 17521894"/>
              <a:gd name="connsiteY163" fmla="*/ 4205420 h 9625007"/>
              <a:gd name="connsiteX164" fmla="*/ 22350 w 17521894"/>
              <a:gd name="connsiteY164" fmla="*/ 3234097 h 9625007"/>
              <a:gd name="connsiteX165" fmla="*/ 994550 w 17521894"/>
              <a:gd name="connsiteY165" fmla="*/ 3234097 h 9625007"/>
              <a:gd name="connsiteX166" fmla="*/ 994550 w 17521894"/>
              <a:gd name="connsiteY166" fmla="*/ 4205420 h 9625007"/>
              <a:gd name="connsiteX167" fmla="*/ 22350 w 17521894"/>
              <a:gd name="connsiteY167" fmla="*/ 4205420 h 9625007"/>
              <a:gd name="connsiteX168" fmla="*/ 11029406 w 17521894"/>
              <a:gd name="connsiteY168" fmla="*/ 3234096 h 9625007"/>
              <a:gd name="connsiteX169" fmla="*/ 12012778 w 17521894"/>
              <a:gd name="connsiteY169" fmla="*/ 3234096 h 9625007"/>
              <a:gd name="connsiteX170" fmla="*/ 12012778 w 17521894"/>
              <a:gd name="connsiteY170" fmla="*/ 4205420 h 9625007"/>
              <a:gd name="connsiteX171" fmla="*/ 11029406 w 17521894"/>
              <a:gd name="connsiteY171" fmla="*/ 4205420 h 9625007"/>
              <a:gd name="connsiteX172" fmla="*/ 7732881 w 17521894"/>
              <a:gd name="connsiteY172" fmla="*/ 3234096 h 9625007"/>
              <a:gd name="connsiteX173" fmla="*/ 8716243 w 17521894"/>
              <a:gd name="connsiteY173" fmla="*/ 3234096 h 9625007"/>
              <a:gd name="connsiteX174" fmla="*/ 8716243 w 17521894"/>
              <a:gd name="connsiteY174" fmla="*/ 4205420 h 9625007"/>
              <a:gd name="connsiteX175" fmla="*/ 7732881 w 17521894"/>
              <a:gd name="connsiteY175" fmla="*/ 4205420 h 9625007"/>
              <a:gd name="connsiteX176" fmla="*/ 3307705 w 17521894"/>
              <a:gd name="connsiteY176" fmla="*/ 3234096 h 9625007"/>
              <a:gd name="connsiteX177" fmla="*/ 4291078 w 17521894"/>
              <a:gd name="connsiteY177" fmla="*/ 3234096 h 9625007"/>
              <a:gd name="connsiteX178" fmla="*/ 4291078 w 17521894"/>
              <a:gd name="connsiteY178" fmla="*/ 4205420 h 9625007"/>
              <a:gd name="connsiteX179" fmla="*/ 3307705 w 17521894"/>
              <a:gd name="connsiteY179" fmla="*/ 4205420 h 9625007"/>
              <a:gd name="connsiteX180" fmla="*/ 16538522 w 17521894"/>
              <a:gd name="connsiteY180" fmla="*/ 3234095 h 9625007"/>
              <a:gd name="connsiteX181" fmla="*/ 17510722 w 17521894"/>
              <a:gd name="connsiteY181" fmla="*/ 3234095 h 9625007"/>
              <a:gd name="connsiteX182" fmla="*/ 17510722 w 17521894"/>
              <a:gd name="connsiteY182" fmla="*/ 4205420 h 9625007"/>
              <a:gd name="connsiteX183" fmla="*/ 16538522 w 17521894"/>
              <a:gd name="connsiteY183" fmla="*/ 4205420 h 9625007"/>
              <a:gd name="connsiteX184" fmla="*/ 14314763 w 17521894"/>
              <a:gd name="connsiteY184" fmla="*/ 3234095 h 9625007"/>
              <a:gd name="connsiteX185" fmla="*/ 15298135 w 17521894"/>
              <a:gd name="connsiteY185" fmla="*/ 3234095 h 9625007"/>
              <a:gd name="connsiteX186" fmla="*/ 15298135 w 17521894"/>
              <a:gd name="connsiteY186" fmla="*/ 4205420 h 9625007"/>
              <a:gd name="connsiteX187" fmla="*/ 14314763 w 17521894"/>
              <a:gd name="connsiteY187" fmla="*/ 4205420 h 9625007"/>
              <a:gd name="connsiteX188" fmla="*/ 6604243 w 17521894"/>
              <a:gd name="connsiteY188" fmla="*/ 3234095 h 9625007"/>
              <a:gd name="connsiteX189" fmla="*/ 7576442 w 17521894"/>
              <a:gd name="connsiteY189" fmla="*/ 3234095 h 9625007"/>
              <a:gd name="connsiteX190" fmla="*/ 7576442 w 17521894"/>
              <a:gd name="connsiteY190" fmla="*/ 4205420 h 9625007"/>
              <a:gd name="connsiteX191" fmla="*/ 6604243 w 17521894"/>
              <a:gd name="connsiteY191" fmla="*/ 4205420 h 9625007"/>
              <a:gd name="connsiteX192" fmla="*/ 7732898 w 17521894"/>
              <a:gd name="connsiteY192" fmla="*/ 2163430 h 9625007"/>
              <a:gd name="connsiteX193" fmla="*/ 8716243 w 17521894"/>
              <a:gd name="connsiteY193" fmla="*/ 2163430 h 9625007"/>
              <a:gd name="connsiteX194" fmla="*/ 8716243 w 17521894"/>
              <a:gd name="connsiteY194" fmla="*/ 3123724 h 9625007"/>
              <a:gd name="connsiteX195" fmla="*/ 7732898 w 17521894"/>
              <a:gd name="connsiteY195" fmla="*/ 3123724 h 9625007"/>
              <a:gd name="connsiteX196" fmla="*/ 22364 w 17521894"/>
              <a:gd name="connsiteY196" fmla="*/ 2163430 h 9625007"/>
              <a:gd name="connsiteX197" fmla="*/ 994564 w 17521894"/>
              <a:gd name="connsiteY197" fmla="*/ 2163430 h 9625007"/>
              <a:gd name="connsiteX198" fmla="*/ 994564 w 17521894"/>
              <a:gd name="connsiteY198" fmla="*/ 3123724 h 9625007"/>
              <a:gd name="connsiteX199" fmla="*/ 22364 w 17521894"/>
              <a:gd name="connsiteY199" fmla="*/ 3123724 h 9625007"/>
              <a:gd name="connsiteX200" fmla="*/ 12124526 w 17521894"/>
              <a:gd name="connsiteY200" fmla="*/ 2163429 h 9625007"/>
              <a:gd name="connsiteX201" fmla="*/ 13107898 w 17521894"/>
              <a:gd name="connsiteY201" fmla="*/ 2163429 h 9625007"/>
              <a:gd name="connsiteX202" fmla="*/ 13107898 w 17521894"/>
              <a:gd name="connsiteY202" fmla="*/ 3123723 h 9625007"/>
              <a:gd name="connsiteX203" fmla="*/ 12124526 w 17521894"/>
              <a:gd name="connsiteY203" fmla="*/ 3123723 h 9625007"/>
              <a:gd name="connsiteX204" fmla="*/ 9934287 w 17521894"/>
              <a:gd name="connsiteY204" fmla="*/ 2163429 h 9625007"/>
              <a:gd name="connsiteX205" fmla="*/ 10906488 w 17521894"/>
              <a:gd name="connsiteY205" fmla="*/ 2163429 h 9625007"/>
              <a:gd name="connsiteX206" fmla="*/ 10906488 w 17521894"/>
              <a:gd name="connsiteY206" fmla="*/ 3123724 h 9625007"/>
              <a:gd name="connsiteX207" fmla="*/ 9934287 w 17521894"/>
              <a:gd name="connsiteY207" fmla="*/ 3123724 h 9625007"/>
              <a:gd name="connsiteX208" fmla="*/ 4402840 w 17521894"/>
              <a:gd name="connsiteY208" fmla="*/ 2163429 h 9625007"/>
              <a:gd name="connsiteX209" fmla="*/ 5386215 w 17521894"/>
              <a:gd name="connsiteY209" fmla="*/ 2163429 h 9625007"/>
              <a:gd name="connsiteX210" fmla="*/ 5386215 w 17521894"/>
              <a:gd name="connsiteY210" fmla="*/ 3123723 h 9625007"/>
              <a:gd name="connsiteX211" fmla="*/ 4402840 w 17521894"/>
              <a:gd name="connsiteY211" fmla="*/ 3123723 h 9625007"/>
              <a:gd name="connsiteX212" fmla="*/ 2212602 w 17521894"/>
              <a:gd name="connsiteY212" fmla="*/ 2163429 h 9625007"/>
              <a:gd name="connsiteX213" fmla="*/ 3195974 w 17521894"/>
              <a:gd name="connsiteY213" fmla="*/ 2163429 h 9625007"/>
              <a:gd name="connsiteX214" fmla="*/ 3195974 w 17521894"/>
              <a:gd name="connsiteY214" fmla="*/ 3123724 h 9625007"/>
              <a:gd name="connsiteX215" fmla="*/ 2212602 w 17521894"/>
              <a:gd name="connsiteY215" fmla="*/ 3123724 h 9625007"/>
              <a:gd name="connsiteX216" fmla="*/ 15432232 w 17521894"/>
              <a:gd name="connsiteY216" fmla="*/ 2163428 h 9625007"/>
              <a:gd name="connsiteX217" fmla="*/ 16415604 w 17521894"/>
              <a:gd name="connsiteY217" fmla="*/ 2163428 h 9625007"/>
              <a:gd name="connsiteX218" fmla="*/ 16415604 w 17521894"/>
              <a:gd name="connsiteY218" fmla="*/ 3123722 h 9625007"/>
              <a:gd name="connsiteX219" fmla="*/ 15432232 w 17521894"/>
              <a:gd name="connsiteY219" fmla="*/ 3123722 h 9625007"/>
              <a:gd name="connsiteX220" fmla="*/ 13219644 w 17521894"/>
              <a:gd name="connsiteY220" fmla="*/ 2163428 h 9625007"/>
              <a:gd name="connsiteX221" fmla="*/ 14203016 w 17521894"/>
              <a:gd name="connsiteY221" fmla="*/ 2163428 h 9625007"/>
              <a:gd name="connsiteX222" fmla="*/ 14203016 w 17521894"/>
              <a:gd name="connsiteY222" fmla="*/ 3123722 h 9625007"/>
              <a:gd name="connsiteX223" fmla="*/ 13219644 w 17521894"/>
              <a:gd name="connsiteY223" fmla="*/ 3123722 h 9625007"/>
              <a:gd name="connsiteX224" fmla="*/ 11029406 w 17521894"/>
              <a:gd name="connsiteY224" fmla="*/ 2163428 h 9625007"/>
              <a:gd name="connsiteX225" fmla="*/ 12012778 w 17521894"/>
              <a:gd name="connsiteY225" fmla="*/ 2163428 h 9625007"/>
              <a:gd name="connsiteX226" fmla="*/ 12012778 w 17521894"/>
              <a:gd name="connsiteY226" fmla="*/ 3123722 h 9625007"/>
              <a:gd name="connsiteX227" fmla="*/ 11029406 w 17521894"/>
              <a:gd name="connsiteY227" fmla="*/ 3123722 h 9625007"/>
              <a:gd name="connsiteX228" fmla="*/ 6604257 w 17521894"/>
              <a:gd name="connsiteY228" fmla="*/ 2163428 h 9625007"/>
              <a:gd name="connsiteX229" fmla="*/ 7576456 w 17521894"/>
              <a:gd name="connsiteY229" fmla="*/ 2163428 h 9625007"/>
              <a:gd name="connsiteX230" fmla="*/ 7576456 w 17521894"/>
              <a:gd name="connsiteY230" fmla="*/ 3123722 h 9625007"/>
              <a:gd name="connsiteX231" fmla="*/ 6604257 w 17521894"/>
              <a:gd name="connsiteY231" fmla="*/ 3123722 h 9625007"/>
              <a:gd name="connsiteX232" fmla="*/ 5509136 w 17521894"/>
              <a:gd name="connsiteY232" fmla="*/ 2163428 h 9625007"/>
              <a:gd name="connsiteX233" fmla="*/ 6481338 w 17521894"/>
              <a:gd name="connsiteY233" fmla="*/ 2163428 h 9625007"/>
              <a:gd name="connsiteX234" fmla="*/ 6481338 w 17521894"/>
              <a:gd name="connsiteY234" fmla="*/ 3123722 h 9625007"/>
              <a:gd name="connsiteX235" fmla="*/ 5509136 w 17521894"/>
              <a:gd name="connsiteY235" fmla="*/ 3123722 h 9625007"/>
              <a:gd name="connsiteX236" fmla="*/ 3307717 w 17521894"/>
              <a:gd name="connsiteY236" fmla="*/ 2163428 h 9625007"/>
              <a:gd name="connsiteX237" fmla="*/ 4291092 w 17521894"/>
              <a:gd name="connsiteY237" fmla="*/ 2163428 h 9625007"/>
              <a:gd name="connsiteX238" fmla="*/ 4291092 w 17521894"/>
              <a:gd name="connsiteY238" fmla="*/ 3123722 h 9625007"/>
              <a:gd name="connsiteX239" fmla="*/ 3307717 w 17521894"/>
              <a:gd name="connsiteY239" fmla="*/ 3123722 h 9625007"/>
              <a:gd name="connsiteX240" fmla="*/ 16538522 w 17521894"/>
              <a:gd name="connsiteY240" fmla="*/ 2163427 h 9625007"/>
              <a:gd name="connsiteX241" fmla="*/ 17510722 w 17521894"/>
              <a:gd name="connsiteY241" fmla="*/ 2163427 h 9625007"/>
              <a:gd name="connsiteX242" fmla="*/ 17510722 w 17521894"/>
              <a:gd name="connsiteY242" fmla="*/ 3123722 h 9625007"/>
              <a:gd name="connsiteX243" fmla="*/ 16538522 w 17521894"/>
              <a:gd name="connsiteY243" fmla="*/ 3123722 h 9625007"/>
              <a:gd name="connsiteX244" fmla="*/ 14314763 w 17521894"/>
              <a:gd name="connsiteY244" fmla="*/ 2163427 h 9625007"/>
              <a:gd name="connsiteX245" fmla="*/ 15298135 w 17521894"/>
              <a:gd name="connsiteY245" fmla="*/ 2163427 h 9625007"/>
              <a:gd name="connsiteX246" fmla="*/ 15298135 w 17521894"/>
              <a:gd name="connsiteY246" fmla="*/ 3123722 h 9625007"/>
              <a:gd name="connsiteX247" fmla="*/ 14314763 w 17521894"/>
              <a:gd name="connsiteY247" fmla="*/ 3123722 h 9625007"/>
              <a:gd name="connsiteX248" fmla="*/ 8827991 w 17521894"/>
              <a:gd name="connsiteY248" fmla="*/ 2163424 h 9625007"/>
              <a:gd name="connsiteX249" fmla="*/ 9811363 w 17521894"/>
              <a:gd name="connsiteY249" fmla="*/ 2163424 h 9625007"/>
              <a:gd name="connsiteX250" fmla="*/ 9811363 w 17521894"/>
              <a:gd name="connsiteY250" fmla="*/ 3123719 h 9625007"/>
              <a:gd name="connsiteX251" fmla="*/ 8827991 w 17521894"/>
              <a:gd name="connsiteY251" fmla="*/ 3123719 h 9625007"/>
              <a:gd name="connsiteX252" fmla="*/ 1117470 w 17521894"/>
              <a:gd name="connsiteY252" fmla="*/ 2163424 h 9625007"/>
              <a:gd name="connsiteX253" fmla="*/ 2100843 w 17521894"/>
              <a:gd name="connsiteY253" fmla="*/ 2163424 h 9625007"/>
              <a:gd name="connsiteX254" fmla="*/ 2100843 w 17521894"/>
              <a:gd name="connsiteY254" fmla="*/ 3123720 h 9625007"/>
              <a:gd name="connsiteX255" fmla="*/ 1117470 w 17521894"/>
              <a:gd name="connsiteY255" fmla="*/ 3123720 h 9625007"/>
              <a:gd name="connsiteX256" fmla="*/ 8827991 w 17521894"/>
              <a:gd name="connsiteY256" fmla="*/ 1081717 h 9625007"/>
              <a:gd name="connsiteX257" fmla="*/ 9811363 w 17521894"/>
              <a:gd name="connsiteY257" fmla="*/ 1081717 h 9625007"/>
              <a:gd name="connsiteX258" fmla="*/ 9811363 w 17521894"/>
              <a:gd name="connsiteY258" fmla="*/ 2042017 h 9625007"/>
              <a:gd name="connsiteX259" fmla="*/ 8827991 w 17521894"/>
              <a:gd name="connsiteY259" fmla="*/ 2042017 h 9625007"/>
              <a:gd name="connsiteX260" fmla="*/ 1117480 w 17521894"/>
              <a:gd name="connsiteY260" fmla="*/ 1081717 h 9625007"/>
              <a:gd name="connsiteX261" fmla="*/ 2100854 w 17521894"/>
              <a:gd name="connsiteY261" fmla="*/ 1081717 h 9625007"/>
              <a:gd name="connsiteX262" fmla="*/ 2100854 w 17521894"/>
              <a:gd name="connsiteY262" fmla="*/ 2042017 h 9625007"/>
              <a:gd name="connsiteX263" fmla="*/ 1117480 w 17521894"/>
              <a:gd name="connsiteY263" fmla="*/ 2042017 h 9625007"/>
              <a:gd name="connsiteX264" fmla="*/ 14314763 w 17521894"/>
              <a:gd name="connsiteY264" fmla="*/ 1081715 h 9625007"/>
              <a:gd name="connsiteX265" fmla="*/ 15298135 w 17521894"/>
              <a:gd name="connsiteY265" fmla="*/ 1081715 h 9625007"/>
              <a:gd name="connsiteX266" fmla="*/ 15298135 w 17521894"/>
              <a:gd name="connsiteY266" fmla="*/ 2042015 h 9625007"/>
              <a:gd name="connsiteX267" fmla="*/ 14314763 w 17521894"/>
              <a:gd name="connsiteY267" fmla="*/ 2042015 h 9625007"/>
              <a:gd name="connsiteX268" fmla="*/ 6604256 w 17521894"/>
              <a:gd name="connsiteY268" fmla="*/ 1081715 h 9625007"/>
              <a:gd name="connsiteX269" fmla="*/ 7576454 w 17521894"/>
              <a:gd name="connsiteY269" fmla="*/ 1081715 h 9625007"/>
              <a:gd name="connsiteX270" fmla="*/ 7576454 w 17521894"/>
              <a:gd name="connsiteY270" fmla="*/ 2042015 h 9625007"/>
              <a:gd name="connsiteX271" fmla="*/ 6604256 w 17521894"/>
              <a:gd name="connsiteY271" fmla="*/ 2042015 h 9625007"/>
              <a:gd name="connsiteX272" fmla="*/ 16538522 w 17521894"/>
              <a:gd name="connsiteY272" fmla="*/ 1081714 h 9625007"/>
              <a:gd name="connsiteX273" fmla="*/ 17510722 w 17521894"/>
              <a:gd name="connsiteY273" fmla="*/ 1081714 h 9625007"/>
              <a:gd name="connsiteX274" fmla="*/ 17510722 w 17521894"/>
              <a:gd name="connsiteY274" fmla="*/ 2042015 h 9625007"/>
              <a:gd name="connsiteX275" fmla="*/ 16538522 w 17521894"/>
              <a:gd name="connsiteY275" fmla="*/ 2042015 h 9625007"/>
              <a:gd name="connsiteX276" fmla="*/ 5509135 w 17521894"/>
              <a:gd name="connsiteY276" fmla="*/ 1081714 h 9625007"/>
              <a:gd name="connsiteX277" fmla="*/ 6481334 w 17521894"/>
              <a:gd name="connsiteY277" fmla="*/ 1081714 h 9625007"/>
              <a:gd name="connsiteX278" fmla="*/ 6481334 w 17521894"/>
              <a:gd name="connsiteY278" fmla="*/ 2042015 h 9625007"/>
              <a:gd name="connsiteX279" fmla="*/ 5509135 w 17521894"/>
              <a:gd name="connsiteY279" fmla="*/ 2042015 h 9625007"/>
              <a:gd name="connsiteX280" fmla="*/ 15432232 w 17521894"/>
              <a:gd name="connsiteY280" fmla="*/ 1081714 h 9625007"/>
              <a:gd name="connsiteX281" fmla="*/ 16415604 w 17521894"/>
              <a:gd name="connsiteY281" fmla="*/ 1081714 h 9625007"/>
              <a:gd name="connsiteX282" fmla="*/ 16415604 w 17521894"/>
              <a:gd name="connsiteY282" fmla="*/ 2042015 h 9625007"/>
              <a:gd name="connsiteX283" fmla="*/ 15432232 w 17521894"/>
              <a:gd name="connsiteY283" fmla="*/ 2042015 h 9625007"/>
              <a:gd name="connsiteX284" fmla="*/ 13219644 w 17521894"/>
              <a:gd name="connsiteY284" fmla="*/ 1081714 h 9625007"/>
              <a:gd name="connsiteX285" fmla="*/ 14203016 w 17521894"/>
              <a:gd name="connsiteY285" fmla="*/ 1081714 h 9625007"/>
              <a:gd name="connsiteX286" fmla="*/ 14203016 w 17521894"/>
              <a:gd name="connsiteY286" fmla="*/ 2042015 h 9625007"/>
              <a:gd name="connsiteX287" fmla="*/ 13219644 w 17521894"/>
              <a:gd name="connsiteY287" fmla="*/ 2042015 h 9625007"/>
              <a:gd name="connsiteX288" fmla="*/ 12135697 w 17521894"/>
              <a:gd name="connsiteY288" fmla="*/ 1081714 h 9625007"/>
              <a:gd name="connsiteX289" fmla="*/ 13119069 w 17521894"/>
              <a:gd name="connsiteY289" fmla="*/ 1081714 h 9625007"/>
              <a:gd name="connsiteX290" fmla="*/ 13119069 w 17521894"/>
              <a:gd name="connsiteY290" fmla="*/ 2042014 h 9625007"/>
              <a:gd name="connsiteX291" fmla="*/ 12135697 w 17521894"/>
              <a:gd name="connsiteY291" fmla="*/ 2042014 h 9625007"/>
              <a:gd name="connsiteX292" fmla="*/ 11029406 w 17521894"/>
              <a:gd name="connsiteY292" fmla="*/ 1081714 h 9625007"/>
              <a:gd name="connsiteX293" fmla="*/ 12012778 w 17521894"/>
              <a:gd name="connsiteY293" fmla="*/ 1081714 h 9625007"/>
              <a:gd name="connsiteX294" fmla="*/ 12012778 w 17521894"/>
              <a:gd name="connsiteY294" fmla="*/ 2042014 h 9625007"/>
              <a:gd name="connsiteX295" fmla="*/ 11029406 w 17521894"/>
              <a:gd name="connsiteY295" fmla="*/ 2042014 h 9625007"/>
              <a:gd name="connsiteX296" fmla="*/ 4414012 w 17521894"/>
              <a:gd name="connsiteY296" fmla="*/ 1081714 h 9625007"/>
              <a:gd name="connsiteX297" fmla="*/ 5397385 w 17521894"/>
              <a:gd name="connsiteY297" fmla="*/ 1081714 h 9625007"/>
              <a:gd name="connsiteX298" fmla="*/ 5397385 w 17521894"/>
              <a:gd name="connsiteY298" fmla="*/ 2042014 h 9625007"/>
              <a:gd name="connsiteX299" fmla="*/ 4414012 w 17521894"/>
              <a:gd name="connsiteY299" fmla="*/ 2042014 h 9625007"/>
              <a:gd name="connsiteX300" fmla="*/ 3307713 w 17521894"/>
              <a:gd name="connsiteY300" fmla="*/ 1081714 h 9625007"/>
              <a:gd name="connsiteX301" fmla="*/ 4291088 w 17521894"/>
              <a:gd name="connsiteY301" fmla="*/ 1081714 h 9625007"/>
              <a:gd name="connsiteX302" fmla="*/ 4291088 w 17521894"/>
              <a:gd name="connsiteY302" fmla="*/ 2042014 h 9625007"/>
              <a:gd name="connsiteX303" fmla="*/ 3307713 w 17521894"/>
              <a:gd name="connsiteY303" fmla="*/ 2042014 h 9625007"/>
              <a:gd name="connsiteX304" fmla="*/ 9934287 w 17521894"/>
              <a:gd name="connsiteY304" fmla="*/ 1081711 h 9625007"/>
              <a:gd name="connsiteX305" fmla="*/ 10906488 w 17521894"/>
              <a:gd name="connsiteY305" fmla="*/ 1081711 h 9625007"/>
              <a:gd name="connsiteX306" fmla="*/ 10906488 w 17521894"/>
              <a:gd name="connsiteY306" fmla="*/ 2042012 h 9625007"/>
              <a:gd name="connsiteX307" fmla="*/ 9934287 w 17521894"/>
              <a:gd name="connsiteY307" fmla="*/ 2042012 h 9625007"/>
              <a:gd name="connsiteX308" fmla="*/ 2212590 w 17521894"/>
              <a:gd name="connsiteY308" fmla="*/ 1081711 h 9625007"/>
              <a:gd name="connsiteX309" fmla="*/ 3195962 w 17521894"/>
              <a:gd name="connsiteY309" fmla="*/ 1081711 h 9625007"/>
              <a:gd name="connsiteX310" fmla="*/ 3195962 w 17521894"/>
              <a:gd name="connsiteY310" fmla="*/ 2042012 h 9625007"/>
              <a:gd name="connsiteX311" fmla="*/ 2212590 w 17521894"/>
              <a:gd name="connsiteY311" fmla="*/ 2042012 h 9625007"/>
              <a:gd name="connsiteX312" fmla="*/ 7732898 w 17521894"/>
              <a:gd name="connsiteY312" fmla="*/ 1070681 h 9625007"/>
              <a:gd name="connsiteX313" fmla="*/ 8716243 w 17521894"/>
              <a:gd name="connsiteY313" fmla="*/ 1070681 h 9625007"/>
              <a:gd name="connsiteX314" fmla="*/ 8716243 w 17521894"/>
              <a:gd name="connsiteY314" fmla="*/ 2030981 h 9625007"/>
              <a:gd name="connsiteX315" fmla="*/ 7732898 w 17521894"/>
              <a:gd name="connsiteY315" fmla="*/ 2030981 h 9625007"/>
              <a:gd name="connsiteX316" fmla="*/ 22364 w 17521894"/>
              <a:gd name="connsiteY316" fmla="*/ 1070681 h 9625007"/>
              <a:gd name="connsiteX317" fmla="*/ 994563 w 17521894"/>
              <a:gd name="connsiteY317" fmla="*/ 1070681 h 9625007"/>
              <a:gd name="connsiteX318" fmla="*/ 994563 w 17521894"/>
              <a:gd name="connsiteY318" fmla="*/ 2030981 h 9625007"/>
              <a:gd name="connsiteX319" fmla="*/ 22364 w 17521894"/>
              <a:gd name="connsiteY319" fmla="*/ 2030981 h 9625007"/>
              <a:gd name="connsiteX320" fmla="*/ 3307713 w 17521894"/>
              <a:gd name="connsiteY320" fmla="*/ 4 h 9625007"/>
              <a:gd name="connsiteX321" fmla="*/ 4291086 w 17521894"/>
              <a:gd name="connsiteY321" fmla="*/ 4 h 9625007"/>
              <a:gd name="connsiteX322" fmla="*/ 4291086 w 17521894"/>
              <a:gd name="connsiteY322" fmla="*/ 960300 h 9625007"/>
              <a:gd name="connsiteX323" fmla="*/ 3307713 w 17521894"/>
              <a:gd name="connsiteY323" fmla="*/ 960300 h 9625007"/>
              <a:gd name="connsiteX324" fmla="*/ 11029406 w 17521894"/>
              <a:gd name="connsiteY324" fmla="*/ 4 h 9625007"/>
              <a:gd name="connsiteX325" fmla="*/ 12012778 w 17521894"/>
              <a:gd name="connsiteY325" fmla="*/ 4 h 9625007"/>
              <a:gd name="connsiteX326" fmla="*/ 12012778 w 17521894"/>
              <a:gd name="connsiteY326" fmla="*/ 960300 h 9625007"/>
              <a:gd name="connsiteX327" fmla="*/ 11029406 w 17521894"/>
              <a:gd name="connsiteY327" fmla="*/ 960300 h 9625007"/>
              <a:gd name="connsiteX328" fmla="*/ 4402834 w 17521894"/>
              <a:gd name="connsiteY328" fmla="*/ 4 h 9625007"/>
              <a:gd name="connsiteX329" fmla="*/ 5386206 w 17521894"/>
              <a:gd name="connsiteY329" fmla="*/ 4 h 9625007"/>
              <a:gd name="connsiteX330" fmla="*/ 5386206 w 17521894"/>
              <a:gd name="connsiteY330" fmla="*/ 960300 h 9625007"/>
              <a:gd name="connsiteX331" fmla="*/ 4402834 w 17521894"/>
              <a:gd name="connsiteY331" fmla="*/ 960300 h 9625007"/>
              <a:gd name="connsiteX332" fmla="*/ 12124526 w 17521894"/>
              <a:gd name="connsiteY332" fmla="*/ 4 h 9625007"/>
              <a:gd name="connsiteX333" fmla="*/ 13107898 w 17521894"/>
              <a:gd name="connsiteY333" fmla="*/ 4 h 9625007"/>
              <a:gd name="connsiteX334" fmla="*/ 13107898 w 17521894"/>
              <a:gd name="connsiteY334" fmla="*/ 960300 h 9625007"/>
              <a:gd name="connsiteX335" fmla="*/ 12124526 w 17521894"/>
              <a:gd name="connsiteY335" fmla="*/ 960300 h 9625007"/>
              <a:gd name="connsiteX336" fmla="*/ 5509132 w 17521894"/>
              <a:gd name="connsiteY336" fmla="*/ 4 h 9625007"/>
              <a:gd name="connsiteX337" fmla="*/ 6481332 w 17521894"/>
              <a:gd name="connsiteY337" fmla="*/ 4 h 9625007"/>
              <a:gd name="connsiteX338" fmla="*/ 6481332 w 17521894"/>
              <a:gd name="connsiteY338" fmla="*/ 960300 h 9625007"/>
              <a:gd name="connsiteX339" fmla="*/ 5509132 w 17521894"/>
              <a:gd name="connsiteY339" fmla="*/ 960300 h 9625007"/>
              <a:gd name="connsiteX340" fmla="*/ 13219644 w 17521894"/>
              <a:gd name="connsiteY340" fmla="*/ 3 h 9625007"/>
              <a:gd name="connsiteX341" fmla="*/ 14203016 w 17521894"/>
              <a:gd name="connsiteY341" fmla="*/ 3 h 9625007"/>
              <a:gd name="connsiteX342" fmla="*/ 14203016 w 17521894"/>
              <a:gd name="connsiteY342" fmla="*/ 960300 h 9625007"/>
              <a:gd name="connsiteX343" fmla="*/ 13219644 w 17521894"/>
              <a:gd name="connsiteY343" fmla="*/ 960300 h 9625007"/>
              <a:gd name="connsiteX344" fmla="*/ 15432232 w 17521894"/>
              <a:gd name="connsiteY344" fmla="*/ 3 h 9625007"/>
              <a:gd name="connsiteX345" fmla="*/ 16415604 w 17521894"/>
              <a:gd name="connsiteY345" fmla="*/ 3 h 9625007"/>
              <a:gd name="connsiteX346" fmla="*/ 16415604 w 17521894"/>
              <a:gd name="connsiteY346" fmla="*/ 960299 h 9625007"/>
              <a:gd name="connsiteX347" fmla="*/ 15432232 w 17521894"/>
              <a:gd name="connsiteY347" fmla="*/ 960299 h 9625007"/>
              <a:gd name="connsiteX348" fmla="*/ 6615422 w 17521894"/>
              <a:gd name="connsiteY348" fmla="*/ 3 h 9625007"/>
              <a:gd name="connsiteX349" fmla="*/ 7587621 w 17521894"/>
              <a:gd name="connsiteY349" fmla="*/ 3 h 9625007"/>
              <a:gd name="connsiteX350" fmla="*/ 7587621 w 17521894"/>
              <a:gd name="connsiteY350" fmla="*/ 960299 h 9625007"/>
              <a:gd name="connsiteX351" fmla="*/ 6615422 w 17521894"/>
              <a:gd name="connsiteY351" fmla="*/ 960299 h 9625007"/>
              <a:gd name="connsiteX352" fmla="*/ 14325934 w 17521894"/>
              <a:gd name="connsiteY352" fmla="*/ 3 h 9625007"/>
              <a:gd name="connsiteX353" fmla="*/ 15309306 w 17521894"/>
              <a:gd name="connsiteY353" fmla="*/ 3 h 9625007"/>
              <a:gd name="connsiteX354" fmla="*/ 15309306 w 17521894"/>
              <a:gd name="connsiteY354" fmla="*/ 960299 h 9625007"/>
              <a:gd name="connsiteX355" fmla="*/ 14325934 w 17521894"/>
              <a:gd name="connsiteY355" fmla="*/ 960299 h 9625007"/>
              <a:gd name="connsiteX356" fmla="*/ 16538522 w 17521894"/>
              <a:gd name="connsiteY356" fmla="*/ 3 h 9625007"/>
              <a:gd name="connsiteX357" fmla="*/ 17521894 w 17521894"/>
              <a:gd name="connsiteY357" fmla="*/ 3 h 9625007"/>
              <a:gd name="connsiteX358" fmla="*/ 17521894 w 17521894"/>
              <a:gd name="connsiteY358" fmla="*/ 960299 h 9625007"/>
              <a:gd name="connsiteX359" fmla="*/ 16538522 w 17521894"/>
              <a:gd name="connsiteY359" fmla="*/ 960299 h 9625007"/>
              <a:gd name="connsiteX360" fmla="*/ 2212590 w 17521894"/>
              <a:gd name="connsiteY360" fmla="*/ 1 h 9625007"/>
              <a:gd name="connsiteX361" fmla="*/ 3195962 w 17521894"/>
              <a:gd name="connsiteY361" fmla="*/ 1 h 9625007"/>
              <a:gd name="connsiteX362" fmla="*/ 3195962 w 17521894"/>
              <a:gd name="connsiteY362" fmla="*/ 960298 h 9625007"/>
              <a:gd name="connsiteX363" fmla="*/ 2212590 w 17521894"/>
              <a:gd name="connsiteY363" fmla="*/ 960298 h 9625007"/>
              <a:gd name="connsiteX364" fmla="*/ 9934287 w 17521894"/>
              <a:gd name="connsiteY364" fmla="*/ 1 h 9625007"/>
              <a:gd name="connsiteX365" fmla="*/ 10906488 w 17521894"/>
              <a:gd name="connsiteY365" fmla="*/ 1 h 9625007"/>
              <a:gd name="connsiteX366" fmla="*/ 10906488 w 17521894"/>
              <a:gd name="connsiteY366" fmla="*/ 960297 h 9625007"/>
              <a:gd name="connsiteX367" fmla="*/ 9934287 w 17521894"/>
              <a:gd name="connsiteY367" fmla="*/ 960297 h 9625007"/>
              <a:gd name="connsiteX368" fmla="*/ 1106297 w 17521894"/>
              <a:gd name="connsiteY368" fmla="*/ 1 h 9625007"/>
              <a:gd name="connsiteX369" fmla="*/ 2089670 w 17521894"/>
              <a:gd name="connsiteY369" fmla="*/ 1 h 9625007"/>
              <a:gd name="connsiteX370" fmla="*/ 2089670 w 17521894"/>
              <a:gd name="connsiteY370" fmla="*/ 960297 h 9625007"/>
              <a:gd name="connsiteX371" fmla="*/ 1106297 w 17521894"/>
              <a:gd name="connsiteY371" fmla="*/ 960297 h 9625007"/>
              <a:gd name="connsiteX372" fmla="*/ 8827991 w 17521894"/>
              <a:gd name="connsiteY372" fmla="*/ 1 h 9625007"/>
              <a:gd name="connsiteX373" fmla="*/ 9800192 w 17521894"/>
              <a:gd name="connsiteY373" fmla="*/ 1 h 9625007"/>
              <a:gd name="connsiteX374" fmla="*/ 9800192 w 17521894"/>
              <a:gd name="connsiteY374" fmla="*/ 960297 h 9625007"/>
              <a:gd name="connsiteX375" fmla="*/ 8827991 w 17521894"/>
              <a:gd name="connsiteY375" fmla="*/ 960297 h 9625007"/>
              <a:gd name="connsiteX376" fmla="*/ 0 w 17521894"/>
              <a:gd name="connsiteY376" fmla="*/ 1 h 9625007"/>
              <a:gd name="connsiteX377" fmla="*/ 983372 w 17521894"/>
              <a:gd name="connsiteY377" fmla="*/ 1 h 9625007"/>
              <a:gd name="connsiteX378" fmla="*/ 983372 w 17521894"/>
              <a:gd name="connsiteY378" fmla="*/ 960297 h 9625007"/>
              <a:gd name="connsiteX379" fmla="*/ 0 w 17521894"/>
              <a:gd name="connsiteY379" fmla="*/ 960297 h 9625007"/>
              <a:gd name="connsiteX380" fmla="*/ 7721711 w 17521894"/>
              <a:gd name="connsiteY380" fmla="*/ 0 h 9625007"/>
              <a:gd name="connsiteX381" fmla="*/ 8693901 w 17521894"/>
              <a:gd name="connsiteY381" fmla="*/ 0 h 9625007"/>
              <a:gd name="connsiteX382" fmla="*/ 8693901 w 17521894"/>
              <a:gd name="connsiteY382" fmla="*/ 960297 h 9625007"/>
              <a:gd name="connsiteX383" fmla="*/ 7721711 w 17521894"/>
              <a:gd name="connsiteY383" fmla="*/ 960297 h 96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7521894" h="9625007">
                <a:moveTo>
                  <a:pt x="11029406" y="8664710"/>
                </a:moveTo>
                <a:lnTo>
                  <a:pt x="12012778" y="8664710"/>
                </a:lnTo>
                <a:lnTo>
                  <a:pt x="12012778" y="9625007"/>
                </a:lnTo>
                <a:lnTo>
                  <a:pt x="11029406" y="9625007"/>
                </a:lnTo>
                <a:close/>
                <a:moveTo>
                  <a:pt x="7732871" y="8664710"/>
                </a:moveTo>
                <a:lnTo>
                  <a:pt x="8716243" y="8664710"/>
                </a:lnTo>
                <a:lnTo>
                  <a:pt x="8716243" y="9625007"/>
                </a:lnTo>
                <a:lnTo>
                  <a:pt x="7732871" y="9625007"/>
                </a:lnTo>
                <a:close/>
                <a:moveTo>
                  <a:pt x="3307702" y="8664710"/>
                </a:moveTo>
                <a:lnTo>
                  <a:pt x="4291075" y="8664710"/>
                </a:lnTo>
                <a:lnTo>
                  <a:pt x="4291075" y="9625007"/>
                </a:lnTo>
                <a:lnTo>
                  <a:pt x="3307702" y="9625007"/>
                </a:lnTo>
                <a:close/>
                <a:moveTo>
                  <a:pt x="22341" y="8664710"/>
                </a:moveTo>
                <a:lnTo>
                  <a:pt x="994541" y="8664710"/>
                </a:lnTo>
                <a:lnTo>
                  <a:pt x="994541" y="9625007"/>
                </a:lnTo>
                <a:lnTo>
                  <a:pt x="22341" y="9625007"/>
                </a:lnTo>
                <a:close/>
                <a:moveTo>
                  <a:pt x="16538522" y="8653670"/>
                </a:moveTo>
                <a:lnTo>
                  <a:pt x="17510722" y="8653670"/>
                </a:lnTo>
                <a:lnTo>
                  <a:pt x="17510722" y="9613967"/>
                </a:lnTo>
                <a:lnTo>
                  <a:pt x="16538522" y="9613967"/>
                </a:lnTo>
                <a:close/>
                <a:moveTo>
                  <a:pt x="15432232" y="8653670"/>
                </a:moveTo>
                <a:lnTo>
                  <a:pt x="16415604" y="8653670"/>
                </a:lnTo>
                <a:lnTo>
                  <a:pt x="16415604" y="9613967"/>
                </a:lnTo>
                <a:lnTo>
                  <a:pt x="15432232" y="9613967"/>
                </a:lnTo>
                <a:close/>
                <a:moveTo>
                  <a:pt x="14314763" y="8653670"/>
                </a:moveTo>
                <a:lnTo>
                  <a:pt x="15298135" y="8653670"/>
                </a:lnTo>
                <a:lnTo>
                  <a:pt x="15298135" y="9613967"/>
                </a:lnTo>
                <a:lnTo>
                  <a:pt x="14314763" y="9613967"/>
                </a:lnTo>
                <a:close/>
                <a:moveTo>
                  <a:pt x="13219644" y="8653670"/>
                </a:moveTo>
                <a:lnTo>
                  <a:pt x="14203016" y="8653670"/>
                </a:lnTo>
                <a:lnTo>
                  <a:pt x="14203016" y="9613967"/>
                </a:lnTo>
                <a:lnTo>
                  <a:pt x="13219644" y="9613967"/>
                </a:lnTo>
                <a:close/>
                <a:moveTo>
                  <a:pt x="12124526" y="8653670"/>
                </a:moveTo>
                <a:lnTo>
                  <a:pt x="13107898" y="8653670"/>
                </a:lnTo>
                <a:lnTo>
                  <a:pt x="13107898" y="9613967"/>
                </a:lnTo>
                <a:lnTo>
                  <a:pt x="12124526" y="9613967"/>
                </a:lnTo>
                <a:close/>
                <a:moveTo>
                  <a:pt x="9934287" y="8653670"/>
                </a:moveTo>
                <a:lnTo>
                  <a:pt x="10906488" y="8653670"/>
                </a:lnTo>
                <a:lnTo>
                  <a:pt x="10906488" y="9613967"/>
                </a:lnTo>
                <a:lnTo>
                  <a:pt x="9934287" y="9613967"/>
                </a:lnTo>
                <a:close/>
                <a:moveTo>
                  <a:pt x="8827991" y="8653670"/>
                </a:moveTo>
                <a:lnTo>
                  <a:pt x="9811363" y="8653670"/>
                </a:lnTo>
                <a:lnTo>
                  <a:pt x="9811363" y="9613967"/>
                </a:lnTo>
                <a:lnTo>
                  <a:pt x="8827991" y="9613967"/>
                </a:lnTo>
                <a:close/>
                <a:moveTo>
                  <a:pt x="6604234" y="8653670"/>
                </a:moveTo>
                <a:lnTo>
                  <a:pt x="7576436" y="8653670"/>
                </a:lnTo>
                <a:lnTo>
                  <a:pt x="7576436" y="9613967"/>
                </a:lnTo>
                <a:lnTo>
                  <a:pt x="6604234" y="9613967"/>
                </a:lnTo>
                <a:close/>
                <a:moveTo>
                  <a:pt x="5509117" y="8653670"/>
                </a:moveTo>
                <a:lnTo>
                  <a:pt x="6481318" y="8653670"/>
                </a:lnTo>
                <a:lnTo>
                  <a:pt x="6481318" y="9613967"/>
                </a:lnTo>
                <a:lnTo>
                  <a:pt x="5509117" y="9613967"/>
                </a:lnTo>
                <a:close/>
                <a:moveTo>
                  <a:pt x="4402819" y="8653670"/>
                </a:moveTo>
                <a:lnTo>
                  <a:pt x="5386192" y="8653670"/>
                </a:lnTo>
                <a:lnTo>
                  <a:pt x="5386192" y="9613967"/>
                </a:lnTo>
                <a:lnTo>
                  <a:pt x="4402819" y="9613967"/>
                </a:lnTo>
                <a:close/>
                <a:moveTo>
                  <a:pt x="2212579" y="8653670"/>
                </a:moveTo>
                <a:lnTo>
                  <a:pt x="3195951" y="8653670"/>
                </a:lnTo>
                <a:lnTo>
                  <a:pt x="3195951" y="9613967"/>
                </a:lnTo>
                <a:lnTo>
                  <a:pt x="2212579" y="9613967"/>
                </a:lnTo>
                <a:close/>
                <a:moveTo>
                  <a:pt x="1117460" y="8653670"/>
                </a:moveTo>
                <a:lnTo>
                  <a:pt x="2100832" y="8653670"/>
                </a:lnTo>
                <a:lnTo>
                  <a:pt x="2100832" y="9613967"/>
                </a:lnTo>
                <a:lnTo>
                  <a:pt x="1117460" y="9613967"/>
                </a:lnTo>
                <a:close/>
                <a:moveTo>
                  <a:pt x="15432232" y="7583002"/>
                </a:moveTo>
                <a:lnTo>
                  <a:pt x="16415604" y="7583002"/>
                </a:lnTo>
                <a:lnTo>
                  <a:pt x="16415604" y="8543299"/>
                </a:lnTo>
                <a:lnTo>
                  <a:pt x="15432232" y="8543299"/>
                </a:lnTo>
                <a:close/>
                <a:moveTo>
                  <a:pt x="13219644" y="7583002"/>
                </a:moveTo>
                <a:lnTo>
                  <a:pt x="14203016" y="7583002"/>
                </a:lnTo>
                <a:lnTo>
                  <a:pt x="14203016" y="8543299"/>
                </a:lnTo>
                <a:lnTo>
                  <a:pt x="13219644" y="8543299"/>
                </a:lnTo>
                <a:close/>
                <a:moveTo>
                  <a:pt x="5509118" y="7583002"/>
                </a:moveTo>
                <a:lnTo>
                  <a:pt x="6481320" y="7583002"/>
                </a:lnTo>
                <a:lnTo>
                  <a:pt x="6481320" y="8543299"/>
                </a:lnTo>
                <a:lnTo>
                  <a:pt x="5509118" y="8543299"/>
                </a:lnTo>
                <a:close/>
                <a:moveTo>
                  <a:pt x="16538522" y="7571960"/>
                </a:moveTo>
                <a:lnTo>
                  <a:pt x="17510722" y="7571960"/>
                </a:lnTo>
                <a:lnTo>
                  <a:pt x="17510722" y="8532257"/>
                </a:lnTo>
                <a:lnTo>
                  <a:pt x="16538522" y="8532257"/>
                </a:lnTo>
                <a:close/>
                <a:moveTo>
                  <a:pt x="14314763" y="7571960"/>
                </a:moveTo>
                <a:lnTo>
                  <a:pt x="15298135" y="7571960"/>
                </a:lnTo>
                <a:lnTo>
                  <a:pt x="15298135" y="8532257"/>
                </a:lnTo>
                <a:lnTo>
                  <a:pt x="14314763" y="8532257"/>
                </a:lnTo>
                <a:close/>
                <a:moveTo>
                  <a:pt x="12124526" y="7571960"/>
                </a:moveTo>
                <a:lnTo>
                  <a:pt x="13107898" y="7571960"/>
                </a:lnTo>
                <a:lnTo>
                  <a:pt x="13107898" y="8532257"/>
                </a:lnTo>
                <a:lnTo>
                  <a:pt x="12124526" y="8532257"/>
                </a:lnTo>
                <a:close/>
                <a:moveTo>
                  <a:pt x="11029406" y="7571960"/>
                </a:moveTo>
                <a:lnTo>
                  <a:pt x="12012778" y="7571960"/>
                </a:lnTo>
                <a:lnTo>
                  <a:pt x="12012778" y="8532257"/>
                </a:lnTo>
                <a:lnTo>
                  <a:pt x="11029406" y="8532257"/>
                </a:lnTo>
                <a:close/>
                <a:moveTo>
                  <a:pt x="9934287" y="7571960"/>
                </a:moveTo>
                <a:lnTo>
                  <a:pt x="10906488" y="7571960"/>
                </a:lnTo>
                <a:lnTo>
                  <a:pt x="10906488" y="8532257"/>
                </a:lnTo>
                <a:lnTo>
                  <a:pt x="9934287" y="8532257"/>
                </a:lnTo>
                <a:close/>
                <a:moveTo>
                  <a:pt x="8827991" y="7571960"/>
                </a:moveTo>
                <a:lnTo>
                  <a:pt x="9811363" y="7571960"/>
                </a:lnTo>
                <a:lnTo>
                  <a:pt x="9811363" y="8532257"/>
                </a:lnTo>
                <a:lnTo>
                  <a:pt x="8827991" y="8532257"/>
                </a:lnTo>
                <a:close/>
                <a:moveTo>
                  <a:pt x="7732872" y="7571960"/>
                </a:moveTo>
                <a:lnTo>
                  <a:pt x="8716243" y="7571960"/>
                </a:lnTo>
                <a:lnTo>
                  <a:pt x="8716243" y="8532257"/>
                </a:lnTo>
                <a:lnTo>
                  <a:pt x="7732872" y="8532257"/>
                </a:lnTo>
                <a:close/>
                <a:moveTo>
                  <a:pt x="6604242" y="7571960"/>
                </a:moveTo>
                <a:lnTo>
                  <a:pt x="7576440" y="7571960"/>
                </a:lnTo>
                <a:lnTo>
                  <a:pt x="7576440" y="8532257"/>
                </a:lnTo>
                <a:lnTo>
                  <a:pt x="6604242" y="8532257"/>
                </a:lnTo>
                <a:close/>
                <a:moveTo>
                  <a:pt x="4402819" y="7571960"/>
                </a:moveTo>
                <a:lnTo>
                  <a:pt x="5386192" y="7571960"/>
                </a:lnTo>
                <a:lnTo>
                  <a:pt x="5386192" y="8532257"/>
                </a:lnTo>
                <a:lnTo>
                  <a:pt x="4402819" y="8532257"/>
                </a:lnTo>
                <a:close/>
                <a:moveTo>
                  <a:pt x="3307702" y="7571960"/>
                </a:moveTo>
                <a:lnTo>
                  <a:pt x="4291075" y="7571960"/>
                </a:lnTo>
                <a:lnTo>
                  <a:pt x="4291075" y="8532257"/>
                </a:lnTo>
                <a:lnTo>
                  <a:pt x="3307702" y="8532257"/>
                </a:lnTo>
                <a:close/>
                <a:moveTo>
                  <a:pt x="2212585" y="7571960"/>
                </a:moveTo>
                <a:lnTo>
                  <a:pt x="3195957" y="7571960"/>
                </a:lnTo>
                <a:lnTo>
                  <a:pt x="3195957" y="8532257"/>
                </a:lnTo>
                <a:lnTo>
                  <a:pt x="2212585" y="8532257"/>
                </a:lnTo>
                <a:close/>
                <a:moveTo>
                  <a:pt x="1117465" y="7571960"/>
                </a:moveTo>
                <a:lnTo>
                  <a:pt x="2100838" y="7571960"/>
                </a:lnTo>
                <a:lnTo>
                  <a:pt x="2100838" y="8532257"/>
                </a:lnTo>
                <a:lnTo>
                  <a:pt x="1117465" y="8532257"/>
                </a:lnTo>
                <a:close/>
                <a:moveTo>
                  <a:pt x="22341" y="7571960"/>
                </a:moveTo>
                <a:lnTo>
                  <a:pt x="994542" y="7571960"/>
                </a:lnTo>
                <a:lnTo>
                  <a:pt x="994542" y="8532257"/>
                </a:lnTo>
                <a:lnTo>
                  <a:pt x="22341" y="8532257"/>
                </a:lnTo>
                <a:close/>
                <a:moveTo>
                  <a:pt x="12124526" y="3245137"/>
                </a:moveTo>
                <a:lnTo>
                  <a:pt x="13107898" y="3245137"/>
                </a:lnTo>
                <a:lnTo>
                  <a:pt x="13107898" y="4205420"/>
                </a:lnTo>
                <a:lnTo>
                  <a:pt x="12124526" y="4205420"/>
                </a:lnTo>
                <a:close/>
                <a:moveTo>
                  <a:pt x="4402839" y="3245137"/>
                </a:moveTo>
                <a:lnTo>
                  <a:pt x="5386215" y="3245137"/>
                </a:lnTo>
                <a:lnTo>
                  <a:pt x="5386215" y="4205420"/>
                </a:lnTo>
                <a:lnTo>
                  <a:pt x="4402839" y="4205420"/>
                </a:lnTo>
                <a:close/>
                <a:moveTo>
                  <a:pt x="8827991" y="3245132"/>
                </a:moveTo>
                <a:lnTo>
                  <a:pt x="9811363" y="3245132"/>
                </a:lnTo>
                <a:lnTo>
                  <a:pt x="9811363" y="4205420"/>
                </a:lnTo>
                <a:lnTo>
                  <a:pt x="8827991" y="4205420"/>
                </a:lnTo>
                <a:close/>
                <a:moveTo>
                  <a:pt x="1117470" y="3245132"/>
                </a:moveTo>
                <a:lnTo>
                  <a:pt x="2100843" y="3245132"/>
                </a:lnTo>
                <a:lnTo>
                  <a:pt x="2100843" y="4205420"/>
                </a:lnTo>
                <a:lnTo>
                  <a:pt x="1117470" y="4205420"/>
                </a:lnTo>
                <a:close/>
                <a:moveTo>
                  <a:pt x="2212592" y="3234100"/>
                </a:moveTo>
                <a:lnTo>
                  <a:pt x="3195965" y="3234100"/>
                </a:lnTo>
                <a:lnTo>
                  <a:pt x="3195965" y="4205420"/>
                </a:lnTo>
                <a:lnTo>
                  <a:pt x="2212592" y="4205420"/>
                </a:lnTo>
                <a:close/>
                <a:moveTo>
                  <a:pt x="13219644" y="3234099"/>
                </a:moveTo>
                <a:lnTo>
                  <a:pt x="14203016" y="3234099"/>
                </a:lnTo>
                <a:lnTo>
                  <a:pt x="14203016" y="4205420"/>
                </a:lnTo>
                <a:lnTo>
                  <a:pt x="13219644" y="4205420"/>
                </a:lnTo>
                <a:close/>
                <a:moveTo>
                  <a:pt x="9934287" y="3234099"/>
                </a:moveTo>
                <a:lnTo>
                  <a:pt x="10906488" y="3234099"/>
                </a:lnTo>
                <a:lnTo>
                  <a:pt x="10906488" y="4205420"/>
                </a:lnTo>
                <a:lnTo>
                  <a:pt x="9934287" y="4205420"/>
                </a:lnTo>
                <a:close/>
                <a:moveTo>
                  <a:pt x="5509130" y="3234099"/>
                </a:moveTo>
                <a:lnTo>
                  <a:pt x="6481328" y="3234099"/>
                </a:lnTo>
                <a:lnTo>
                  <a:pt x="6481328" y="4205420"/>
                </a:lnTo>
                <a:lnTo>
                  <a:pt x="5509130" y="4205420"/>
                </a:lnTo>
                <a:close/>
                <a:moveTo>
                  <a:pt x="15432232" y="3234098"/>
                </a:moveTo>
                <a:lnTo>
                  <a:pt x="16415604" y="3234098"/>
                </a:lnTo>
                <a:lnTo>
                  <a:pt x="16415604" y="4205420"/>
                </a:lnTo>
                <a:lnTo>
                  <a:pt x="15432232" y="4205420"/>
                </a:lnTo>
                <a:close/>
                <a:moveTo>
                  <a:pt x="22350" y="3234097"/>
                </a:moveTo>
                <a:lnTo>
                  <a:pt x="994550" y="3234097"/>
                </a:lnTo>
                <a:lnTo>
                  <a:pt x="994550" y="4205420"/>
                </a:lnTo>
                <a:lnTo>
                  <a:pt x="22350" y="4205420"/>
                </a:lnTo>
                <a:close/>
                <a:moveTo>
                  <a:pt x="11029406" y="3234096"/>
                </a:moveTo>
                <a:lnTo>
                  <a:pt x="12012778" y="3234096"/>
                </a:lnTo>
                <a:lnTo>
                  <a:pt x="12012778" y="4205420"/>
                </a:lnTo>
                <a:lnTo>
                  <a:pt x="11029406" y="4205420"/>
                </a:lnTo>
                <a:close/>
                <a:moveTo>
                  <a:pt x="7732881" y="3234096"/>
                </a:moveTo>
                <a:lnTo>
                  <a:pt x="8716243" y="3234096"/>
                </a:lnTo>
                <a:lnTo>
                  <a:pt x="8716243" y="4205420"/>
                </a:lnTo>
                <a:lnTo>
                  <a:pt x="7732881" y="4205420"/>
                </a:lnTo>
                <a:close/>
                <a:moveTo>
                  <a:pt x="3307705" y="3234096"/>
                </a:moveTo>
                <a:lnTo>
                  <a:pt x="4291078" y="3234096"/>
                </a:lnTo>
                <a:lnTo>
                  <a:pt x="4291078" y="4205420"/>
                </a:lnTo>
                <a:lnTo>
                  <a:pt x="3307705" y="4205420"/>
                </a:lnTo>
                <a:close/>
                <a:moveTo>
                  <a:pt x="16538522" y="3234095"/>
                </a:moveTo>
                <a:lnTo>
                  <a:pt x="17510722" y="3234095"/>
                </a:lnTo>
                <a:lnTo>
                  <a:pt x="17510722" y="4205420"/>
                </a:lnTo>
                <a:lnTo>
                  <a:pt x="16538522" y="4205420"/>
                </a:lnTo>
                <a:close/>
                <a:moveTo>
                  <a:pt x="14314763" y="3234095"/>
                </a:moveTo>
                <a:lnTo>
                  <a:pt x="15298135" y="3234095"/>
                </a:lnTo>
                <a:lnTo>
                  <a:pt x="15298135" y="4205420"/>
                </a:lnTo>
                <a:lnTo>
                  <a:pt x="14314763" y="4205420"/>
                </a:lnTo>
                <a:close/>
                <a:moveTo>
                  <a:pt x="6604243" y="3234095"/>
                </a:moveTo>
                <a:lnTo>
                  <a:pt x="7576442" y="3234095"/>
                </a:lnTo>
                <a:lnTo>
                  <a:pt x="7576442" y="4205420"/>
                </a:lnTo>
                <a:lnTo>
                  <a:pt x="6604243" y="4205420"/>
                </a:lnTo>
                <a:close/>
                <a:moveTo>
                  <a:pt x="7732898" y="2163430"/>
                </a:moveTo>
                <a:lnTo>
                  <a:pt x="8716243" y="2163430"/>
                </a:lnTo>
                <a:lnTo>
                  <a:pt x="8716243" y="3123724"/>
                </a:lnTo>
                <a:lnTo>
                  <a:pt x="7732898" y="3123724"/>
                </a:lnTo>
                <a:close/>
                <a:moveTo>
                  <a:pt x="22364" y="2163430"/>
                </a:moveTo>
                <a:lnTo>
                  <a:pt x="994564" y="2163430"/>
                </a:lnTo>
                <a:lnTo>
                  <a:pt x="994564" y="3123724"/>
                </a:lnTo>
                <a:lnTo>
                  <a:pt x="22364" y="3123724"/>
                </a:lnTo>
                <a:close/>
                <a:moveTo>
                  <a:pt x="12124526" y="2163429"/>
                </a:moveTo>
                <a:lnTo>
                  <a:pt x="13107898" y="2163429"/>
                </a:lnTo>
                <a:lnTo>
                  <a:pt x="13107898" y="3123723"/>
                </a:lnTo>
                <a:lnTo>
                  <a:pt x="12124526" y="3123723"/>
                </a:lnTo>
                <a:close/>
                <a:moveTo>
                  <a:pt x="9934287" y="2163429"/>
                </a:moveTo>
                <a:lnTo>
                  <a:pt x="10906488" y="2163429"/>
                </a:lnTo>
                <a:lnTo>
                  <a:pt x="10906488" y="3123724"/>
                </a:lnTo>
                <a:lnTo>
                  <a:pt x="9934287" y="3123724"/>
                </a:lnTo>
                <a:close/>
                <a:moveTo>
                  <a:pt x="4402840" y="2163429"/>
                </a:moveTo>
                <a:lnTo>
                  <a:pt x="5386215" y="2163429"/>
                </a:lnTo>
                <a:lnTo>
                  <a:pt x="5386215" y="3123723"/>
                </a:lnTo>
                <a:lnTo>
                  <a:pt x="4402840" y="3123723"/>
                </a:lnTo>
                <a:close/>
                <a:moveTo>
                  <a:pt x="2212602" y="2163429"/>
                </a:moveTo>
                <a:lnTo>
                  <a:pt x="3195974" y="2163429"/>
                </a:lnTo>
                <a:lnTo>
                  <a:pt x="3195974" y="3123724"/>
                </a:lnTo>
                <a:lnTo>
                  <a:pt x="2212602" y="3123724"/>
                </a:lnTo>
                <a:close/>
                <a:moveTo>
                  <a:pt x="15432232" y="2163428"/>
                </a:moveTo>
                <a:lnTo>
                  <a:pt x="16415604" y="2163428"/>
                </a:lnTo>
                <a:lnTo>
                  <a:pt x="16415604" y="3123722"/>
                </a:lnTo>
                <a:lnTo>
                  <a:pt x="15432232" y="3123722"/>
                </a:lnTo>
                <a:close/>
                <a:moveTo>
                  <a:pt x="13219644" y="2163428"/>
                </a:moveTo>
                <a:lnTo>
                  <a:pt x="14203016" y="2163428"/>
                </a:lnTo>
                <a:lnTo>
                  <a:pt x="14203016" y="3123722"/>
                </a:lnTo>
                <a:lnTo>
                  <a:pt x="13219644" y="3123722"/>
                </a:lnTo>
                <a:close/>
                <a:moveTo>
                  <a:pt x="11029406" y="2163428"/>
                </a:moveTo>
                <a:lnTo>
                  <a:pt x="12012778" y="2163428"/>
                </a:lnTo>
                <a:lnTo>
                  <a:pt x="12012778" y="3123722"/>
                </a:lnTo>
                <a:lnTo>
                  <a:pt x="11029406" y="3123722"/>
                </a:lnTo>
                <a:close/>
                <a:moveTo>
                  <a:pt x="6604257" y="2163428"/>
                </a:moveTo>
                <a:lnTo>
                  <a:pt x="7576456" y="2163428"/>
                </a:lnTo>
                <a:lnTo>
                  <a:pt x="7576456" y="3123722"/>
                </a:lnTo>
                <a:lnTo>
                  <a:pt x="6604257" y="3123722"/>
                </a:lnTo>
                <a:close/>
                <a:moveTo>
                  <a:pt x="5509136" y="2163428"/>
                </a:moveTo>
                <a:lnTo>
                  <a:pt x="6481338" y="2163428"/>
                </a:lnTo>
                <a:lnTo>
                  <a:pt x="6481338" y="3123722"/>
                </a:lnTo>
                <a:lnTo>
                  <a:pt x="5509136" y="3123722"/>
                </a:lnTo>
                <a:close/>
                <a:moveTo>
                  <a:pt x="3307717" y="2163428"/>
                </a:moveTo>
                <a:lnTo>
                  <a:pt x="4291092" y="2163428"/>
                </a:lnTo>
                <a:lnTo>
                  <a:pt x="4291092" y="3123722"/>
                </a:lnTo>
                <a:lnTo>
                  <a:pt x="3307717" y="3123722"/>
                </a:lnTo>
                <a:close/>
                <a:moveTo>
                  <a:pt x="16538522" y="2163427"/>
                </a:moveTo>
                <a:lnTo>
                  <a:pt x="17510722" y="2163427"/>
                </a:lnTo>
                <a:lnTo>
                  <a:pt x="17510722" y="3123722"/>
                </a:lnTo>
                <a:lnTo>
                  <a:pt x="16538522" y="3123722"/>
                </a:lnTo>
                <a:close/>
                <a:moveTo>
                  <a:pt x="14314763" y="2163427"/>
                </a:moveTo>
                <a:lnTo>
                  <a:pt x="15298135" y="2163427"/>
                </a:lnTo>
                <a:lnTo>
                  <a:pt x="15298135" y="3123722"/>
                </a:lnTo>
                <a:lnTo>
                  <a:pt x="14314763" y="3123722"/>
                </a:lnTo>
                <a:close/>
                <a:moveTo>
                  <a:pt x="8827991" y="2163424"/>
                </a:moveTo>
                <a:lnTo>
                  <a:pt x="9811363" y="2163424"/>
                </a:lnTo>
                <a:lnTo>
                  <a:pt x="9811363" y="3123719"/>
                </a:lnTo>
                <a:lnTo>
                  <a:pt x="8827991" y="3123719"/>
                </a:lnTo>
                <a:close/>
                <a:moveTo>
                  <a:pt x="1117470" y="2163424"/>
                </a:moveTo>
                <a:lnTo>
                  <a:pt x="2100843" y="2163424"/>
                </a:lnTo>
                <a:lnTo>
                  <a:pt x="2100843" y="3123720"/>
                </a:lnTo>
                <a:lnTo>
                  <a:pt x="1117470" y="3123720"/>
                </a:lnTo>
                <a:close/>
                <a:moveTo>
                  <a:pt x="8827991" y="1081717"/>
                </a:moveTo>
                <a:lnTo>
                  <a:pt x="9811363" y="1081717"/>
                </a:lnTo>
                <a:lnTo>
                  <a:pt x="9811363" y="2042017"/>
                </a:lnTo>
                <a:lnTo>
                  <a:pt x="8827991" y="2042017"/>
                </a:lnTo>
                <a:close/>
                <a:moveTo>
                  <a:pt x="1117480" y="1081717"/>
                </a:moveTo>
                <a:lnTo>
                  <a:pt x="2100854" y="1081717"/>
                </a:lnTo>
                <a:lnTo>
                  <a:pt x="2100854" y="2042017"/>
                </a:lnTo>
                <a:lnTo>
                  <a:pt x="1117480" y="2042017"/>
                </a:lnTo>
                <a:close/>
                <a:moveTo>
                  <a:pt x="14314763" y="1081715"/>
                </a:moveTo>
                <a:lnTo>
                  <a:pt x="15298135" y="1081715"/>
                </a:lnTo>
                <a:lnTo>
                  <a:pt x="15298135" y="2042015"/>
                </a:lnTo>
                <a:lnTo>
                  <a:pt x="14314763" y="2042015"/>
                </a:lnTo>
                <a:close/>
                <a:moveTo>
                  <a:pt x="6604256" y="1081715"/>
                </a:moveTo>
                <a:lnTo>
                  <a:pt x="7576454" y="1081715"/>
                </a:lnTo>
                <a:lnTo>
                  <a:pt x="7576454" y="2042015"/>
                </a:lnTo>
                <a:lnTo>
                  <a:pt x="6604256" y="2042015"/>
                </a:lnTo>
                <a:close/>
                <a:moveTo>
                  <a:pt x="16538522" y="1081714"/>
                </a:moveTo>
                <a:lnTo>
                  <a:pt x="17510722" y="1081714"/>
                </a:lnTo>
                <a:lnTo>
                  <a:pt x="17510722" y="2042015"/>
                </a:lnTo>
                <a:lnTo>
                  <a:pt x="16538522" y="2042015"/>
                </a:lnTo>
                <a:close/>
                <a:moveTo>
                  <a:pt x="5509135" y="1081714"/>
                </a:moveTo>
                <a:lnTo>
                  <a:pt x="6481334" y="1081714"/>
                </a:lnTo>
                <a:lnTo>
                  <a:pt x="6481334" y="2042015"/>
                </a:lnTo>
                <a:lnTo>
                  <a:pt x="5509135" y="2042015"/>
                </a:lnTo>
                <a:close/>
                <a:moveTo>
                  <a:pt x="15432232" y="1081714"/>
                </a:moveTo>
                <a:lnTo>
                  <a:pt x="16415604" y="1081714"/>
                </a:lnTo>
                <a:lnTo>
                  <a:pt x="16415604" y="2042015"/>
                </a:lnTo>
                <a:lnTo>
                  <a:pt x="15432232" y="2042015"/>
                </a:lnTo>
                <a:close/>
                <a:moveTo>
                  <a:pt x="13219644" y="1081714"/>
                </a:moveTo>
                <a:lnTo>
                  <a:pt x="14203016" y="1081714"/>
                </a:lnTo>
                <a:lnTo>
                  <a:pt x="14203016" y="2042015"/>
                </a:lnTo>
                <a:lnTo>
                  <a:pt x="13219644" y="2042015"/>
                </a:lnTo>
                <a:close/>
                <a:moveTo>
                  <a:pt x="12135697" y="1081714"/>
                </a:moveTo>
                <a:lnTo>
                  <a:pt x="13119069" y="1081714"/>
                </a:lnTo>
                <a:lnTo>
                  <a:pt x="13119069" y="2042014"/>
                </a:lnTo>
                <a:lnTo>
                  <a:pt x="12135697" y="2042014"/>
                </a:lnTo>
                <a:close/>
                <a:moveTo>
                  <a:pt x="11029406" y="1081714"/>
                </a:moveTo>
                <a:lnTo>
                  <a:pt x="12012778" y="1081714"/>
                </a:lnTo>
                <a:lnTo>
                  <a:pt x="12012778" y="2042014"/>
                </a:lnTo>
                <a:lnTo>
                  <a:pt x="11029406" y="2042014"/>
                </a:lnTo>
                <a:close/>
                <a:moveTo>
                  <a:pt x="4414012" y="1081714"/>
                </a:moveTo>
                <a:lnTo>
                  <a:pt x="5397385" y="1081714"/>
                </a:lnTo>
                <a:lnTo>
                  <a:pt x="5397385" y="2042014"/>
                </a:lnTo>
                <a:lnTo>
                  <a:pt x="4414012" y="2042014"/>
                </a:lnTo>
                <a:close/>
                <a:moveTo>
                  <a:pt x="3307713" y="1081714"/>
                </a:moveTo>
                <a:lnTo>
                  <a:pt x="4291088" y="1081714"/>
                </a:lnTo>
                <a:lnTo>
                  <a:pt x="4291088" y="2042014"/>
                </a:lnTo>
                <a:lnTo>
                  <a:pt x="3307713" y="2042014"/>
                </a:lnTo>
                <a:close/>
                <a:moveTo>
                  <a:pt x="9934287" y="1081711"/>
                </a:moveTo>
                <a:lnTo>
                  <a:pt x="10906488" y="1081711"/>
                </a:lnTo>
                <a:lnTo>
                  <a:pt x="10906488" y="2042012"/>
                </a:lnTo>
                <a:lnTo>
                  <a:pt x="9934287" y="2042012"/>
                </a:lnTo>
                <a:close/>
                <a:moveTo>
                  <a:pt x="2212590" y="1081711"/>
                </a:moveTo>
                <a:lnTo>
                  <a:pt x="3195962" y="1081711"/>
                </a:lnTo>
                <a:lnTo>
                  <a:pt x="3195962" y="2042012"/>
                </a:lnTo>
                <a:lnTo>
                  <a:pt x="2212590" y="2042012"/>
                </a:lnTo>
                <a:close/>
                <a:moveTo>
                  <a:pt x="7732898" y="1070681"/>
                </a:moveTo>
                <a:lnTo>
                  <a:pt x="8716243" y="1070681"/>
                </a:lnTo>
                <a:lnTo>
                  <a:pt x="8716243" y="2030981"/>
                </a:lnTo>
                <a:lnTo>
                  <a:pt x="7732898" y="2030981"/>
                </a:lnTo>
                <a:close/>
                <a:moveTo>
                  <a:pt x="22364" y="1070681"/>
                </a:moveTo>
                <a:lnTo>
                  <a:pt x="994563" y="1070681"/>
                </a:lnTo>
                <a:lnTo>
                  <a:pt x="994563" y="2030981"/>
                </a:lnTo>
                <a:lnTo>
                  <a:pt x="22364" y="2030981"/>
                </a:lnTo>
                <a:close/>
                <a:moveTo>
                  <a:pt x="3307713" y="4"/>
                </a:moveTo>
                <a:lnTo>
                  <a:pt x="4291086" y="4"/>
                </a:lnTo>
                <a:lnTo>
                  <a:pt x="4291086" y="960300"/>
                </a:lnTo>
                <a:lnTo>
                  <a:pt x="3307713" y="960300"/>
                </a:lnTo>
                <a:close/>
                <a:moveTo>
                  <a:pt x="11029406" y="4"/>
                </a:moveTo>
                <a:lnTo>
                  <a:pt x="12012778" y="4"/>
                </a:lnTo>
                <a:lnTo>
                  <a:pt x="12012778" y="960300"/>
                </a:lnTo>
                <a:lnTo>
                  <a:pt x="11029406" y="960300"/>
                </a:lnTo>
                <a:close/>
                <a:moveTo>
                  <a:pt x="4402834" y="4"/>
                </a:moveTo>
                <a:lnTo>
                  <a:pt x="5386206" y="4"/>
                </a:lnTo>
                <a:lnTo>
                  <a:pt x="5386206" y="960300"/>
                </a:lnTo>
                <a:lnTo>
                  <a:pt x="4402834" y="960300"/>
                </a:lnTo>
                <a:close/>
                <a:moveTo>
                  <a:pt x="12124526" y="4"/>
                </a:moveTo>
                <a:lnTo>
                  <a:pt x="13107898" y="4"/>
                </a:lnTo>
                <a:lnTo>
                  <a:pt x="13107898" y="960300"/>
                </a:lnTo>
                <a:lnTo>
                  <a:pt x="12124526" y="960300"/>
                </a:lnTo>
                <a:close/>
                <a:moveTo>
                  <a:pt x="5509132" y="4"/>
                </a:moveTo>
                <a:lnTo>
                  <a:pt x="6481332" y="4"/>
                </a:lnTo>
                <a:lnTo>
                  <a:pt x="6481332" y="960300"/>
                </a:lnTo>
                <a:lnTo>
                  <a:pt x="5509132" y="960300"/>
                </a:lnTo>
                <a:close/>
                <a:moveTo>
                  <a:pt x="13219644" y="3"/>
                </a:moveTo>
                <a:lnTo>
                  <a:pt x="14203016" y="3"/>
                </a:lnTo>
                <a:lnTo>
                  <a:pt x="14203016" y="960300"/>
                </a:lnTo>
                <a:lnTo>
                  <a:pt x="13219644" y="960300"/>
                </a:lnTo>
                <a:close/>
                <a:moveTo>
                  <a:pt x="15432232" y="3"/>
                </a:moveTo>
                <a:lnTo>
                  <a:pt x="16415604" y="3"/>
                </a:lnTo>
                <a:lnTo>
                  <a:pt x="16415604" y="960299"/>
                </a:lnTo>
                <a:lnTo>
                  <a:pt x="15432232" y="960299"/>
                </a:lnTo>
                <a:close/>
                <a:moveTo>
                  <a:pt x="6615422" y="3"/>
                </a:moveTo>
                <a:lnTo>
                  <a:pt x="7587621" y="3"/>
                </a:lnTo>
                <a:lnTo>
                  <a:pt x="7587621" y="960299"/>
                </a:lnTo>
                <a:lnTo>
                  <a:pt x="6615422" y="960299"/>
                </a:lnTo>
                <a:close/>
                <a:moveTo>
                  <a:pt x="14325934" y="3"/>
                </a:moveTo>
                <a:lnTo>
                  <a:pt x="15309306" y="3"/>
                </a:lnTo>
                <a:lnTo>
                  <a:pt x="15309306" y="960299"/>
                </a:lnTo>
                <a:lnTo>
                  <a:pt x="14325934" y="960299"/>
                </a:lnTo>
                <a:close/>
                <a:moveTo>
                  <a:pt x="16538522" y="3"/>
                </a:moveTo>
                <a:lnTo>
                  <a:pt x="17521894" y="3"/>
                </a:lnTo>
                <a:lnTo>
                  <a:pt x="17521894" y="960299"/>
                </a:lnTo>
                <a:lnTo>
                  <a:pt x="16538522" y="960299"/>
                </a:lnTo>
                <a:close/>
                <a:moveTo>
                  <a:pt x="2212590" y="1"/>
                </a:moveTo>
                <a:lnTo>
                  <a:pt x="3195962" y="1"/>
                </a:lnTo>
                <a:lnTo>
                  <a:pt x="3195962" y="960298"/>
                </a:lnTo>
                <a:lnTo>
                  <a:pt x="2212590" y="960298"/>
                </a:lnTo>
                <a:close/>
                <a:moveTo>
                  <a:pt x="9934287" y="1"/>
                </a:moveTo>
                <a:lnTo>
                  <a:pt x="10906488" y="1"/>
                </a:lnTo>
                <a:lnTo>
                  <a:pt x="10906488" y="960297"/>
                </a:lnTo>
                <a:lnTo>
                  <a:pt x="9934287" y="960297"/>
                </a:lnTo>
                <a:close/>
                <a:moveTo>
                  <a:pt x="1106297" y="1"/>
                </a:moveTo>
                <a:lnTo>
                  <a:pt x="2089670" y="1"/>
                </a:lnTo>
                <a:lnTo>
                  <a:pt x="2089670" y="960297"/>
                </a:lnTo>
                <a:lnTo>
                  <a:pt x="1106297" y="960297"/>
                </a:lnTo>
                <a:close/>
                <a:moveTo>
                  <a:pt x="8827991" y="1"/>
                </a:moveTo>
                <a:lnTo>
                  <a:pt x="9800192" y="1"/>
                </a:lnTo>
                <a:lnTo>
                  <a:pt x="9800192" y="960297"/>
                </a:lnTo>
                <a:lnTo>
                  <a:pt x="8827991" y="960297"/>
                </a:lnTo>
                <a:close/>
                <a:moveTo>
                  <a:pt x="0" y="1"/>
                </a:moveTo>
                <a:lnTo>
                  <a:pt x="983372" y="1"/>
                </a:lnTo>
                <a:lnTo>
                  <a:pt x="983372" y="960297"/>
                </a:lnTo>
                <a:lnTo>
                  <a:pt x="0" y="960297"/>
                </a:lnTo>
                <a:close/>
                <a:moveTo>
                  <a:pt x="7721711" y="0"/>
                </a:moveTo>
                <a:lnTo>
                  <a:pt x="8693901" y="0"/>
                </a:lnTo>
                <a:lnTo>
                  <a:pt x="8693901" y="960297"/>
                </a:lnTo>
                <a:lnTo>
                  <a:pt x="7721711" y="96029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9116258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Freeform 10"/>
          <p:cNvSpPr>
            <a:spLocks noGrp="1" noChangeAspect="1" noEditPoints="1"/>
          </p:cNvSpPr>
          <p:nvPr>
            <p:ph type="pic" sz="quarter" idx="10"/>
          </p:nvPr>
        </p:nvSpPr>
        <p:spPr bwMode="auto">
          <a:xfrm flipH="1">
            <a:off x="-1" y="0"/>
            <a:ext cx="14712019" cy="4511040"/>
          </a:xfrm>
          <a:custGeom>
            <a:avLst/>
            <a:gdLst>
              <a:gd name="T0" fmla="*/ 6457 w 7550"/>
              <a:gd name="T1" fmla="*/ 903 h 2315"/>
              <a:gd name="T2" fmla="*/ 6417 w 7550"/>
              <a:gd name="T3" fmla="*/ 1027 h 2315"/>
              <a:gd name="T4" fmla="*/ 6432 w 7550"/>
              <a:gd name="T5" fmla="*/ 1156 h 2315"/>
              <a:gd name="T6" fmla="*/ 6503 w 7550"/>
              <a:gd name="T7" fmla="*/ 1270 h 2315"/>
              <a:gd name="T8" fmla="*/ 6617 w 7550"/>
              <a:gd name="T9" fmla="*/ 1341 h 2315"/>
              <a:gd name="T10" fmla="*/ 6746 w 7550"/>
              <a:gd name="T11" fmla="*/ 1356 h 2315"/>
              <a:gd name="T12" fmla="*/ 6871 w 7550"/>
              <a:gd name="T13" fmla="*/ 1316 h 2315"/>
              <a:gd name="T14" fmla="*/ 4907 w 7550"/>
              <a:gd name="T15" fmla="*/ 1501 h 2315"/>
              <a:gd name="T16" fmla="*/ 4836 w 7550"/>
              <a:gd name="T17" fmla="*/ 1615 h 2315"/>
              <a:gd name="T18" fmla="*/ 4821 w 7550"/>
              <a:gd name="T19" fmla="*/ 1745 h 2315"/>
              <a:gd name="T20" fmla="*/ 4861 w 7550"/>
              <a:gd name="T21" fmla="*/ 1870 h 2315"/>
              <a:gd name="T22" fmla="*/ 4955 w 7550"/>
              <a:gd name="T23" fmla="*/ 1968 h 2315"/>
              <a:gd name="T24" fmla="*/ 5078 w 7550"/>
              <a:gd name="T25" fmla="*/ 2014 h 2315"/>
              <a:gd name="T26" fmla="*/ 5207 w 7550"/>
              <a:gd name="T27" fmla="*/ 2004 h 2315"/>
              <a:gd name="T28" fmla="*/ 5324 w 7550"/>
              <a:gd name="T29" fmla="*/ 1940 h 2315"/>
              <a:gd name="T30" fmla="*/ 3635 w 7550"/>
              <a:gd name="T31" fmla="*/ 1847 h 2315"/>
              <a:gd name="T32" fmla="*/ 3588 w 7550"/>
              <a:gd name="T33" fmla="*/ 1970 h 2315"/>
              <a:gd name="T34" fmla="*/ 3597 w 7550"/>
              <a:gd name="T35" fmla="*/ 2100 h 2315"/>
              <a:gd name="T36" fmla="*/ 3663 w 7550"/>
              <a:gd name="T37" fmla="*/ 2216 h 2315"/>
              <a:gd name="T38" fmla="*/ 3773 w 7550"/>
              <a:gd name="T39" fmla="*/ 2293 h 2315"/>
              <a:gd name="T40" fmla="*/ 3901 w 7550"/>
              <a:gd name="T41" fmla="*/ 2315 h 2315"/>
              <a:gd name="T42" fmla="*/ 4028 w 7550"/>
              <a:gd name="T43" fmla="*/ 2281 h 2315"/>
              <a:gd name="T44" fmla="*/ 4538 w 7550"/>
              <a:gd name="T45" fmla="*/ 0 h 2315"/>
              <a:gd name="T46" fmla="*/ 3395 w 7550"/>
              <a:gd name="T47" fmla="*/ 1176 h 2315"/>
              <a:gd name="T48" fmla="*/ 3373 w 7550"/>
              <a:gd name="T49" fmla="*/ 1305 h 2315"/>
              <a:gd name="T50" fmla="*/ 3407 w 7550"/>
              <a:gd name="T51" fmla="*/ 1431 h 2315"/>
              <a:gd name="T52" fmla="*/ 3496 w 7550"/>
              <a:gd name="T53" fmla="*/ 1535 h 2315"/>
              <a:gd name="T54" fmla="*/ 3616 w 7550"/>
              <a:gd name="T55" fmla="*/ 1587 h 2315"/>
              <a:gd name="T56" fmla="*/ 3747 w 7550"/>
              <a:gd name="T57" fmla="*/ 1584 h 2315"/>
              <a:gd name="T58" fmla="*/ 3866 w 7550"/>
              <a:gd name="T59" fmla="*/ 1525 h 2315"/>
              <a:gd name="T60" fmla="*/ 2175 w 7550"/>
              <a:gd name="T61" fmla="*/ 1432 h 2315"/>
              <a:gd name="T62" fmla="*/ 2122 w 7550"/>
              <a:gd name="T63" fmla="*/ 1553 h 2315"/>
              <a:gd name="T64" fmla="*/ 2125 w 7550"/>
              <a:gd name="T65" fmla="*/ 1682 h 2315"/>
              <a:gd name="T66" fmla="*/ 2184 w 7550"/>
              <a:gd name="T67" fmla="*/ 1801 h 2315"/>
              <a:gd name="T68" fmla="*/ 2291 w 7550"/>
              <a:gd name="T69" fmla="*/ 1885 h 2315"/>
              <a:gd name="T70" fmla="*/ 2418 w 7550"/>
              <a:gd name="T71" fmla="*/ 1913 h 2315"/>
              <a:gd name="T72" fmla="*/ 2546 w 7550"/>
              <a:gd name="T73" fmla="*/ 1885 h 2315"/>
              <a:gd name="T74" fmla="*/ 3522 w 7550"/>
              <a:gd name="T75" fmla="*/ 0 h 2315"/>
              <a:gd name="T76" fmla="*/ 1012 w 7550"/>
              <a:gd name="T77" fmla="*/ 1680 h 2315"/>
              <a:gd name="T78" fmla="*/ 983 w 7550"/>
              <a:gd name="T79" fmla="*/ 1807 h 2315"/>
              <a:gd name="T80" fmla="*/ 1012 w 7550"/>
              <a:gd name="T81" fmla="*/ 1935 h 2315"/>
              <a:gd name="T82" fmla="*/ 1094 w 7550"/>
              <a:gd name="T83" fmla="*/ 2043 h 2315"/>
              <a:gd name="T84" fmla="*/ 1213 w 7550"/>
              <a:gd name="T85" fmla="*/ 2101 h 2315"/>
              <a:gd name="T86" fmla="*/ 1343 w 7550"/>
              <a:gd name="T87" fmla="*/ 2104 h 2315"/>
              <a:gd name="T88" fmla="*/ 1465 w 7550"/>
              <a:gd name="T89" fmla="*/ 2052 h 2315"/>
              <a:gd name="T90" fmla="*/ 67 w 7550"/>
              <a:gd name="T91" fmla="*/ 1664 h 2315"/>
              <a:gd name="T92" fmla="*/ 9 w 7550"/>
              <a:gd name="T93" fmla="*/ 1783 h 2315"/>
              <a:gd name="T94" fmla="*/ 6 w 7550"/>
              <a:gd name="T95" fmla="*/ 1913 h 2315"/>
              <a:gd name="T96" fmla="*/ 58 w 7550"/>
              <a:gd name="T97" fmla="*/ 2034 h 2315"/>
              <a:gd name="T98" fmla="*/ 161 w 7550"/>
              <a:gd name="T99" fmla="*/ 2122 h 2315"/>
              <a:gd name="T100" fmla="*/ 288 w 7550"/>
              <a:gd name="T101" fmla="*/ 2156 h 2315"/>
              <a:gd name="T102" fmla="*/ 417 w 7550"/>
              <a:gd name="T103" fmla="*/ 2135 h 2315"/>
              <a:gd name="T104" fmla="*/ 2585 w 7550"/>
              <a:gd name="T105" fmla="*/ 0 h 2315"/>
              <a:gd name="T106" fmla="*/ 100 w 7550"/>
              <a:gd name="T107" fmla="*/ 712 h 2315"/>
              <a:gd name="T108" fmla="*/ 66 w 7550"/>
              <a:gd name="T109" fmla="*/ 839 h 2315"/>
              <a:gd name="T110" fmla="*/ 88 w 7550"/>
              <a:gd name="T111" fmla="*/ 968 h 2315"/>
              <a:gd name="T112" fmla="*/ 166 w 7550"/>
              <a:gd name="T113" fmla="*/ 1078 h 2315"/>
              <a:gd name="T114" fmla="*/ 282 w 7550"/>
              <a:gd name="T115" fmla="*/ 1143 h 2315"/>
              <a:gd name="T116" fmla="*/ 412 w 7550"/>
              <a:gd name="T117" fmla="*/ 1152 h 2315"/>
              <a:gd name="T118" fmla="*/ 534 w 7550"/>
              <a:gd name="T119" fmla="*/ 1106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50" h="2315">
                <a:moveTo>
                  <a:pt x="7550" y="651"/>
                </a:moveTo>
                <a:lnTo>
                  <a:pt x="7550" y="0"/>
                </a:lnTo>
                <a:lnTo>
                  <a:pt x="7346" y="0"/>
                </a:lnTo>
                <a:lnTo>
                  <a:pt x="6503" y="842"/>
                </a:lnTo>
                <a:lnTo>
                  <a:pt x="6492" y="853"/>
                </a:lnTo>
                <a:lnTo>
                  <a:pt x="6482" y="865"/>
                </a:lnTo>
                <a:lnTo>
                  <a:pt x="6473" y="877"/>
                </a:lnTo>
                <a:lnTo>
                  <a:pt x="6465" y="890"/>
                </a:lnTo>
                <a:lnTo>
                  <a:pt x="6457" y="903"/>
                </a:lnTo>
                <a:lnTo>
                  <a:pt x="6450" y="916"/>
                </a:lnTo>
                <a:lnTo>
                  <a:pt x="6443" y="929"/>
                </a:lnTo>
                <a:lnTo>
                  <a:pt x="6437" y="942"/>
                </a:lnTo>
                <a:lnTo>
                  <a:pt x="6432" y="956"/>
                </a:lnTo>
                <a:lnTo>
                  <a:pt x="6428" y="970"/>
                </a:lnTo>
                <a:lnTo>
                  <a:pt x="6424" y="984"/>
                </a:lnTo>
                <a:lnTo>
                  <a:pt x="6421" y="998"/>
                </a:lnTo>
                <a:lnTo>
                  <a:pt x="6418" y="1012"/>
                </a:lnTo>
                <a:lnTo>
                  <a:pt x="6417" y="1027"/>
                </a:lnTo>
                <a:lnTo>
                  <a:pt x="6416" y="1042"/>
                </a:lnTo>
                <a:lnTo>
                  <a:pt x="6415" y="1057"/>
                </a:lnTo>
                <a:lnTo>
                  <a:pt x="6416" y="1071"/>
                </a:lnTo>
                <a:lnTo>
                  <a:pt x="6417" y="1085"/>
                </a:lnTo>
                <a:lnTo>
                  <a:pt x="6418" y="1100"/>
                </a:lnTo>
                <a:lnTo>
                  <a:pt x="6421" y="1114"/>
                </a:lnTo>
                <a:lnTo>
                  <a:pt x="6424" y="1128"/>
                </a:lnTo>
                <a:lnTo>
                  <a:pt x="6428" y="1142"/>
                </a:lnTo>
                <a:lnTo>
                  <a:pt x="6432" y="1156"/>
                </a:lnTo>
                <a:lnTo>
                  <a:pt x="6437" y="1170"/>
                </a:lnTo>
                <a:lnTo>
                  <a:pt x="6443" y="1183"/>
                </a:lnTo>
                <a:lnTo>
                  <a:pt x="6450" y="1196"/>
                </a:lnTo>
                <a:lnTo>
                  <a:pt x="6457" y="1210"/>
                </a:lnTo>
                <a:lnTo>
                  <a:pt x="6465" y="1223"/>
                </a:lnTo>
                <a:lnTo>
                  <a:pt x="6473" y="1235"/>
                </a:lnTo>
                <a:lnTo>
                  <a:pt x="6482" y="1247"/>
                </a:lnTo>
                <a:lnTo>
                  <a:pt x="6492" y="1259"/>
                </a:lnTo>
                <a:lnTo>
                  <a:pt x="6503" y="1270"/>
                </a:lnTo>
                <a:lnTo>
                  <a:pt x="6514" y="1281"/>
                </a:lnTo>
                <a:lnTo>
                  <a:pt x="6526" y="1291"/>
                </a:lnTo>
                <a:lnTo>
                  <a:pt x="6538" y="1300"/>
                </a:lnTo>
                <a:lnTo>
                  <a:pt x="6550" y="1308"/>
                </a:lnTo>
                <a:lnTo>
                  <a:pt x="6564" y="1316"/>
                </a:lnTo>
                <a:lnTo>
                  <a:pt x="6577" y="1324"/>
                </a:lnTo>
                <a:lnTo>
                  <a:pt x="6590" y="1330"/>
                </a:lnTo>
                <a:lnTo>
                  <a:pt x="6603" y="1336"/>
                </a:lnTo>
                <a:lnTo>
                  <a:pt x="6617" y="1341"/>
                </a:lnTo>
                <a:lnTo>
                  <a:pt x="6631" y="1345"/>
                </a:lnTo>
                <a:lnTo>
                  <a:pt x="6645" y="1349"/>
                </a:lnTo>
                <a:lnTo>
                  <a:pt x="6659" y="1352"/>
                </a:lnTo>
                <a:lnTo>
                  <a:pt x="6673" y="1355"/>
                </a:lnTo>
                <a:lnTo>
                  <a:pt x="6688" y="1356"/>
                </a:lnTo>
                <a:lnTo>
                  <a:pt x="6702" y="1357"/>
                </a:lnTo>
                <a:lnTo>
                  <a:pt x="6717" y="1358"/>
                </a:lnTo>
                <a:lnTo>
                  <a:pt x="6732" y="1357"/>
                </a:lnTo>
                <a:lnTo>
                  <a:pt x="6746" y="1356"/>
                </a:lnTo>
                <a:lnTo>
                  <a:pt x="6761" y="1355"/>
                </a:lnTo>
                <a:lnTo>
                  <a:pt x="6775" y="1352"/>
                </a:lnTo>
                <a:lnTo>
                  <a:pt x="6789" y="1349"/>
                </a:lnTo>
                <a:lnTo>
                  <a:pt x="6803" y="1345"/>
                </a:lnTo>
                <a:lnTo>
                  <a:pt x="6817" y="1341"/>
                </a:lnTo>
                <a:lnTo>
                  <a:pt x="6831" y="1336"/>
                </a:lnTo>
                <a:lnTo>
                  <a:pt x="6844" y="1330"/>
                </a:lnTo>
                <a:lnTo>
                  <a:pt x="6858" y="1324"/>
                </a:lnTo>
                <a:lnTo>
                  <a:pt x="6871" y="1316"/>
                </a:lnTo>
                <a:lnTo>
                  <a:pt x="6884" y="1308"/>
                </a:lnTo>
                <a:lnTo>
                  <a:pt x="6896" y="1300"/>
                </a:lnTo>
                <a:lnTo>
                  <a:pt x="6908" y="1291"/>
                </a:lnTo>
                <a:lnTo>
                  <a:pt x="6920" y="1281"/>
                </a:lnTo>
                <a:lnTo>
                  <a:pt x="6931" y="1270"/>
                </a:lnTo>
                <a:lnTo>
                  <a:pt x="7550" y="651"/>
                </a:lnTo>
                <a:close/>
                <a:moveTo>
                  <a:pt x="7265" y="0"/>
                </a:moveTo>
                <a:lnTo>
                  <a:pt x="6409" y="0"/>
                </a:lnTo>
                <a:lnTo>
                  <a:pt x="4907" y="1501"/>
                </a:lnTo>
                <a:lnTo>
                  <a:pt x="4897" y="1512"/>
                </a:lnTo>
                <a:lnTo>
                  <a:pt x="4887" y="1524"/>
                </a:lnTo>
                <a:lnTo>
                  <a:pt x="4878" y="1537"/>
                </a:lnTo>
                <a:lnTo>
                  <a:pt x="4869" y="1549"/>
                </a:lnTo>
                <a:lnTo>
                  <a:pt x="4861" y="1562"/>
                </a:lnTo>
                <a:lnTo>
                  <a:pt x="4854" y="1575"/>
                </a:lnTo>
                <a:lnTo>
                  <a:pt x="4847" y="1588"/>
                </a:lnTo>
                <a:lnTo>
                  <a:pt x="4842" y="1601"/>
                </a:lnTo>
                <a:lnTo>
                  <a:pt x="4836" y="1615"/>
                </a:lnTo>
                <a:lnTo>
                  <a:pt x="4832" y="1629"/>
                </a:lnTo>
                <a:lnTo>
                  <a:pt x="4828" y="1643"/>
                </a:lnTo>
                <a:lnTo>
                  <a:pt x="4825" y="1657"/>
                </a:lnTo>
                <a:lnTo>
                  <a:pt x="4823" y="1671"/>
                </a:lnTo>
                <a:lnTo>
                  <a:pt x="4821" y="1686"/>
                </a:lnTo>
                <a:lnTo>
                  <a:pt x="4820" y="1701"/>
                </a:lnTo>
                <a:lnTo>
                  <a:pt x="4820" y="1716"/>
                </a:lnTo>
                <a:lnTo>
                  <a:pt x="4820" y="1730"/>
                </a:lnTo>
                <a:lnTo>
                  <a:pt x="4821" y="1745"/>
                </a:lnTo>
                <a:lnTo>
                  <a:pt x="4823" y="1759"/>
                </a:lnTo>
                <a:lnTo>
                  <a:pt x="4825" y="1773"/>
                </a:lnTo>
                <a:lnTo>
                  <a:pt x="4828" y="1787"/>
                </a:lnTo>
                <a:lnTo>
                  <a:pt x="4832" y="1801"/>
                </a:lnTo>
                <a:lnTo>
                  <a:pt x="4836" y="1815"/>
                </a:lnTo>
                <a:lnTo>
                  <a:pt x="4842" y="1829"/>
                </a:lnTo>
                <a:lnTo>
                  <a:pt x="4847" y="1842"/>
                </a:lnTo>
                <a:lnTo>
                  <a:pt x="4854" y="1857"/>
                </a:lnTo>
                <a:lnTo>
                  <a:pt x="4861" y="1870"/>
                </a:lnTo>
                <a:lnTo>
                  <a:pt x="4869" y="1882"/>
                </a:lnTo>
                <a:lnTo>
                  <a:pt x="4878" y="1894"/>
                </a:lnTo>
                <a:lnTo>
                  <a:pt x="4887" y="1906"/>
                </a:lnTo>
                <a:lnTo>
                  <a:pt x="4897" y="1918"/>
                </a:lnTo>
                <a:lnTo>
                  <a:pt x="4907" y="1929"/>
                </a:lnTo>
                <a:lnTo>
                  <a:pt x="4919" y="1940"/>
                </a:lnTo>
                <a:lnTo>
                  <a:pt x="4930" y="1950"/>
                </a:lnTo>
                <a:lnTo>
                  <a:pt x="4942" y="1959"/>
                </a:lnTo>
                <a:lnTo>
                  <a:pt x="4955" y="1968"/>
                </a:lnTo>
                <a:lnTo>
                  <a:pt x="4968" y="1975"/>
                </a:lnTo>
                <a:lnTo>
                  <a:pt x="4981" y="1983"/>
                </a:lnTo>
                <a:lnTo>
                  <a:pt x="4994" y="1989"/>
                </a:lnTo>
                <a:lnTo>
                  <a:pt x="5008" y="1995"/>
                </a:lnTo>
                <a:lnTo>
                  <a:pt x="5021" y="2000"/>
                </a:lnTo>
                <a:lnTo>
                  <a:pt x="5035" y="2004"/>
                </a:lnTo>
                <a:lnTo>
                  <a:pt x="5049" y="2008"/>
                </a:lnTo>
                <a:lnTo>
                  <a:pt x="5063" y="2011"/>
                </a:lnTo>
                <a:lnTo>
                  <a:pt x="5078" y="2014"/>
                </a:lnTo>
                <a:lnTo>
                  <a:pt x="5092" y="2015"/>
                </a:lnTo>
                <a:lnTo>
                  <a:pt x="5107" y="2016"/>
                </a:lnTo>
                <a:lnTo>
                  <a:pt x="5122" y="2018"/>
                </a:lnTo>
                <a:lnTo>
                  <a:pt x="5136" y="2016"/>
                </a:lnTo>
                <a:lnTo>
                  <a:pt x="5151" y="2015"/>
                </a:lnTo>
                <a:lnTo>
                  <a:pt x="5165" y="2014"/>
                </a:lnTo>
                <a:lnTo>
                  <a:pt x="5179" y="2011"/>
                </a:lnTo>
                <a:lnTo>
                  <a:pt x="5193" y="2008"/>
                </a:lnTo>
                <a:lnTo>
                  <a:pt x="5207" y="2004"/>
                </a:lnTo>
                <a:lnTo>
                  <a:pt x="5221" y="2000"/>
                </a:lnTo>
                <a:lnTo>
                  <a:pt x="5235" y="1995"/>
                </a:lnTo>
                <a:lnTo>
                  <a:pt x="5249" y="1989"/>
                </a:lnTo>
                <a:lnTo>
                  <a:pt x="5263" y="1983"/>
                </a:lnTo>
                <a:lnTo>
                  <a:pt x="5276" y="1975"/>
                </a:lnTo>
                <a:lnTo>
                  <a:pt x="5288" y="1968"/>
                </a:lnTo>
                <a:lnTo>
                  <a:pt x="5301" y="1959"/>
                </a:lnTo>
                <a:lnTo>
                  <a:pt x="5313" y="1950"/>
                </a:lnTo>
                <a:lnTo>
                  <a:pt x="5324" y="1940"/>
                </a:lnTo>
                <a:lnTo>
                  <a:pt x="5335" y="1929"/>
                </a:lnTo>
                <a:lnTo>
                  <a:pt x="7265" y="0"/>
                </a:lnTo>
                <a:close/>
                <a:moveTo>
                  <a:pt x="6330" y="0"/>
                </a:moveTo>
                <a:lnTo>
                  <a:pt x="5474" y="0"/>
                </a:lnTo>
                <a:lnTo>
                  <a:pt x="3673" y="1800"/>
                </a:lnTo>
                <a:lnTo>
                  <a:pt x="3663" y="1811"/>
                </a:lnTo>
                <a:lnTo>
                  <a:pt x="3653" y="1822"/>
                </a:lnTo>
                <a:lnTo>
                  <a:pt x="3644" y="1834"/>
                </a:lnTo>
                <a:lnTo>
                  <a:pt x="3635" y="1847"/>
                </a:lnTo>
                <a:lnTo>
                  <a:pt x="3626" y="1860"/>
                </a:lnTo>
                <a:lnTo>
                  <a:pt x="3619" y="1873"/>
                </a:lnTo>
                <a:lnTo>
                  <a:pt x="3613" y="1886"/>
                </a:lnTo>
                <a:lnTo>
                  <a:pt x="3607" y="1900"/>
                </a:lnTo>
                <a:lnTo>
                  <a:pt x="3602" y="1914"/>
                </a:lnTo>
                <a:lnTo>
                  <a:pt x="3597" y="1927"/>
                </a:lnTo>
                <a:lnTo>
                  <a:pt x="3593" y="1941"/>
                </a:lnTo>
                <a:lnTo>
                  <a:pt x="3590" y="1956"/>
                </a:lnTo>
                <a:lnTo>
                  <a:pt x="3588" y="1970"/>
                </a:lnTo>
                <a:lnTo>
                  <a:pt x="3586" y="1984"/>
                </a:lnTo>
                <a:lnTo>
                  <a:pt x="3585" y="1999"/>
                </a:lnTo>
                <a:lnTo>
                  <a:pt x="3585" y="2013"/>
                </a:lnTo>
                <a:lnTo>
                  <a:pt x="3585" y="2029"/>
                </a:lnTo>
                <a:lnTo>
                  <a:pt x="3586" y="2043"/>
                </a:lnTo>
                <a:lnTo>
                  <a:pt x="3588" y="2057"/>
                </a:lnTo>
                <a:lnTo>
                  <a:pt x="3590" y="2072"/>
                </a:lnTo>
                <a:lnTo>
                  <a:pt x="3593" y="2086"/>
                </a:lnTo>
                <a:lnTo>
                  <a:pt x="3597" y="2100"/>
                </a:lnTo>
                <a:lnTo>
                  <a:pt x="3602" y="2114"/>
                </a:lnTo>
                <a:lnTo>
                  <a:pt x="3607" y="2127"/>
                </a:lnTo>
                <a:lnTo>
                  <a:pt x="3613" y="2141"/>
                </a:lnTo>
                <a:lnTo>
                  <a:pt x="3619" y="2154"/>
                </a:lnTo>
                <a:lnTo>
                  <a:pt x="3626" y="2167"/>
                </a:lnTo>
                <a:lnTo>
                  <a:pt x="3635" y="2181"/>
                </a:lnTo>
                <a:lnTo>
                  <a:pt x="3644" y="2193"/>
                </a:lnTo>
                <a:lnTo>
                  <a:pt x="3653" y="2205"/>
                </a:lnTo>
                <a:lnTo>
                  <a:pt x="3663" y="2216"/>
                </a:lnTo>
                <a:lnTo>
                  <a:pt x="3673" y="2228"/>
                </a:lnTo>
                <a:lnTo>
                  <a:pt x="3685" y="2238"/>
                </a:lnTo>
                <a:lnTo>
                  <a:pt x="3696" y="2248"/>
                </a:lnTo>
                <a:lnTo>
                  <a:pt x="3708" y="2257"/>
                </a:lnTo>
                <a:lnTo>
                  <a:pt x="3720" y="2266"/>
                </a:lnTo>
                <a:lnTo>
                  <a:pt x="3733" y="2274"/>
                </a:lnTo>
                <a:lnTo>
                  <a:pt x="3746" y="2281"/>
                </a:lnTo>
                <a:lnTo>
                  <a:pt x="3759" y="2287"/>
                </a:lnTo>
                <a:lnTo>
                  <a:pt x="3773" y="2293"/>
                </a:lnTo>
                <a:lnTo>
                  <a:pt x="3787" y="2298"/>
                </a:lnTo>
                <a:lnTo>
                  <a:pt x="3801" y="2303"/>
                </a:lnTo>
                <a:lnTo>
                  <a:pt x="3815" y="2307"/>
                </a:lnTo>
                <a:lnTo>
                  <a:pt x="3829" y="2310"/>
                </a:lnTo>
                <a:lnTo>
                  <a:pt x="3844" y="2312"/>
                </a:lnTo>
                <a:lnTo>
                  <a:pt x="3858" y="2314"/>
                </a:lnTo>
                <a:lnTo>
                  <a:pt x="3872" y="2315"/>
                </a:lnTo>
                <a:lnTo>
                  <a:pt x="3887" y="2315"/>
                </a:lnTo>
                <a:lnTo>
                  <a:pt x="3901" y="2315"/>
                </a:lnTo>
                <a:lnTo>
                  <a:pt x="3916" y="2314"/>
                </a:lnTo>
                <a:lnTo>
                  <a:pt x="3931" y="2312"/>
                </a:lnTo>
                <a:lnTo>
                  <a:pt x="3945" y="2310"/>
                </a:lnTo>
                <a:lnTo>
                  <a:pt x="3960" y="2307"/>
                </a:lnTo>
                <a:lnTo>
                  <a:pt x="3974" y="2303"/>
                </a:lnTo>
                <a:lnTo>
                  <a:pt x="3987" y="2298"/>
                </a:lnTo>
                <a:lnTo>
                  <a:pt x="4001" y="2293"/>
                </a:lnTo>
                <a:lnTo>
                  <a:pt x="4015" y="2287"/>
                </a:lnTo>
                <a:lnTo>
                  <a:pt x="4028" y="2281"/>
                </a:lnTo>
                <a:lnTo>
                  <a:pt x="4041" y="2274"/>
                </a:lnTo>
                <a:lnTo>
                  <a:pt x="4053" y="2266"/>
                </a:lnTo>
                <a:lnTo>
                  <a:pt x="4066" y="2257"/>
                </a:lnTo>
                <a:lnTo>
                  <a:pt x="4079" y="2248"/>
                </a:lnTo>
                <a:lnTo>
                  <a:pt x="4090" y="2238"/>
                </a:lnTo>
                <a:lnTo>
                  <a:pt x="4101" y="2228"/>
                </a:lnTo>
                <a:lnTo>
                  <a:pt x="6330" y="0"/>
                </a:lnTo>
                <a:close/>
                <a:moveTo>
                  <a:pt x="5394" y="0"/>
                </a:moveTo>
                <a:lnTo>
                  <a:pt x="4538" y="0"/>
                </a:lnTo>
                <a:lnTo>
                  <a:pt x="3460" y="1077"/>
                </a:lnTo>
                <a:lnTo>
                  <a:pt x="3450" y="1088"/>
                </a:lnTo>
                <a:lnTo>
                  <a:pt x="3440" y="1100"/>
                </a:lnTo>
                <a:lnTo>
                  <a:pt x="3431" y="1112"/>
                </a:lnTo>
                <a:lnTo>
                  <a:pt x="3422" y="1124"/>
                </a:lnTo>
                <a:lnTo>
                  <a:pt x="3414" y="1137"/>
                </a:lnTo>
                <a:lnTo>
                  <a:pt x="3407" y="1150"/>
                </a:lnTo>
                <a:lnTo>
                  <a:pt x="3400" y="1163"/>
                </a:lnTo>
                <a:lnTo>
                  <a:pt x="3395" y="1176"/>
                </a:lnTo>
                <a:lnTo>
                  <a:pt x="3390" y="1190"/>
                </a:lnTo>
                <a:lnTo>
                  <a:pt x="3385" y="1205"/>
                </a:lnTo>
                <a:lnTo>
                  <a:pt x="3381" y="1219"/>
                </a:lnTo>
                <a:lnTo>
                  <a:pt x="3378" y="1233"/>
                </a:lnTo>
                <a:lnTo>
                  <a:pt x="3376" y="1247"/>
                </a:lnTo>
                <a:lnTo>
                  <a:pt x="3374" y="1262"/>
                </a:lnTo>
                <a:lnTo>
                  <a:pt x="3373" y="1276"/>
                </a:lnTo>
                <a:lnTo>
                  <a:pt x="3373" y="1291"/>
                </a:lnTo>
                <a:lnTo>
                  <a:pt x="3373" y="1305"/>
                </a:lnTo>
                <a:lnTo>
                  <a:pt x="3374" y="1319"/>
                </a:lnTo>
                <a:lnTo>
                  <a:pt x="3376" y="1334"/>
                </a:lnTo>
                <a:lnTo>
                  <a:pt x="3378" y="1348"/>
                </a:lnTo>
                <a:lnTo>
                  <a:pt x="3381" y="1362"/>
                </a:lnTo>
                <a:lnTo>
                  <a:pt x="3385" y="1377"/>
                </a:lnTo>
                <a:lnTo>
                  <a:pt x="3390" y="1391"/>
                </a:lnTo>
                <a:lnTo>
                  <a:pt x="3395" y="1405"/>
                </a:lnTo>
                <a:lnTo>
                  <a:pt x="3400" y="1418"/>
                </a:lnTo>
                <a:lnTo>
                  <a:pt x="3407" y="1431"/>
                </a:lnTo>
                <a:lnTo>
                  <a:pt x="3414" y="1444"/>
                </a:lnTo>
                <a:lnTo>
                  <a:pt x="3422" y="1457"/>
                </a:lnTo>
                <a:lnTo>
                  <a:pt x="3431" y="1469"/>
                </a:lnTo>
                <a:lnTo>
                  <a:pt x="3440" y="1481"/>
                </a:lnTo>
                <a:lnTo>
                  <a:pt x="3450" y="1493"/>
                </a:lnTo>
                <a:lnTo>
                  <a:pt x="3460" y="1504"/>
                </a:lnTo>
                <a:lnTo>
                  <a:pt x="3472" y="1515"/>
                </a:lnTo>
                <a:lnTo>
                  <a:pt x="3483" y="1525"/>
                </a:lnTo>
                <a:lnTo>
                  <a:pt x="3496" y="1535"/>
                </a:lnTo>
                <a:lnTo>
                  <a:pt x="3508" y="1543"/>
                </a:lnTo>
                <a:lnTo>
                  <a:pt x="3521" y="1551"/>
                </a:lnTo>
                <a:lnTo>
                  <a:pt x="3534" y="1558"/>
                </a:lnTo>
                <a:lnTo>
                  <a:pt x="3547" y="1565"/>
                </a:lnTo>
                <a:lnTo>
                  <a:pt x="3561" y="1571"/>
                </a:lnTo>
                <a:lnTo>
                  <a:pt x="3574" y="1576"/>
                </a:lnTo>
                <a:lnTo>
                  <a:pt x="3588" y="1580"/>
                </a:lnTo>
                <a:lnTo>
                  <a:pt x="3602" y="1584"/>
                </a:lnTo>
                <a:lnTo>
                  <a:pt x="3616" y="1587"/>
                </a:lnTo>
                <a:lnTo>
                  <a:pt x="3632" y="1590"/>
                </a:lnTo>
                <a:lnTo>
                  <a:pt x="3646" y="1591"/>
                </a:lnTo>
                <a:lnTo>
                  <a:pt x="3660" y="1592"/>
                </a:lnTo>
                <a:lnTo>
                  <a:pt x="3675" y="1593"/>
                </a:lnTo>
                <a:lnTo>
                  <a:pt x="3689" y="1592"/>
                </a:lnTo>
                <a:lnTo>
                  <a:pt x="3704" y="1591"/>
                </a:lnTo>
                <a:lnTo>
                  <a:pt x="3718" y="1590"/>
                </a:lnTo>
                <a:lnTo>
                  <a:pt x="3732" y="1587"/>
                </a:lnTo>
                <a:lnTo>
                  <a:pt x="3747" y="1584"/>
                </a:lnTo>
                <a:lnTo>
                  <a:pt x="3761" y="1580"/>
                </a:lnTo>
                <a:lnTo>
                  <a:pt x="3774" y="1576"/>
                </a:lnTo>
                <a:lnTo>
                  <a:pt x="3789" y="1571"/>
                </a:lnTo>
                <a:lnTo>
                  <a:pt x="3803" y="1565"/>
                </a:lnTo>
                <a:lnTo>
                  <a:pt x="3816" y="1558"/>
                </a:lnTo>
                <a:lnTo>
                  <a:pt x="3829" y="1551"/>
                </a:lnTo>
                <a:lnTo>
                  <a:pt x="3841" y="1543"/>
                </a:lnTo>
                <a:lnTo>
                  <a:pt x="3854" y="1535"/>
                </a:lnTo>
                <a:lnTo>
                  <a:pt x="3866" y="1525"/>
                </a:lnTo>
                <a:lnTo>
                  <a:pt x="3877" y="1515"/>
                </a:lnTo>
                <a:lnTo>
                  <a:pt x="3888" y="1504"/>
                </a:lnTo>
                <a:lnTo>
                  <a:pt x="5394" y="0"/>
                </a:lnTo>
                <a:close/>
                <a:moveTo>
                  <a:pt x="4457" y="0"/>
                </a:moveTo>
                <a:lnTo>
                  <a:pt x="3602" y="0"/>
                </a:lnTo>
                <a:lnTo>
                  <a:pt x="2205" y="1397"/>
                </a:lnTo>
                <a:lnTo>
                  <a:pt x="2194" y="1408"/>
                </a:lnTo>
                <a:lnTo>
                  <a:pt x="2184" y="1420"/>
                </a:lnTo>
                <a:lnTo>
                  <a:pt x="2175" y="1432"/>
                </a:lnTo>
                <a:lnTo>
                  <a:pt x="2165" y="1444"/>
                </a:lnTo>
                <a:lnTo>
                  <a:pt x="2157" y="1457"/>
                </a:lnTo>
                <a:lnTo>
                  <a:pt x="2150" y="1470"/>
                </a:lnTo>
                <a:lnTo>
                  <a:pt x="2144" y="1483"/>
                </a:lnTo>
                <a:lnTo>
                  <a:pt x="2138" y="1497"/>
                </a:lnTo>
                <a:lnTo>
                  <a:pt x="2133" y="1510"/>
                </a:lnTo>
                <a:lnTo>
                  <a:pt x="2128" y="1524"/>
                </a:lnTo>
                <a:lnTo>
                  <a:pt x="2125" y="1539"/>
                </a:lnTo>
                <a:lnTo>
                  <a:pt x="2122" y="1553"/>
                </a:lnTo>
                <a:lnTo>
                  <a:pt x="2119" y="1568"/>
                </a:lnTo>
                <a:lnTo>
                  <a:pt x="2117" y="1582"/>
                </a:lnTo>
                <a:lnTo>
                  <a:pt x="2116" y="1596"/>
                </a:lnTo>
                <a:lnTo>
                  <a:pt x="2116" y="1611"/>
                </a:lnTo>
                <a:lnTo>
                  <a:pt x="2116" y="1625"/>
                </a:lnTo>
                <a:lnTo>
                  <a:pt x="2117" y="1640"/>
                </a:lnTo>
                <a:lnTo>
                  <a:pt x="2119" y="1654"/>
                </a:lnTo>
                <a:lnTo>
                  <a:pt x="2122" y="1668"/>
                </a:lnTo>
                <a:lnTo>
                  <a:pt x="2125" y="1682"/>
                </a:lnTo>
                <a:lnTo>
                  <a:pt x="2128" y="1697"/>
                </a:lnTo>
                <a:lnTo>
                  <a:pt x="2133" y="1711"/>
                </a:lnTo>
                <a:lnTo>
                  <a:pt x="2138" y="1725"/>
                </a:lnTo>
                <a:lnTo>
                  <a:pt x="2144" y="1738"/>
                </a:lnTo>
                <a:lnTo>
                  <a:pt x="2150" y="1752"/>
                </a:lnTo>
                <a:lnTo>
                  <a:pt x="2157" y="1765"/>
                </a:lnTo>
                <a:lnTo>
                  <a:pt x="2165" y="1777"/>
                </a:lnTo>
                <a:lnTo>
                  <a:pt x="2175" y="1789"/>
                </a:lnTo>
                <a:lnTo>
                  <a:pt x="2184" y="1801"/>
                </a:lnTo>
                <a:lnTo>
                  <a:pt x="2194" y="1813"/>
                </a:lnTo>
                <a:lnTo>
                  <a:pt x="2205" y="1824"/>
                </a:lnTo>
                <a:lnTo>
                  <a:pt x="2216" y="1835"/>
                </a:lnTo>
                <a:lnTo>
                  <a:pt x="2227" y="1845"/>
                </a:lnTo>
                <a:lnTo>
                  <a:pt x="2239" y="1855"/>
                </a:lnTo>
                <a:lnTo>
                  <a:pt x="2252" y="1864"/>
                </a:lnTo>
                <a:lnTo>
                  <a:pt x="2264" y="1871"/>
                </a:lnTo>
                <a:lnTo>
                  <a:pt x="2277" y="1879"/>
                </a:lnTo>
                <a:lnTo>
                  <a:pt x="2291" y="1885"/>
                </a:lnTo>
                <a:lnTo>
                  <a:pt x="2304" y="1891"/>
                </a:lnTo>
                <a:lnTo>
                  <a:pt x="2319" y="1896"/>
                </a:lnTo>
                <a:lnTo>
                  <a:pt x="2333" y="1901"/>
                </a:lnTo>
                <a:lnTo>
                  <a:pt x="2347" y="1904"/>
                </a:lnTo>
                <a:lnTo>
                  <a:pt x="2361" y="1907"/>
                </a:lnTo>
                <a:lnTo>
                  <a:pt x="2375" y="1910"/>
                </a:lnTo>
                <a:lnTo>
                  <a:pt x="2389" y="1911"/>
                </a:lnTo>
                <a:lnTo>
                  <a:pt x="2404" y="1913"/>
                </a:lnTo>
                <a:lnTo>
                  <a:pt x="2418" y="1913"/>
                </a:lnTo>
                <a:lnTo>
                  <a:pt x="2433" y="1913"/>
                </a:lnTo>
                <a:lnTo>
                  <a:pt x="2447" y="1911"/>
                </a:lnTo>
                <a:lnTo>
                  <a:pt x="2462" y="1910"/>
                </a:lnTo>
                <a:lnTo>
                  <a:pt x="2477" y="1907"/>
                </a:lnTo>
                <a:lnTo>
                  <a:pt x="2491" y="1904"/>
                </a:lnTo>
                <a:lnTo>
                  <a:pt x="2505" y="1901"/>
                </a:lnTo>
                <a:lnTo>
                  <a:pt x="2519" y="1896"/>
                </a:lnTo>
                <a:lnTo>
                  <a:pt x="2532" y="1891"/>
                </a:lnTo>
                <a:lnTo>
                  <a:pt x="2546" y="1885"/>
                </a:lnTo>
                <a:lnTo>
                  <a:pt x="2559" y="1879"/>
                </a:lnTo>
                <a:lnTo>
                  <a:pt x="2572" y="1871"/>
                </a:lnTo>
                <a:lnTo>
                  <a:pt x="2585" y="1864"/>
                </a:lnTo>
                <a:lnTo>
                  <a:pt x="2597" y="1855"/>
                </a:lnTo>
                <a:lnTo>
                  <a:pt x="2610" y="1845"/>
                </a:lnTo>
                <a:lnTo>
                  <a:pt x="2621" y="1835"/>
                </a:lnTo>
                <a:lnTo>
                  <a:pt x="2633" y="1824"/>
                </a:lnTo>
                <a:lnTo>
                  <a:pt x="4457" y="0"/>
                </a:lnTo>
                <a:close/>
                <a:moveTo>
                  <a:pt x="3522" y="0"/>
                </a:moveTo>
                <a:lnTo>
                  <a:pt x="2666" y="0"/>
                </a:lnTo>
                <a:lnTo>
                  <a:pt x="1071" y="1594"/>
                </a:lnTo>
                <a:lnTo>
                  <a:pt x="1061" y="1605"/>
                </a:lnTo>
                <a:lnTo>
                  <a:pt x="1051" y="1617"/>
                </a:lnTo>
                <a:lnTo>
                  <a:pt x="1042" y="1629"/>
                </a:lnTo>
                <a:lnTo>
                  <a:pt x="1033" y="1641"/>
                </a:lnTo>
                <a:lnTo>
                  <a:pt x="1025" y="1654"/>
                </a:lnTo>
                <a:lnTo>
                  <a:pt x="1018" y="1667"/>
                </a:lnTo>
                <a:lnTo>
                  <a:pt x="1012" y="1680"/>
                </a:lnTo>
                <a:lnTo>
                  <a:pt x="1006" y="1694"/>
                </a:lnTo>
                <a:lnTo>
                  <a:pt x="1001" y="1708"/>
                </a:lnTo>
                <a:lnTo>
                  <a:pt x="996" y="1722"/>
                </a:lnTo>
                <a:lnTo>
                  <a:pt x="991" y="1736"/>
                </a:lnTo>
                <a:lnTo>
                  <a:pt x="988" y="1750"/>
                </a:lnTo>
                <a:lnTo>
                  <a:pt x="986" y="1764"/>
                </a:lnTo>
                <a:lnTo>
                  <a:pt x="984" y="1779"/>
                </a:lnTo>
                <a:lnTo>
                  <a:pt x="983" y="1793"/>
                </a:lnTo>
                <a:lnTo>
                  <a:pt x="983" y="1807"/>
                </a:lnTo>
                <a:lnTo>
                  <a:pt x="983" y="1822"/>
                </a:lnTo>
                <a:lnTo>
                  <a:pt x="984" y="1836"/>
                </a:lnTo>
                <a:lnTo>
                  <a:pt x="986" y="1851"/>
                </a:lnTo>
                <a:lnTo>
                  <a:pt x="988" y="1866"/>
                </a:lnTo>
                <a:lnTo>
                  <a:pt x="991" y="1880"/>
                </a:lnTo>
                <a:lnTo>
                  <a:pt x="996" y="1894"/>
                </a:lnTo>
                <a:lnTo>
                  <a:pt x="1001" y="1908"/>
                </a:lnTo>
                <a:lnTo>
                  <a:pt x="1006" y="1922"/>
                </a:lnTo>
                <a:lnTo>
                  <a:pt x="1012" y="1935"/>
                </a:lnTo>
                <a:lnTo>
                  <a:pt x="1018" y="1948"/>
                </a:lnTo>
                <a:lnTo>
                  <a:pt x="1025" y="1961"/>
                </a:lnTo>
                <a:lnTo>
                  <a:pt x="1033" y="1974"/>
                </a:lnTo>
                <a:lnTo>
                  <a:pt x="1042" y="1986"/>
                </a:lnTo>
                <a:lnTo>
                  <a:pt x="1051" y="1998"/>
                </a:lnTo>
                <a:lnTo>
                  <a:pt x="1061" y="2010"/>
                </a:lnTo>
                <a:lnTo>
                  <a:pt x="1071" y="2022"/>
                </a:lnTo>
                <a:lnTo>
                  <a:pt x="1083" y="2033"/>
                </a:lnTo>
                <a:lnTo>
                  <a:pt x="1094" y="2043"/>
                </a:lnTo>
                <a:lnTo>
                  <a:pt x="1106" y="2052"/>
                </a:lnTo>
                <a:lnTo>
                  <a:pt x="1118" y="2060"/>
                </a:lnTo>
                <a:lnTo>
                  <a:pt x="1131" y="2068"/>
                </a:lnTo>
                <a:lnTo>
                  <a:pt x="1145" y="2075"/>
                </a:lnTo>
                <a:lnTo>
                  <a:pt x="1158" y="2082"/>
                </a:lnTo>
                <a:lnTo>
                  <a:pt x="1172" y="2088"/>
                </a:lnTo>
                <a:lnTo>
                  <a:pt x="1185" y="2093"/>
                </a:lnTo>
                <a:lnTo>
                  <a:pt x="1199" y="2097"/>
                </a:lnTo>
                <a:lnTo>
                  <a:pt x="1213" y="2101"/>
                </a:lnTo>
                <a:lnTo>
                  <a:pt x="1227" y="2104"/>
                </a:lnTo>
                <a:lnTo>
                  <a:pt x="1242" y="2107"/>
                </a:lnTo>
                <a:lnTo>
                  <a:pt x="1256" y="2108"/>
                </a:lnTo>
                <a:lnTo>
                  <a:pt x="1270" y="2109"/>
                </a:lnTo>
                <a:lnTo>
                  <a:pt x="1285" y="2110"/>
                </a:lnTo>
                <a:lnTo>
                  <a:pt x="1300" y="2109"/>
                </a:lnTo>
                <a:lnTo>
                  <a:pt x="1315" y="2108"/>
                </a:lnTo>
                <a:lnTo>
                  <a:pt x="1329" y="2107"/>
                </a:lnTo>
                <a:lnTo>
                  <a:pt x="1343" y="2104"/>
                </a:lnTo>
                <a:lnTo>
                  <a:pt x="1358" y="2101"/>
                </a:lnTo>
                <a:lnTo>
                  <a:pt x="1372" y="2097"/>
                </a:lnTo>
                <a:lnTo>
                  <a:pt x="1385" y="2093"/>
                </a:lnTo>
                <a:lnTo>
                  <a:pt x="1399" y="2088"/>
                </a:lnTo>
                <a:lnTo>
                  <a:pt x="1413" y="2082"/>
                </a:lnTo>
                <a:lnTo>
                  <a:pt x="1426" y="2075"/>
                </a:lnTo>
                <a:lnTo>
                  <a:pt x="1440" y="2068"/>
                </a:lnTo>
                <a:lnTo>
                  <a:pt x="1452" y="2060"/>
                </a:lnTo>
                <a:lnTo>
                  <a:pt x="1465" y="2052"/>
                </a:lnTo>
                <a:lnTo>
                  <a:pt x="1477" y="2043"/>
                </a:lnTo>
                <a:lnTo>
                  <a:pt x="1488" y="2033"/>
                </a:lnTo>
                <a:lnTo>
                  <a:pt x="1499" y="2022"/>
                </a:lnTo>
                <a:lnTo>
                  <a:pt x="3522" y="0"/>
                </a:lnTo>
                <a:close/>
                <a:moveTo>
                  <a:pt x="2585" y="0"/>
                </a:moveTo>
                <a:lnTo>
                  <a:pt x="1731" y="0"/>
                </a:lnTo>
                <a:lnTo>
                  <a:pt x="88" y="1641"/>
                </a:lnTo>
                <a:lnTo>
                  <a:pt x="77" y="1652"/>
                </a:lnTo>
                <a:lnTo>
                  <a:pt x="67" y="1664"/>
                </a:lnTo>
                <a:lnTo>
                  <a:pt x="58" y="1676"/>
                </a:lnTo>
                <a:lnTo>
                  <a:pt x="50" y="1688"/>
                </a:lnTo>
                <a:lnTo>
                  <a:pt x="42" y="1702"/>
                </a:lnTo>
                <a:lnTo>
                  <a:pt x="34" y="1715"/>
                </a:lnTo>
                <a:lnTo>
                  <a:pt x="28" y="1728"/>
                </a:lnTo>
                <a:lnTo>
                  <a:pt x="22" y="1741"/>
                </a:lnTo>
                <a:lnTo>
                  <a:pt x="17" y="1755"/>
                </a:lnTo>
                <a:lnTo>
                  <a:pt x="13" y="1769"/>
                </a:lnTo>
                <a:lnTo>
                  <a:pt x="9" y="1783"/>
                </a:lnTo>
                <a:lnTo>
                  <a:pt x="6" y="1797"/>
                </a:lnTo>
                <a:lnTo>
                  <a:pt x="3" y="1811"/>
                </a:lnTo>
                <a:lnTo>
                  <a:pt x="2" y="1826"/>
                </a:lnTo>
                <a:lnTo>
                  <a:pt x="1" y="1840"/>
                </a:lnTo>
                <a:lnTo>
                  <a:pt x="0" y="1856"/>
                </a:lnTo>
                <a:lnTo>
                  <a:pt x="1" y="1870"/>
                </a:lnTo>
                <a:lnTo>
                  <a:pt x="2" y="1884"/>
                </a:lnTo>
                <a:lnTo>
                  <a:pt x="3" y="1899"/>
                </a:lnTo>
                <a:lnTo>
                  <a:pt x="6" y="1913"/>
                </a:lnTo>
                <a:lnTo>
                  <a:pt x="9" y="1927"/>
                </a:lnTo>
                <a:lnTo>
                  <a:pt x="13" y="1941"/>
                </a:lnTo>
                <a:lnTo>
                  <a:pt x="17" y="1955"/>
                </a:lnTo>
                <a:lnTo>
                  <a:pt x="22" y="1969"/>
                </a:lnTo>
                <a:lnTo>
                  <a:pt x="28" y="1982"/>
                </a:lnTo>
                <a:lnTo>
                  <a:pt x="34" y="1995"/>
                </a:lnTo>
                <a:lnTo>
                  <a:pt x="42" y="2008"/>
                </a:lnTo>
                <a:lnTo>
                  <a:pt x="50" y="2022"/>
                </a:lnTo>
                <a:lnTo>
                  <a:pt x="58" y="2034"/>
                </a:lnTo>
                <a:lnTo>
                  <a:pt x="67" y="2046"/>
                </a:lnTo>
                <a:lnTo>
                  <a:pt x="77" y="2058"/>
                </a:lnTo>
                <a:lnTo>
                  <a:pt x="88" y="2069"/>
                </a:lnTo>
                <a:lnTo>
                  <a:pt x="99" y="2080"/>
                </a:lnTo>
                <a:lnTo>
                  <a:pt x="111" y="2090"/>
                </a:lnTo>
                <a:lnTo>
                  <a:pt x="124" y="2099"/>
                </a:lnTo>
                <a:lnTo>
                  <a:pt x="136" y="2107"/>
                </a:lnTo>
                <a:lnTo>
                  <a:pt x="149" y="2115"/>
                </a:lnTo>
                <a:lnTo>
                  <a:pt x="161" y="2122"/>
                </a:lnTo>
                <a:lnTo>
                  <a:pt x="175" y="2129"/>
                </a:lnTo>
                <a:lnTo>
                  <a:pt x="188" y="2135"/>
                </a:lnTo>
                <a:lnTo>
                  <a:pt x="202" y="2140"/>
                </a:lnTo>
                <a:lnTo>
                  <a:pt x="216" y="2144"/>
                </a:lnTo>
                <a:lnTo>
                  <a:pt x="230" y="2148"/>
                </a:lnTo>
                <a:lnTo>
                  <a:pt x="244" y="2151"/>
                </a:lnTo>
                <a:lnTo>
                  <a:pt x="258" y="2154"/>
                </a:lnTo>
                <a:lnTo>
                  <a:pt x="274" y="2155"/>
                </a:lnTo>
                <a:lnTo>
                  <a:pt x="288" y="2156"/>
                </a:lnTo>
                <a:lnTo>
                  <a:pt x="302" y="2157"/>
                </a:lnTo>
                <a:lnTo>
                  <a:pt x="317" y="2156"/>
                </a:lnTo>
                <a:lnTo>
                  <a:pt x="331" y="2155"/>
                </a:lnTo>
                <a:lnTo>
                  <a:pt x="346" y="2154"/>
                </a:lnTo>
                <a:lnTo>
                  <a:pt x="360" y="2151"/>
                </a:lnTo>
                <a:lnTo>
                  <a:pt x="374" y="2148"/>
                </a:lnTo>
                <a:lnTo>
                  <a:pt x="388" y="2144"/>
                </a:lnTo>
                <a:lnTo>
                  <a:pt x="402" y="2140"/>
                </a:lnTo>
                <a:lnTo>
                  <a:pt x="417" y="2135"/>
                </a:lnTo>
                <a:lnTo>
                  <a:pt x="430" y="2129"/>
                </a:lnTo>
                <a:lnTo>
                  <a:pt x="443" y="2122"/>
                </a:lnTo>
                <a:lnTo>
                  <a:pt x="456" y="2115"/>
                </a:lnTo>
                <a:lnTo>
                  <a:pt x="469" y="2107"/>
                </a:lnTo>
                <a:lnTo>
                  <a:pt x="481" y="2099"/>
                </a:lnTo>
                <a:lnTo>
                  <a:pt x="493" y="2090"/>
                </a:lnTo>
                <a:lnTo>
                  <a:pt x="505" y="2080"/>
                </a:lnTo>
                <a:lnTo>
                  <a:pt x="516" y="2069"/>
                </a:lnTo>
                <a:lnTo>
                  <a:pt x="2585" y="0"/>
                </a:lnTo>
                <a:close/>
                <a:moveTo>
                  <a:pt x="1650" y="0"/>
                </a:moveTo>
                <a:lnTo>
                  <a:pt x="794" y="0"/>
                </a:lnTo>
                <a:lnTo>
                  <a:pt x="154" y="640"/>
                </a:lnTo>
                <a:lnTo>
                  <a:pt x="144" y="651"/>
                </a:lnTo>
                <a:lnTo>
                  <a:pt x="134" y="663"/>
                </a:lnTo>
                <a:lnTo>
                  <a:pt x="125" y="675"/>
                </a:lnTo>
                <a:lnTo>
                  <a:pt x="115" y="687"/>
                </a:lnTo>
                <a:lnTo>
                  <a:pt x="107" y="700"/>
                </a:lnTo>
                <a:lnTo>
                  <a:pt x="100" y="712"/>
                </a:lnTo>
                <a:lnTo>
                  <a:pt x="94" y="727"/>
                </a:lnTo>
                <a:lnTo>
                  <a:pt x="88" y="740"/>
                </a:lnTo>
                <a:lnTo>
                  <a:pt x="83" y="754"/>
                </a:lnTo>
                <a:lnTo>
                  <a:pt x="78" y="768"/>
                </a:lnTo>
                <a:lnTo>
                  <a:pt x="74" y="782"/>
                </a:lnTo>
                <a:lnTo>
                  <a:pt x="71" y="796"/>
                </a:lnTo>
                <a:lnTo>
                  <a:pt x="69" y="810"/>
                </a:lnTo>
                <a:lnTo>
                  <a:pt x="67" y="825"/>
                </a:lnTo>
                <a:lnTo>
                  <a:pt x="66" y="839"/>
                </a:lnTo>
                <a:lnTo>
                  <a:pt x="66" y="853"/>
                </a:lnTo>
                <a:lnTo>
                  <a:pt x="66" y="868"/>
                </a:lnTo>
                <a:lnTo>
                  <a:pt x="67" y="883"/>
                </a:lnTo>
                <a:lnTo>
                  <a:pt x="69" y="898"/>
                </a:lnTo>
                <a:lnTo>
                  <a:pt x="71" y="912"/>
                </a:lnTo>
                <a:lnTo>
                  <a:pt x="74" y="926"/>
                </a:lnTo>
                <a:lnTo>
                  <a:pt x="78" y="940"/>
                </a:lnTo>
                <a:lnTo>
                  <a:pt x="83" y="954"/>
                </a:lnTo>
                <a:lnTo>
                  <a:pt x="88" y="968"/>
                </a:lnTo>
                <a:lnTo>
                  <a:pt x="94" y="981"/>
                </a:lnTo>
                <a:lnTo>
                  <a:pt x="100" y="994"/>
                </a:lnTo>
                <a:lnTo>
                  <a:pt x="107" y="1007"/>
                </a:lnTo>
                <a:lnTo>
                  <a:pt x="115" y="1020"/>
                </a:lnTo>
                <a:lnTo>
                  <a:pt x="125" y="1032"/>
                </a:lnTo>
                <a:lnTo>
                  <a:pt x="134" y="1045"/>
                </a:lnTo>
                <a:lnTo>
                  <a:pt x="144" y="1057"/>
                </a:lnTo>
                <a:lnTo>
                  <a:pt x="154" y="1068"/>
                </a:lnTo>
                <a:lnTo>
                  <a:pt x="166" y="1078"/>
                </a:lnTo>
                <a:lnTo>
                  <a:pt x="177" y="1088"/>
                </a:lnTo>
                <a:lnTo>
                  <a:pt x="189" y="1098"/>
                </a:lnTo>
                <a:lnTo>
                  <a:pt x="202" y="1106"/>
                </a:lnTo>
                <a:lnTo>
                  <a:pt x="214" y="1114"/>
                </a:lnTo>
                <a:lnTo>
                  <a:pt x="227" y="1121"/>
                </a:lnTo>
                <a:lnTo>
                  <a:pt x="240" y="1128"/>
                </a:lnTo>
                <a:lnTo>
                  <a:pt x="254" y="1134"/>
                </a:lnTo>
                <a:lnTo>
                  <a:pt x="268" y="1139"/>
                </a:lnTo>
                <a:lnTo>
                  <a:pt x="282" y="1143"/>
                </a:lnTo>
                <a:lnTo>
                  <a:pt x="296" y="1147"/>
                </a:lnTo>
                <a:lnTo>
                  <a:pt x="310" y="1150"/>
                </a:lnTo>
                <a:lnTo>
                  <a:pt x="325" y="1152"/>
                </a:lnTo>
                <a:lnTo>
                  <a:pt x="339" y="1154"/>
                </a:lnTo>
                <a:lnTo>
                  <a:pt x="354" y="1155"/>
                </a:lnTo>
                <a:lnTo>
                  <a:pt x="368" y="1155"/>
                </a:lnTo>
                <a:lnTo>
                  <a:pt x="382" y="1155"/>
                </a:lnTo>
                <a:lnTo>
                  <a:pt x="397" y="1154"/>
                </a:lnTo>
                <a:lnTo>
                  <a:pt x="412" y="1152"/>
                </a:lnTo>
                <a:lnTo>
                  <a:pt x="426" y="1150"/>
                </a:lnTo>
                <a:lnTo>
                  <a:pt x="441" y="1147"/>
                </a:lnTo>
                <a:lnTo>
                  <a:pt x="455" y="1143"/>
                </a:lnTo>
                <a:lnTo>
                  <a:pt x="468" y="1139"/>
                </a:lnTo>
                <a:lnTo>
                  <a:pt x="482" y="1134"/>
                </a:lnTo>
                <a:lnTo>
                  <a:pt x="496" y="1128"/>
                </a:lnTo>
                <a:lnTo>
                  <a:pt x="509" y="1121"/>
                </a:lnTo>
                <a:lnTo>
                  <a:pt x="522" y="1114"/>
                </a:lnTo>
                <a:lnTo>
                  <a:pt x="534" y="1106"/>
                </a:lnTo>
                <a:lnTo>
                  <a:pt x="547" y="1098"/>
                </a:lnTo>
                <a:lnTo>
                  <a:pt x="560" y="1088"/>
                </a:lnTo>
                <a:lnTo>
                  <a:pt x="571" y="1078"/>
                </a:lnTo>
                <a:lnTo>
                  <a:pt x="582" y="1068"/>
                </a:lnTo>
                <a:lnTo>
                  <a:pt x="165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5" name="Picture 4" descr="A picture containing drawing&#10;&#10;Description automatically generated">
            <a:extLst>
              <a:ext uri="{FF2B5EF4-FFF2-40B4-BE49-F238E27FC236}">
                <a16:creationId xmlns:a16="http://schemas.microsoft.com/office/drawing/2014/main" id="{ABE8E17D-4229-4648-A782-F6C5A245A8C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6" name="Picture 5">
            <a:extLst>
              <a:ext uri="{FF2B5EF4-FFF2-40B4-BE49-F238E27FC236}">
                <a16:creationId xmlns:a16="http://schemas.microsoft.com/office/drawing/2014/main" id="{5443FA69-62CF-4B11-A55C-963791A8805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406535" y="350694"/>
            <a:ext cx="789949" cy="1067799"/>
          </a:xfrm>
          <a:prstGeom prst="rect">
            <a:avLst/>
          </a:prstGeom>
        </p:spPr>
      </p:pic>
    </p:spTree>
    <p:extLst>
      <p:ext uri="{BB962C8B-B14F-4D97-AF65-F5344CB8AC3E}">
        <p14:creationId xmlns:p14="http://schemas.microsoft.com/office/powerpoint/2010/main" val="7423043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1553028" y="0"/>
            <a:ext cx="16734972" cy="5379495"/>
          </a:xfrm>
          <a:custGeom>
            <a:avLst/>
            <a:gdLst>
              <a:gd name="T0" fmla="*/ 1498 w 7574"/>
              <a:gd name="T1" fmla="*/ 0 h 2433"/>
              <a:gd name="T2" fmla="*/ 2354 w 7574"/>
              <a:gd name="T3" fmla="*/ 0 h 2433"/>
              <a:gd name="T4" fmla="*/ 1520 w 7574"/>
              <a:gd name="T5" fmla="*/ 834 h 2433"/>
              <a:gd name="T6" fmla="*/ 664 w 7574"/>
              <a:gd name="T7" fmla="*/ 834 h 2433"/>
              <a:gd name="T8" fmla="*/ 1498 w 7574"/>
              <a:gd name="T9" fmla="*/ 0 h 2433"/>
              <a:gd name="T10" fmla="*/ 2434 w 7574"/>
              <a:gd name="T11" fmla="*/ 0 h 2433"/>
              <a:gd name="T12" fmla="*/ 3290 w 7574"/>
              <a:gd name="T13" fmla="*/ 0 h 2433"/>
              <a:gd name="T14" fmla="*/ 855 w 7574"/>
              <a:gd name="T15" fmla="*/ 2433 h 2433"/>
              <a:gd name="T16" fmla="*/ 0 w 7574"/>
              <a:gd name="T17" fmla="*/ 2433 h 2433"/>
              <a:gd name="T18" fmla="*/ 2434 w 7574"/>
              <a:gd name="T19" fmla="*/ 0 h 2433"/>
              <a:gd name="T20" fmla="*/ 3370 w 7574"/>
              <a:gd name="T21" fmla="*/ 0 h 2433"/>
              <a:gd name="T22" fmla="*/ 4226 w 7574"/>
              <a:gd name="T23" fmla="*/ 0 h 2433"/>
              <a:gd name="T24" fmla="*/ 2661 w 7574"/>
              <a:gd name="T25" fmla="*/ 1564 h 2433"/>
              <a:gd name="T26" fmla="*/ 1806 w 7574"/>
              <a:gd name="T27" fmla="*/ 1564 h 2433"/>
              <a:gd name="T28" fmla="*/ 3370 w 7574"/>
              <a:gd name="T29" fmla="*/ 0 h 2433"/>
              <a:gd name="T30" fmla="*/ 4306 w 7574"/>
              <a:gd name="T31" fmla="*/ 0 h 2433"/>
              <a:gd name="T32" fmla="*/ 5162 w 7574"/>
              <a:gd name="T33" fmla="*/ 0 h 2433"/>
              <a:gd name="T34" fmla="*/ 3046 w 7574"/>
              <a:gd name="T35" fmla="*/ 2115 h 2433"/>
              <a:gd name="T36" fmla="*/ 2190 w 7574"/>
              <a:gd name="T37" fmla="*/ 2115 h 2433"/>
              <a:gd name="T38" fmla="*/ 4306 w 7574"/>
              <a:gd name="T39" fmla="*/ 0 h 2433"/>
              <a:gd name="T40" fmla="*/ 5242 w 7574"/>
              <a:gd name="T41" fmla="*/ 0 h 2433"/>
              <a:gd name="T42" fmla="*/ 6098 w 7574"/>
              <a:gd name="T43" fmla="*/ 0 h 2433"/>
              <a:gd name="T44" fmla="*/ 4896 w 7574"/>
              <a:gd name="T45" fmla="*/ 1201 h 2433"/>
              <a:gd name="T46" fmla="*/ 4040 w 7574"/>
              <a:gd name="T47" fmla="*/ 1201 h 2433"/>
              <a:gd name="T48" fmla="*/ 5242 w 7574"/>
              <a:gd name="T49" fmla="*/ 0 h 2433"/>
              <a:gd name="T50" fmla="*/ 6177 w 7574"/>
              <a:gd name="T51" fmla="*/ 0 h 2433"/>
              <a:gd name="T52" fmla="*/ 7033 w 7574"/>
              <a:gd name="T53" fmla="*/ 0 h 2433"/>
              <a:gd name="T54" fmla="*/ 5123 w 7574"/>
              <a:gd name="T55" fmla="*/ 1909 h 2433"/>
              <a:gd name="T56" fmla="*/ 4267 w 7574"/>
              <a:gd name="T57" fmla="*/ 1909 h 2433"/>
              <a:gd name="T58" fmla="*/ 6177 w 7574"/>
              <a:gd name="T59" fmla="*/ 0 h 2433"/>
              <a:gd name="T60" fmla="*/ 7114 w 7574"/>
              <a:gd name="T61" fmla="*/ 0 h 2433"/>
              <a:gd name="T62" fmla="*/ 7574 w 7574"/>
              <a:gd name="T63" fmla="*/ 0 h 2433"/>
              <a:gd name="T64" fmla="*/ 7574 w 7574"/>
              <a:gd name="T65" fmla="*/ 395 h 2433"/>
              <a:gd name="T66" fmla="*/ 6453 w 7574"/>
              <a:gd name="T67" fmla="*/ 1515 h 2433"/>
              <a:gd name="T68" fmla="*/ 5597 w 7574"/>
              <a:gd name="T69" fmla="*/ 1515 h 2433"/>
              <a:gd name="T70" fmla="*/ 7114 w 7574"/>
              <a:gd name="T71" fmla="*/ 0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74" h="2433">
                <a:moveTo>
                  <a:pt x="1498" y="0"/>
                </a:moveTo>
                <a:lnTo>
                  <a:pt x="2354" y="0"/>
                </a:lnTo>
                <a:lnTo>
                  <a:pt x="1520" y="834"/>
                </a:lnTo>
                <a:lnTo>
                  <a:pt x="664" y="834"/>
                </a:lnTo>
                <a:lnTo>
                  <a:pt x="1498" y="0"/>
                </a:lnTo>
                <a:close/>
                <a:moveTo>
                  <a:pt x="2434" y="0"/>
                </a:moveTo>
                <a:lnTo>
                  <a:pt x="3290" y="0"/>
                </a:lnTo>
                <a:lnTo>
                  <a:pt x="855" y="2433"/>
                </a:lnTo>
                <a:lnTo>
                  <a:pt x="0" y="2433"/>
                </a:lnTo>
                <a:lnTo>
                  <a:pt x="2434" y="0"/>
                </a:lnTo>
                <a:close/>
                <a:moveTo>
                  <a:pt x="3370" y="0"/>
                </a:moveTo>
                <a:lnTo>
                  <a:pt x="4226" y="0"/>
                </a:lnTo>
                <a:lnTo>
                  <a:pt x="2661" y="1564"/>
                </a:lnTo>
                <a:lnTo>
                  <a:pt x="1806" y="1564"/>
                </a:lnTo>
                <a:lnTo>
                  <a:pt x="3370" y="0"/>
                </a:lnTo>
                <a:close/>
                <a:moveTo>
                  <a:pt x="4306" y="0"/>
                </a:moveTo>
                <a:lnTo>
                  <a:pt x="5162" y="0"/>
                </a:lnTo>
                <a:lnTo>
                  <a:pt x="3046" y="2115"/>
                </a:lnTo>
                <a:lnTo>
                  <a:pt x="2190" y="2115"/>
                </a:lnTo>
                <a:lnTo>
                  <a:pt x="4306" y="0"/>
                </a:lnTo>
                <a:close/>
                <a:moveTo>
                  <a:pt x="5242" y="0"/>
                </a:moveTo>
                <a:lnTo>
                  <a:pt x="6098" y="0"/>
                </a:lnTo>
                <a:lnTo>
                  <a:pt x="4896" y="1201"/>
                </a:lnTo>
                <a:lnTo>
                  <a:pt x="4040" y="1201"/>
                </a:lnTo>
                <a:lnTo>
                  <a:pt x="5242" y="0"/>
                </a:lnTo>
                <a:close/>
                <a:moveTo>
                  <a:pt x="6177" y="0"/>
                </a:moveTo>
                <a:lnTo>
                  <a:pt x="7033" y="0"/>
                </a:lnTo>
                <a:lnTo>
                  <a:pt x="5123" y="1909"/>
                </a:lnTo>
                <a:lnTo>
                  <a:pt x="4267" y="1909"/>
                </a:lnTo>
                <a:lnTo>
                  <a:pt x="6177" y="0"/>
                </a:lnTo>
                <a:close/>
                <a:moveTo>
                  <a:pt x="7114" y="0"/>
                </a:moveTo>
                <a:lnTo>
                  <a:pt x="7574" y="0"/>
                </a:lnTo>
                <a:lnTo>
                  <a:pt x="7574" y="395"/>
                </a:lnTo>
                <a:lnTo>
                  <a:pt x="6453" y="1515"/>
                </a:lnTo>
                <a:lnTo>
                  <a:pt x="5597" y="1515"/>
                </a:lnTo>
                <a:lnTo>
                  <a:pt x="7114"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6" name="Picture 5" descr="A picture containing drawing&#10;&#10;Description automatically generated">
            <a:extLst>
              <a:ext uri="{FF2B5EF4-FFF2-40B4-BE49-F238E27FC236}">
                <a16:creationId xmlns:a16="http://schemas.microsoft.com/office/drawing/2014/main" id="{5BDB9BDB-90DA-42B2-8370-D92B36CE922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8438" y="-124193"/>
            <a:ext cx="1993361" cy="1944183"/>
          </a:xfrm>
          <a:prstGeom prst="rect">
            <a:avLst/>
          </a:prstGeom>
        </p:spPr>
      </p:pic>
      <p:pic>
        <p:nvPicPr>
          <p:cNvPr id="8" name="Picture 7">
            <a:extLst>
              <a:ext uri="{FF2B5EF4-FFF2-40B4-BE49-F238E27FC236}">
                <a16:creationId xmlns:a16="http://schemas.microsoft.com/office/drawing/2014/main" id="{5F384BA9-8546-4D31-ACEC-06F4F84C77C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31635" y="337994"/>
            <a:ext cx="789949" cy="1067799"/>
          </a:xfrm>
          <a:prstGeom prst="rect">
            <a:avLst/>
          </a:prstGeom>
        </p:spPr>
      </p:pic>
    </p:spTree>
    <p:extLst>
      <p:ext uri="{BB962C8B-B14F-4D97-AF65-F5344CB8AC3E}">
        <p14:creationId xmlns:p14="http://schemas.microsoft.com/office/powerpoint/2010/main" val="31315624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4109270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2317897"/>
            <a:ext cx="10994065" cy="6868633"/>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7" name="Picture 6" descr="A picture containing drawing&#10;&#10;Description automatically generated">
            <a:extLst>
              <a:ext uri="{FF2B5EF4-FFF2-40B4-BE49-F238E27FC236}">
                <a16:creationId xmlns:a16="http://schemas.microsoft.com/office/drawing/2014/main" id="{DF29871F-CEED-B04E-8518-F4CA2D58359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5" name="Picture 4">
            <a:extLst>
              <a:ext uri="{FF2B5EF4-FFF2-40B4-BE49-F238E27FC236}">
                <a16:creationId xmlns:a16="http://schemas.microsoft.com/office/drawing/2014/main" id="{053956A0-3319-4367-9B82-05776D7DCF6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4540539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698918" cy="669891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4279192" y="4287009"/>
            <a:ext cx="4798110" cy="479811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6B0F88A4-FF9B-F54C-BFA6-563C6D03A2D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816F11FA-C9F2-48F5-BE7C-111E471F832F}"/>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18402319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0" name="Picture Placeholder 2"/>
          <p:cNvSpPr>
            <a:spLocks noGrp="1"/>
          </p:cNvSpPr>
          <p:nvPr>
            <p:ph type="pic" sz="quarter" idx="12"/>
          </p:nvPr>
        </p:nvSpPr>
        <p:spPr>
          <a:xfrm>
            <a:off x="6907700"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9" name="Picture Placeholder 2"/>
          <p:cNvSpPr>
            <a:spLocks noGrp="1"/>
          </p:cNvSpPr>
          <p:nvPr>
            <p:ph type="pic" sz="quarter" idx="11"/>
          </p:nvPr>
        </p:nvSpPr>
        <p:spPr>
          <a:xfrm>
            <a:off x="-24384" y="0"/>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4" name="Picture Placeholder 2"/>
          <p:cNvSpPr>
            <a:spLocks noGrp="1"/>
          </p:cNvSpPr>
          <p:nvPr>
            <p:ph type="pic" sz="quarter" idx="13"/>
          </p:nvPr>
        </p:nvSpPr>
        <p:spPr>
          <a:xfrm>
            <a:off x="3441658"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5" name="Picture Placeholder 2"/>
          <p:cNvSpPr>
            <a:spLocks noGrp="1"/>
          </p:cNvSpPr>
          <p:nvPr>
            <p:ph type="pic" sz="quarter" idx="14"/>
          </p:nvPr>
        </p:nvSpPr>
        <p:spPr>
          <a:xfrm>
            <a:off x="-24384"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6" name="Picture Placeholder 2"/>
          <p:cNvSpPr>
            <a:spLocks noGrp="1"/>
          </p:cNvSpPr>
          <p:nvPr>
            <p:ph type="pic" sz="quarter" idx="15"/>
          </p:nvPr>
        </p:nvSpPr>
        <p:spPr>
          <a:xfrm>
            <a:off x="3441658"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7" name="Picture Placeholder 2"/>
          <p:cNvSpPr>
            <a:spLocks noGrp="1"/>
          </p:cNvSpPr>
          <p:nvPr>
            <p:ph type="pic" sz="quarter" idx="16"/>
          </p:nvPr>
        </p:nvSpPr>
        <p:spPr>
          <a:xfrm>
            <a:off x="-24384"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13" name="Picture 12" descr="A picture containing drawing&#10;&#10;Description automatically generated">
            <a:extLst>
              <a:ext uri="{FF2B5EF4-FFF2-40B4-BE49-F238E27FC236}">
                <a16:creationId xmlns:a16="http://schemas.microsoft.com/office/drawing/2014/main" id="{C6153088-D967-E345-BB49-962A0CE7B66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11" name="Picture 10">
            <a:extLst>
              <a:ext uri="{FF2B5EF4-FFF2-40B4-BE49-F238E27FC236}">
                <a16:creationId xmlns:a16="http://schemas.microsoft.com/office/drawing/2014/main" id="{DBAAAFA7-F3EA-4C98-B116-5713A77284B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383586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02077538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22" name="Picture Placeholder 2"/>
          <p:cNvSpPr>
            <a:spLocks noGrp="1"/>
          </p:cNvSpPr>
          <p:nvPr>
            <p:ph type="pic" sz="quarter" idx="12"/>
          </p:nvPr>
        </p:nvSpPr>
        <p:spPr>
          <a:xfrm>
            <a:off x="1135917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3" name="Picture Placeholder 2"/>
          <p:cNvSpPr>
            <a:spLocks noGrp="1"/>
          </p:cNvSpPr>
          <p:nvPr>
            <p:ph type="pic" sz="quarter" idx="13"/>
          </p:nvPr>
        </p:nvSpPr>
        <p:spPr>
          <a:xfrm>
            <a:off x="9087336"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4" name="Picture Placeholder 2"/>
          <p:cNvSpPr>
            <a:spLocks noGrp="1"/>
          </p:cNvSpPr>
          <p:nvPr>
            <p:ph type="pic" sz="quarter" idx="14"/>
          </p:nvPr>
        </p:nvSpPr>
        <p:spPr>
          <a:xfrm>
            <a:off x="6815502"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5" name="Picture Placeholder 2"/>
          <p:cNvSpPr>
            <a:spLocks noGrp="1"/>
          </p:cNvSpPr>
          <p:nvPr>
            <p:ph type="pic" sz="quarter" idx="15"/>
          </p:nvPr>
        </p:nvSpPr>
        <p:spPr>
          <a:xfrm>
            <a:off x="4543668"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Picture Placeholder 2"/>
          <p:cNvSpPr>
            <a:spLocks noGrp="1"/>
          </p:cNvSpPr>
          <p:nvPr>
            <p:ph type="pic" sz="quarter" idx="16"/>
          </p:nvPr>
        </p:nvSpPr>
        <p:spPr>
          <a:xfrm>
            <a:off x="2271834"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7" name="Picture Placeholder 2"/>
          <p:cNvSpPr>
            <a:spLocks noGrp="1"/>
          </p:cNvSpPr>
          <p:nvPr>
            <p:ph type="pic" sz="quarter" idx="17"/>
          </p:nvPr>
        </p:nvSpPr>
        <p:spPr>
          <a:xfrm>
            <a:off x="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0" name="Picture Placeholder 2"/>
          <p:cNvSpPr>
            <a:spLocks noGrp="1"/>
          </p:cNvSpPr>
          <p:nvPr>
            <p:ph type="pic" sz="quarter" idx="19"/>
          </p:nvPr>
        </p:nvSpPr>
        <p:spPr>
          <a:xfrm>
            <a:off x="9087336"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1" name="Picture Placeholder 2"/>
          <p:cNvSpPr>
            <a:spLocks noGrp="1"/>
          </p:cNvSpPr>
          <p:nvPr>
            <p:ph type="pic" sz="quarter" idx="20"/>
          </p:nvPr>
        </p:nvSpPr>
        <p:spPr>
          <a:xfrm>
            <a:off x="6815502"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2" name="Picture Placeholder 2"/>
          <p:cNvSpPr>
            <a:spLocks noGrp="1"/>
          </p:cNvSpPr>
          <p:nvPr>
            <p:ph type="pic" sz="quarter" idx="21"/>
          </p:nvPr>
        </p:nvSpPr>
        <p:spPr>
          <a:xfrm>
            <a:off x="4543668"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3" name="Picture Placeholder 2"/>
          <p:cNvSpPr>
            <a:spLocks noGrp="1"/>
          </p:cNvSpPr>
          <p:nvPr>
            <p:ph type="pic" sz="quarter" idx="22"/>
          </p:nvPr>
        </p:nvSpPr>
        <p:spPr>
          <a:xfrm>
            <a:off x="2271834"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4" name="Picture Placeholder 2"/>
          <p:cNvSpPr>
            <a:spLocks noGrp="1"/>
          </p:cNvSpPr>
          <p:nvPr>
            <p:ph type="pic" sz="quarter" idx="23"/>
          </p:nvPr>
        </p:nvSpPr>
        <p:spPr>
          <a:xfrm>
            <a:off x="0"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7" name="Picture Placeholder 2"/>
          <p:cNvSpPr>
            <a:spLocks noGrp="1"/>
          </p:cNvSpPr>
          <p:nvPr>
            <p:ph type="pic" sz="quarter" idx="25"/>
          </p:nvPr>
        </p:nvSpPr>
        <p:spPr>
          <a:xfrm>
            <a:off x="4543668"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8" name="Picture Placeholder 2"/>
          <p:cNvSpPr>
            <a:spLocks noGrp="1"/>
          </p:cNvSpPr>
          <p:nvPr>
            <p:ph type="pic" sz="quarter" idx="26"/>
          </p:nvPr>
        </p:nvSpPr>
        <p:spPr>
          <a:xfrm>
            <a:off x="2271834"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9" name="Picture Placeholder 2"/>
          <p:cNvSpPr>
            <a:spLocks noGrp="1"/>
          </p:cNvSpPr>
          <p:nvPr>
            <p:ph type="pic" sz="quarter" idx="27"/>
          </p:nvPr>
        </p:nvSpPr>
        <p:spPr>
          <a:xfrm>
            <a:off x="0"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0" name="Picture Placeholder 2"/>
          <p:cNvSpPr>
            <a:spLocks noGrp="1"/>
          </p:cNvSpPr>
          <p:nvPr>
            <p:ph type="pic" sz="quarter" idx="28"/>
          </p:nvPr>
        </p:nvSpPr>
        <p:spPr>
          <a:xfrm>
            <a:off x="0" y="6743703"/>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21" name="Picture 20" descr="A picture containing drawing&#10;&#10;Description automatically generated">
            <a:extLst>
              <a:ext uri="{FF2B5EF4-FFF2-40B4-BE49-F238E27FC236}">
                <a16:creationId xmlns:a16="http://schemas.microsoft.com/office/drawing/2014/main" id="{AB2D3455-4DB6-AD40-8226-3DC009A5363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18" name="Picture 17">
            <a:extLst>
              <a:ext uri="{FF2B5EF4-FFF2-40B4-BE49-F238E27FC236}">
                <a16:creationId xmlns:a16="http://schemas.microsoft.com/office/drawing/2014/main" id="{6C07F0FC-49CE-4A27-ACE6-0F22820A1C61}"/>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3735969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076448"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6052354"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8D3D034F-D23D-3840-A32C-50C3BA8F04A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8D3BD815-F230-48CF-A3EA-59FADA202275}"/>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39708309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457449" y="0"/>
            <a:ext cx="5485374"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0" y="0"/>
            <a:ext cx="2457448"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8F2218D0-88EB-0848-8A65-E9C52FBF873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62436CCD-E061-4955-BD36-CA7300196BD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351954214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8469654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1028906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79841536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06229572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7260151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77295770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6" name="Freeform 9"/>
          <p:cNvSpPr>
            <a:spLocks noGrp="1"/>
          </p:cNvSpPr>
          <p:nvPr>
            <p:ph type="pic" sz="quarter" idx="11"/>
          </p:nvPr>
        </p:nvSpPr>
        <p:spPr bwMode="auto">
          <a:xfrm>
            <a:off x="8655168" y="3482292"/>
            <a:ext cx="5777441" cy="5788744"/>
          </a:xfrm>
          <a:custGeom>
            <a:avLst/>
            <a:gdLst>
              <a:gd name="T0" fmla="*/ 1408 w 2554"/>
              <a:gd name="T1" fmla="*/ 6 h 2560"/>
              <a:gd name="T2" fmla="*/ 1596 w 2554"/>
              <a:gd name="T3" fmla="*/ 39 h 2560"/>
              <a:gd name="T4" fmla="*/ 1774 w 2554"/>
              <a:gd name="T5" fmla="*/ 100 h 2560"/>
              <a:gd name="T6" fmla="*/ 1939 w 2554"/>
              <a:gd name="T7" fmla="*/ 185 h 2560"/>
              <a:gd name="T8" fmla="*/ 2089 w 2554"/>
              <a:gd name="T9" fmla="*/ 292 h 2560"/>
              <a:gd name="T10" fmla="*/ 2222 w 2554"/>
              <a:gd name="T11" fmla="*/ 419 h 2560"/>
              <a:gd name="T12" fmla="*/ 2335 w 2554"/>
              <a:gd name="T13" fmla="*/ 564 h 2560"/>
              <a:gd name="T14" fmla="*/ 2428 w 2554"/>
              <a:gd name="T15" fmla="*/ 725 h 2560"/>
              <a:gd name="T16" fmla="*/ 2497 w 2554"/>
              <a:gd name="T17" fmla="*/ 899 h 2560"/>
              <a:gd name="T18" fmla="*/ 2539 w 2554"/>
              <a:gd name="T19" fmla="*/ 1085 h 2560"/>
              <a:gd name="T20" fmla="*/ 2554 w 2554"/>
              <a:gd name="T21" fmla="*/ 1280 h 2560"/>
              <a:gd name="T22" fmla="*/ 2539 w 2554"/>
              <a:gd name="T23" fmla="*/ 1475 h 2560"/>
              <a:gd name="T24" fmla="*/ 2497 w 2554"/>
              <a:gd name="T25" fmla="*/ 1661 h 2560"/>
              <a:gd name="T26" fmla="*/ 2428 w 2554"/>
              <a:gd name="T27" fmla="*/ 1835 h 2560"/>
              <a:gd name="T28" fmla="*/ 2335 w 2554"/>
              <a:gd name="T29" fmla="*/ 1996 h 2560"/>
              <a:gd name="T30" fmla="*/ 2222 w 2554"/>
              <a:gd name="T31" fmla="*/ 2141 h 2560"/>
              <a:gd name="T32" fmla="*/ 2089 w 2554"/>
              <a:gd name="T33" fmla="*/ 2268 h 2560"/>
              <a:gd name="T34" fmla="*/ 1939 w 2554"/>
              <a:gd name="T35" fmla="*/ 2375 h 2560"/>
              <a:gd name="T36" fmla="*/ 1774 w 2554"/>
              <a:gd name="T37" fmla="*/ 2460 h 2560"/>
              <a:gd name="T38" fmla="*/ 1596 w 2554"/>
              <a:gd name="T39" fmla="*/ 2520 h 2560"/>
              <a:gd name="T40" fmla="*/ 1408 w 2554"/>
              <a:gd name="T41" fmla="*/ 2554 h 2560"/>
              <a:gd name="T42" fmla="*/ 1211 w 2554"/>
              <a:gd name="T43" fmla="*/ 2559 h 2560"/>
              <a:gd name="T44" fmla="*/ 1019 w 2554"/>
              <a:gd name="T45" fmla="*/ 2535 h 2560"/>
              <a:gd name="T46" fmla="*/ 838 w 2554"/>
              <a:gd name="T47" fmla="*/ 2482 h 2560"/>
              <a:gd name="T48" fmla="*/ 668 w 2554"/>
              <a:gd name="T49" fmla="*/ 2406 h 2560"/>
              <a:gd name="T50" fmla="*/ 513 w 2554"/>
              <a:gd name="T51" fmla="*/ 2306 h 2560"/>
              <a:gd name="T52" fmla="*/ 374 w 2554"/>
              <a:gd name="T53" fmla="*/ 2185 h 2560"/>
              <a:gd name="T54" fmla="*/ 254 w 2554"/>
              <a:gd name="T55" fmla="*/ 2046 h 2560"/>
              <a:gd name="T56" fmla="*/ 154 w 2554"/>
              <a:gd name="T57" fmla="*/ 1891 h 2560"/>
              <a:gd name="T58" fmla="*/ 78 w 2554"/>
              <a:gd name="T59" fmla="*/ 1720 h 2560"/>
              <a:gd name="T60" fmla="*/ 26 w 2554"/>
              <a:gd name="T61" fmla="*/ 1538 h 2560"/>
              <a:gd name="T62" fmla="*/ 1 w 2554"/>
              <a:gd name="T63" fmla="*/ 1346 h 2560"/>
              <a:gd name="T64" fmla="*/ 6 w 2554"/>
              <a:gd name="T65" fmla="*/ 1150 h 2560"/>
              <a:gd name="T66" fmla="*/ 40 w 2554"/>
              <a:gd name="T67" fmla="*/ 960 h 2560"/>
              <a:gd name="T68" fmla="*/ 100 w 2554"/>
              <a:gd name="T69" fmla="*/ 782 h 2560"/>
              <a:gd name="T70" fmla="*/ 185 w 2554"/>
              <a:gd name="T71" fmla="*/ 616 h 2560"/>
              <a:gd name="T72" fmla="*/ 292 w 2554"/>
              <a:gd name="T73" fmla="*/ 466 h 2560"/>
              <a:gd name="T74" fmla="*/ 418 w 2554"/>
              <a:gd name="T75" fmla="*/ 332 h 2560"/>
              <a:gd name="T76" fmla="*/ 563 w 2554"/>
              <a:gd name="T77" fmla="*/ 218 h 2560"/>
              <a:gd name="T78" fmla="*/ 723 w 2554"/>
              <a:gd name="T79" fmla="*/ 125 h 2560"/>
              <a:gd name="T80" fmla="*/ 897 w 2554"/>
              <a:gd name="T81" fmla="*/ 57 h 2560"/>
              <a:gd name="T82" fmla="*/ 1083 w 2554"/>
              <a:gd name="T83" fmla="*/ 14 h 2560"/>
              <a:gd name="T84" fmla="*/ 1276 w 2554"/>
              <a:gd name="T85" fmla="*/ 0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54" h="2560">
                <a:moveTo>
                  <a:pt x="1276" y="0"/>
                </a:moveTo>
                <a:lnTo>
                  <a:pt x="1343" y="1"/>
                </a:lnTo>
                <a:lnTo>
                  <a:pt x="1408" y="6"/>
                </a:lnTo>
                <a:lnTo>
                  <a:pt x="1471" y="14"/>
                </a:lnTo>
                <a:lnTo>
                  <a:pt x="1534" y="25"/>
                </a:lnTo>
                <a:lnTo>
                  <a:pt x="1596" y="39"/>
                </a:lnTo>
                <a:lnTo>
                  <a:pt x="1657" y="57"/>
                </a:lnTo>
                <a:lnTo>
                  <a:pt x="1716" y="77"/>
                </a:lnTo>
                <a:lnTo>
                  <a:pt x="1774" y="100"/>
                </a:lnTo>
                <a:lnTo>
                  <a:pt x="1831" y="125"/>
                </a:lnTo>
                <a:lnTo>
                  <a:pt x="1886" y="154"/>
                </a:lnTo>
                <a:lnTo>
                  <a:pt x="1939" y="185"/>
                </a:lnTo>
                <a:lnTo>
                  <a:pt x="1991" y="218"/>
                </a:lnTo>
                <a:lnTo>
                  <a:pt x="2041" y="254"/>
                </a:lnTo>
                <a:lnTo>
                  <a:pt x="2089" y="292"/>
                </a:lnTo>
                <a:lnTo>
                  <a:pt x="2136" y="332"/>
                </a:lnTo>
                <a:lnTo>
                  <a:pt x="2180" y="375"/>
                </a:lnTo>
                <a:lnTo>
                  <a:pt x="2222" y="419"/>
                </a:lnTo>
                <a:lnTo>
                  <a:pt x="2262" y="466"/>
                </a:lnTo>
                <a:lnTo>
                  <a:pt x="2300" y="514"/>
                </a:lnTo>
                <a:lnTo>
                  <a:pt x="2335" y="564"/>
                </a:lnTo>
                <a:lnTo>
                  <a:pt x="2369" y="616"/>
                </a:lnTo>
                <a:lnTo>
                  <a:pt x="2400" y="670"/>
                </a:lnTo>
                <a:lnTo>
                  <a:pt x="2428" y="725"/>
                </a:lnTo>
                <a:lnTo>
                  <a:pt x="2454" y="782"/>
                </a:lnTo>
                <a:lnTo>
                  <a:pt x="2476" y="840"/>
                </a:lnTo>
                <a:lnTo>
                  <a:pt x="2497" y="899"/>
                </a:lnTo>
                <a:lnTo>
                  <a:pt x="2514" y="960"/>
                </a:lnTo>
                <a:lnTo>
                  <a:pt x="2528" y="1022"/>
                </a:lnTo>
                <a:lnTo>
                  <a:pt x="2539" y="1085"/>
                </a:lnTo>
                <a:lnTo>
                  <a:pt x="2547" y="1150"/>
                </a:lnTo>
                <a:lnTo>
                  <a:pt x="2553" y="1214"/>
                </a:lnTo>
                <a:lnTo>
                  <a:pt x="2554" y="1280"/>
                </a:lnTo>
                <a:lnTo>
                  <a:pt x="2553" y="1346"/>
                </a:lnTo>
                <a:lnTo>
                  <a:pt x="2547" y="1411"/>
                </a:lnTo>
                <a:lnTo>
                  <a:pt x="2539" y="1475"/>
                </a:lnTo>
                <a:lnTo>
                  <a:pt x="2528" y="1538"/>
                </a:lnTo>
                <a:lnTo>
                  <a:pt x="2514" y="1600"/>
                </a:lnTo>
                <a:lnTo>
                  <a:pt x="2497" y="1661"/>
                </a:lnTo>
                <a:lnTo>
                  <a:pt x="2476" y="1720"/>
                </a:lnTo>
                <a:lnTo>
                  <a:pt x="2454" y="1778"/>
                </a:lnTo>
                <a:lnTo>
                  <a:pt x="2428" y="1835"/>
                </a:lnTo>
                <a:lnTo>
                  <a:pt x="2400" y="1891"/>
                </a:lnTo>
                <a:lnTo>
                  <a:pt x="2369" y="1944"/>
                </a:lnTo>
                <a:lnTo>
                  <a:pt x="2335" y="1996"/>
                </a:lnTo>
                <a:lnTo>
                  <a:pt x="2300" y="2046"/>
                </a:lnTo>
                <a:lnTo>
                  <a:pt x="2262" y="2094"/>
                </a:lnTo>
                <a:lnTo>
                  <a:pt x="2222" y="2141"/>
                </a:lnTo>
                <a:lnTo>
                  <a:pt x="2180" y="2185"/>
                </a:lnTo>
                <a:lnTo>
                  <a:pt x="2136" y="2228"/>
                </a:lnTo>
                <a:lnTo>
                  <a:pt x="2089" y="2268"/>
                </a:lnTo>
                <a:lnTo>
                  <a:pt x="2041" y="2306"/>
                </a:lnTo>
                <a:lnTo>
                  <a:pt x="1991" y="2341"/>
                </a:lnTo>
                <a:lnTo>
                  <a:pt x="1939" y="2375"/>
                </a:lnTo>
                <a:lnTo>
                  <a:pt x="1886" y="2406"/>
                </a:lnTo>
                <a:lnTo>
                  <a:pt x="1831" y="2434"/>
                </a:lnTo>
                <a:lnTo>
                  <a:pt x="1774" y="2460"/>
                </a:lnTo>
                <a:lnTo>
                  <a:pt x="1716" y="2482"/>
                </a:lnTo>
                <a:lnTo>
                  <a:pt x="1657" y="2503"/>
                </a:lnTo>
                <a:lnTo>
                  <a:pt x="1596" y="2520"/>
                </a:lnTo>
                <a:lnTo>
                  <a:pt x="1534" y="2535"/>
                </a:lnTo>
                <a:lnTo>
                  <a:pt x="1471" y="2546"/>
                </a:lnTo>
                <a:lnTo>
                  <a:pt x="1408" y="2554"/>
                </a:lnTo>
                <a:lnTo>
                  <a:pt x="1343" y="2559"/>
                </a:lnTo>
                <a:lnTo>
                  <a:pt x="1276" y="2560"/>
                </a:lnTo>
                <a:lnTo>
                  <a:pt x="1211" y="2559"/>
                </a:lnTo>
                <a:lnTo>
                  <a:pt x="1146" y="2554"/>
                </a:lnTo>
                <a:lnTo>
                  <a:pt x="1083" y="2546"/>
                </a:lnTo>
                <a:lnTo>
                  <a:pt x="1019" y="2535"/>
                </a:lnTo>
                <a:lnTo>
                  <a:pt x="957" y="2520"/>
                </a:lnTo>
                <a:lnTo>
                  <a:pt x="897" y="2503"/>
                </a:lnTo>
                <a:lnTo>
                  <a:pt x="838" y="2482"/>
                </a:lnTo>
                <a:lnTo>
                  <a:pt x="780" y="2460"/>
                </a:lnTo>
                <a:lnTo>
                  <a:pt x="723" y="2434"/>
                </a:lnTo>
                <a:lnTo>
                  <a:pt x="668" y="2406"/>
                </a:lnTo>
                <a:lnTo>
                  <a:pt x="615" y="2375"/>
                </a:lnTo>
                <a:lnTo>
                  <a:pt x="563" y="2341"/>
                </a:lnTo>
                <a:lnTo>
                  <a:pt x="513" y="2306"/>
                </a:lnTo>
                <a:lnTo>
                  <a:pt x="465" y="2268"/>
                </a:lnTo>
                <a:lnTo>
                  <a:pt x="418" y="2228"/>
                </a:lnTo>
                <a:lnTo>
                  <a:pt x="374" y="2185"/>
                </a:lnTo>
                <a:lnTo>
                  <a:pt x="331" y="2141"/>
                </a:lnTo>
                <a:lnTo>
                  <a:pt x="292" y="2094"/>
                </a:lnTo>
                <a:lnTo>
                  <a:pt x="254" y="2046"/>
                </a:lnTo>
                <a:lnTo>
                  <a:pt x="218" y="1996"/>
                </a:lnTo>
                <a:lnTo>
                  <a:pt x="185" y="1944"/>
                </a:lnTo>
                <a:lnTo>
                  <a:pt x="154" y="1891"/>
                </a:lnTo>
                <a:lnTo>
                  <a:pt x="125" y="1835"/>
                </a:lnTo>
                <a:lnTo>
                  <a:pt x="100" y="1778"/>
                </a:lnTo>
                <a:lnTo>
                  <a:pt x="78" y="1720"/>
                </a:lnTo>
                <a:lnTo>
                  <a:pt x="57" y="1661"/>
                </a:lnTo>
                <a:lnTo>
                  <a:pt x="40" y="1600"/>
                </a:lnTo>
                <a:lnTo>
                  <a:pt x="26" y="1538"/>
                </a:lnTo>
                <a:lnTo>
                  <a:pt x="14" y="1475"/>
                </a:lnTo>
                <a:lnTo>
                  <a:pt x="6" y="1411"/>
                </a:lnTo>
                <a:lnTo>
                  <a:pt x="1" y="1346"/>
                </a:lnTo>
                <a:lnTo>
                  <a:pt x="0" y="1280"/>
                </a:lnTo>
                <a:lnTo>
                  <a:pt x="1" y="1214"/>
                </a:lnTo>
                <a:lnTo>
                  <a:pt x="6" y="1150"/>
                </a:lnTo>
                <a:lnTo>
                  <a:pt x="14" y="1085"/>
                </a:lnTo>
                <a:lnTo>
                  <a:pt x="26" y="1022"/>
                </a:lnTo>
                <a:lnTo>
                  <a:pt x="40" y="960"/>
                </a:lnTo>
                <a:lnTo>
                  <a:pt x="57" y="899"/>
                </a:lnTo>
                <a:lnTo>
                  <a:pt x="78" y="840"/>
                </a:lnTo>
                <a:lnTo>
                  <a:pt x="100" y="782"/>
                </a:lnTo>
                <a:lnTo>
                  <a:pt x="125" y="725"/>
                </a:lnTo>
                <a:lnTo>
                  <a:pt x="154" y="670"/>
                </a:lnTo>
                <a:lnTo>
                  <a:pt x="185" y="616"/>
                </a:lnTo>
                <a:lnTo>
                  <a:pt x="218" y="564"/>
                </a:lnTo>
                <a:lnTo>
                  <a:pt x="254" y="514"/>
                </a:lnTo>
                <a:lnTo>
                  <a:pt x="292" y="466"/>
                </a:lnTo>
                <a:lnTo>
                  <a:pt x="331" y="419"/>
                </a:lnTo>
                <a:lnTo>
                  <a:pt x="374" y="375"/>
                </a:lnTo>
                <a:lnTo>
                  <a:pt x="418" y="332"/>
                </a:lnTo>
                <a:lnTo>
                  <a:pt x="465" y="292"/>
                </a:lnTo>
                <a:lnTo>
                  <a:pt x="513" y="254"/>
                </a:lnTo>
                <a:lnTo>
                  <a:pt x="563" y="218"/>
                </a:lnTo>
                <a:lnTo>
                  <a:pt x="615" y="185"/>
                </a:lnTo>
                <a:lnTo>
                  <a:pt x="668" y="154"/>
                </a:lnTo>
                <a:lnTo>
                  <a:pt x="723" y="125"/>
                </a:lnTo>
                <a:lnTo>
                  <a:pt x="780" y="100"/>
                </a:lnTo>
                <a:lnTo>
                  <a:pt x="838" y="77"/>
                </a:lnTo>
                <a:lnTo>
                  <a:pt x="897" y="57"/>
                </a:lnTo>
                <a:lnTo>
                  <a:pt x="957" y="39"/>
                </a:lnTo>
                <a:lnTo>
                  <a:pt x="1019" y="25"/>
                </a:lnTo>
                <a:lnTo>
                  <a:pt x="1083" y="14"/>
                </a:lnTo>
                <a:lnTo>
                  <a:pt x="1146" y="6"/>
                </a:lnTo>
                <a:lnTo>
                  <a:pt x="1211" y="1"/>
                </a:lnTo>
                <a:lnTo>
                  <a:pt x="127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6"/>
          <p:cNvSpPr>
            <a:spLocks noGrp="1"/>
          </p:cNvSpPr>
          <p:nvPr>
            <p:ph type="pic" sz="quarter" idx="10"/>
          </p:nvPr>
        </p:nvSpPr>
        <p:spPr bwMode="auto">
          <a:xfrm>
            <a:off x="11334720" y="0"/>
            <a:ext cx="6953280" cy="10288588"/>
          </a:xfrm>
          <a:custGeom>
            <a:avLst/>
            <a:gdLst>
              <a:gd name="T0" fmla="*/ 1411 w 3076"/>
              <a:gd name="T1" fmla="*/ 4552 h 4552"/>
              <a:gd name="T2" fmla="*/ 1167 w 3076"/>
              <a:gd name="T3" fmla="*/ 3681 h 4552"/>
              <a:gd name="T4" fmla="*/ 1201 w 3076"/>
              <a:gd name="T5" fmla="*/ 3635 h 4552"/>
              <a:gd name="T6" fmla="*/ 1235 w 3076"/>
              <a:gd name="T7" fmla="*/ 3587 h 4552"/>
              <a:gd name="T8" fmla="*/ 1267 w 3076"/>
              <a:gd name="T9" fmla="*/ 3538 h 4552"/>
              <a:gd name="T10" fmla="*/ 1296 w 3076"/>
              <a:gd name="T11" fmla="*/ 3487 h 4552"/>
              <a:gd name="T12" fmla="*/ 1323 w 3076"/>
              <a:gd name="T13" fmla="*/ 3435 h 4552"/>
              <a:gd name="T14" fmla="*/ 1348 w 3076"/>
              <a:gd name="T15" fmla="*/ 3382 h 4552"/>
              <a:gd name="T16" fmla="*/ 1371 w 3076"/>
              <a:gd name="T17" fmla="*/ 3327 h 4552"/>
              <a:gd name="T18" fmla="*/ 1391 w 3076"/>
              <a:gd name="T19" fmla="*/ 3271 h 4552"/>
              <a:gd name="T20" fmla="*/ 1409 w 3076"/>
              <a:gd name="T21" fmla="*/ 3215 h 4552"/>
              <a:gd name="T22" fmla="*/ 1425 w 3076"/>
              <a:gd name="T23" fmla="*/ 3157 h 4552"/>
              <a:gd name="T24" fmla="*/ 1438 w 3076"/>
              <a:gd name="T25" fmla="*/ 3098 h 4552"/>
              <a:gd name="T26" fmla="*/ 1449 w 3076"/>
              <a:gd name="T27" fmla="*/ 3038 h 4552"/>
              <a:gd name="T28" fmla="*/ 1457 w 3076"/>
              <a:gd name="T29" fmla="*/ 2978 h 4552"/>
              <a:gd name="T30" fmla="*/ 1462 w 3076"/>
              <a:gd name="T31" fmla="*/ 2916 h 4552"/>
              <a:gd name="T32" fmla="*/ 1465 w 3076"/>
              <a:gd name="T33" fmla="*/ 2854 h 4552"/>
              <a:gd name="T34" fmla="*/ 1464 w 3076"/>
              <a:gd name="T35" fmla="*/ 2764 h 4552"/>
              <a:gd name="T36" fmla="*/ 1455 w 3076"/>
              <a:gd name="T37" fmla="*/ 2649 h 4552"/>
              <a:gd name="T38" fmla="*/ 1436 w 3076"/>
              <a:gd name="T39" fmla="*/ 2535 h 4552"/>
              <a:gd name="T40" fmla="*/ 1407 w 3076"/>
              <a:gd name="T41" fmla="*/ 2426 h 4552"/>
              <a:gd name="T42" fmla="*/ 1372 w 3076"/>
              <a:gd name="T43" fmla="*/ 2319 h 4552"/>
              <a:gd name="T44" fmla="*/ 1327 w 3076"/>
              <a:gd name="T45" fmla="*/ 2218 h 4552"/>
              <a:gd name="T46" fmla="*/ 1274 w 3076"/>
              <a:gd name="T47" fmla="*/ 2121 h 4552"/>
              <a:gd name="T48" fmla="*/ 1214 w 3076"/>
              <a:gd name="T49" fmla="*/ 2028 h 4552"/>
              <a:gd name="T50" fmla="*/ 1147 w 3076"/>
              <a:gd name="T51" fmla="*/ 1941 h 4552"/>
              <a:gd name="T52" fmla="*/ 1074 w 3076"/>
              <a:gd name="T53" fmla="*/ 1859 h 4552"/>
              <a:gd name="T54" fmla="*/ 994 w 3076"/>
              <a:gd name="T55" fmla="*/ 1785 h 4552"/>
              <a:gd name="T56" fmla="*/ 909 w 3076"/>
              <a:gd name="T57" fmla="*/ 1715 h 4552"/>
              <a:gd name="T58" fmla="*/ 818 w 3076"/>
              <a:gd name="T59" fmla="*/ 1654 h 4552"/>
              <a:gd name="T60" fmla="*/ 722 w 3076"/>
              <a:gd name="T61" fmla="*/ 1599 h 4552"/>
              <a:gd name="T62" fmla="*/ 622 w 3076"/>
              <a:gd name="T63" fmla="*/ 1552 h 4552"/>
              <a:gd name="T64" fmla="*/ 517 w 3076"/>
              <a:gd name="T65" fmla="*/ 1513 h 4552"/>
              <a:gd name="T66" fmla="*/ 0 w 3076"/>
              <a:gd name="T67" fmla="*/ 0 h 4552"/>
              <a:gd name="T68" fmla="*/ 3076 w 3076"/>
              <a:gd name="T69" fmla="*/ 2488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6" h="4552">
                <a:moveTo>
                  <a:pt x="3076" y="4552"/>
                </a:moveTo>
                <a:lnTo>
                  <a:pt x="1411" y="4552"/>
                </a:lnTo>
                <a:lnTo>
                  <a:pt x="1148" y="3703"/>
                </a:lnTo>
                <a:lnTo>
                  <a:pt x="1167" y="3681"/>
                </a:lnTo>
                <a:lnTo>
                  <a:pt x="1184" y="3657"/>
                </a:lnTo>
                <a:lnTo>
                  <a:pt x="1201" y="3635"/>
                </a:lnTo>
                <a:lnTo>
                  <a:pt x="1219" y="3610"/>
                </a:lnTo>
                <a:lnTo>
                  <a:pt x="1235" y="3587"/>
                </a:lnTo>
                <a:lnTo>
                  <a:pt x="1251" y="3562"/>
                </a:lnTo>
                <a:lnTo>
                  <a:pt x="1267" y="3538"/>
                </a:lnTo>
                <a:lnTo>
                  <a:pt x="1281" y="3512"/>
                </a:lnTo>
                <a:lnTo>
                  <a:pt x="1296" y="3487"/>
                </a:lnTo>
                <a:lnTo>
                  <a:pt x="1309" y="3461"/>
                </a:lnTo>
                <a:lnTo>
                  <a:pt x="1323" y="3435"/>
                </a:lnTo>
                <a:lnTo>
                  <a:pt x="1336" y="3408"/>
                </a:lnTo>
                <a:lnTo>
                  <a:pt x="1348" y="3382"/>
                </a:lnTo>
                <a:lnTo>
                  <a:pt x="1359" y="3354"/>
                </a:lnTo>
                <a:lnTo>
                  <a:pt x="1371" y="3327"/>
                </a:lnTo>
                <a:lnTo>
                  <a:pt x="1382" y="3300"/>
                </a:lnTo>
                <a:lnTo>
                  <a:pt x="1391" y="3271"/>
                </a:lnTo>
                <a:lnTo>
                  <a:pt x="1400" y="3244"/>
                </a:lnTo>
                <a:lnTo>
                  <a:pt x="1409" y="3215"/>
                </a:lnTo>
                <a:lnTo>
                  <a:pt x="1418" y="3186"/>
                </a:lnTo>
                <a:lnTo>
                  <a:pt x="1425" y="3157"/>
                </a:lnTo>
                <a:lnTo>
                  <a:pt x="1432" y="3128"/>
                </a:lnTo>
                <a:lnTo>
                  <a:pt x="1438" y="3098"/>
                </a:lnTo>
                <a:lnTo>
                  <a:pt x="1444" y="3069"/>
                </a:lnTo>
                <a:lnTo>
                  <a:pt x="1449" y="3038"/>
                </a:lnTo>
                <a:lnTo>
                  <a:pt x="1453" y="3008"/>
                </a:lnTo>
                <a:lnTo>
                  <a:pt x="1457" y="2978"/>
                </a:lnTo>
                <a:lnTo>
                  <a:pt x="1460" y="2947"/>
                </a:lnTo>
                <a:lnTo>
                  <a:pt x="1462" y="2916"/>
                </a:lnTo>
                <a:lnTo>
                  <a:pt x="1464" y="2886"/>
                </a:lnTo>
                <a:lnTo>
                  <a:pt x="1465" y="2854"/>
                </a:lnTo>
                <a:lnTo>
                  <a:pt x="1465" y="2823"/>
                </a:lnTo>
                <a:lnTo>
                  <a:pt x="1464" y="2764"/>
                </a:lnTo>
                <a:lnTo>
                  <a:pt x="1461" y="2706"/>
                </a:lnTo>
                <a:lnTo>
                  <a:pt x="1455" y="2649"/>
                </a:lnTo>
                <a:lnTo>
                  <a:pt x="1446" y="2591"/>
                </a:lnTo>
                <a:lnTo>
                  <a:pt x="1436" y="2535"/>
                </a:lnTo>
                <a:lnTo>
                  <a:pt x="1423" y="2480"/>
                </a:lnTo>
                <a:lnTo>
                  <a:pt x="1407" y="2426"/>
                </a:lnTo>
                <a:lnTo>
                  <a:pt x="1391" y="2373"/>
                </a:lnTo>
                <a:lnTo>
                  <a:pt x="1372" y="2319"/>
                </a:lnTo>
                <a:lnTo>
                  <a:pt x="1350" y="2268"/>
                </a:lnTo>
                <a:lnTo>
                  <a:pt x="1327" y="2218"/>
                </a:lnTo>
                <a:lnTo>
                  <a:pt x="1301" y="2169"/>
                </a:lnTo>
                <a:lnTo>
                  <a:pt x="1274" y="2121"/>
                </a:lnTo>
                <a:lnTo>
                  <a:pt x="1245" y="2074"/>
                </a:lnTo>
                <a:lnTo>
                  <a:pt x="1214" y="2028"/>
                </a:lnTo>
                <a:lnTo>
                  <a:pt x="1181" y="1984"/>
                </a:lnTo>
                <a:lnTo>
                  <a:pt x="1147" y="1941"/>
                </a:lnTo>
                <a:lnTo>
                  <a:pt x="1112" y="1899"/>
                </a:lnTo>
                <a:lnTo>
                  <a:pt x="1074" y="1859"/>
                </a:lnTo>
                <a:lnTo>
                  <a:pt x="1035" y="1822"/>
                </a:lnTo>
                <a:lnTo>
                  <a:pt x="994" y="1785"/>
                </a:lnTo>
                <a:lnTo>
                  <a:pt x="953" y="1749"/>
                </a:lnTo>
                <a:lnTo>
                  <a:pt x="909" y="1715"/>
                </a:lnTo>
                <a:lnTo>
                  <a:pt x="864" y="1684"/>
                </a:lnTo>
                <a:lnTo>
                  <a:pt x="818" y="1654"/>
                </a:lnTo>
                <a:lnTo>
                  <a:pt x="771" y="1625"/>
                </a:lnTo>
                <a:lnTo>
                  <a:pt x="722" y="1599"/>
                </a:lnTo>
                <a:lnTo>
                  <a:pt x="672" y="1574"/>
                </a:lnTo>
                <a:lnTo>
                  <a:pt x="622" y="1552"/>
                </a:lnTo>
                <a:lnTo>
                  <a:pt x="570" y="1531"/>
                </a:lnTo>
                <a:lnTo>
                  <a:pt x="517" y="1513"/>
                </a:lnTo>
                <a:lnTo>
                  <a:pt x="463" y="1497"/>
                </a:lnTo>
                <a:lnTo>
                  <a:pt x="0" y="0"/>
                </a:lnTo>
                <a:lnTo>
                  <a:pt x="2304" y="0"/>
                </a:lnTo>
                <a:lnTo>
                  <a:pt x="3076" y="2488"/>
                </a:lnTo>
                <a:lnTo>
                  <a:pt x="3076"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643364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5" name="Picture 4" descr="A picture containing drawing&#10;&#10;Description automatically generated">
            <a:extLst>
              <a:ext uri="{FF2B5EF4-FFF2-40B4-BE49-F238E27FC236}">
                <a16:creationId xmlns:a16="http://schemas.microsoft.com/office/drawing/2014/main" id="{014AA7ED-D735-48D5-8BBD-6D55042EFC1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8438" y="-124193"/>
            <a:ext cx="1993361" cy="1944183"/>
          </a:xfrm>
          <a:prstGeom prst="rect">
            <a:avLst/>
          </a:prstGeom>
        </p:spPr>
      </p:pic>
      <p:pic>
        <p:nvPicPr>
          <p:cNvPr id="6" name="Picture 5">
            <a:extLst>
              <a:ext uri="{FF2B5EF4-FFF2-40B4-BE49-F238E27FC236}">
                <a16:creationId xmlns:a16="http://schemas.microsoft.com/office/drawing/2014/main" id="{420A8AE5-65FE-4AE9-AA14-F47969611436}"/>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31635" y="337994"/>
            <a:ext cx="789949" cy="1067799"/>
          </a:xfrm>
          <a:prstGeom prst="rect">
            <a:avLst/>
          </a:prstGeom>
        </p:spPr>
      </p:pic>
    </p:spTree>
    <p:extLst>
      <p:ext uri="{BB962C8B-B14F-4D97-AF65-F5344CB8AC3E}">
        <p14:creationId xmlns:p14="http://schemas.microsoft.com/office/powerpoint/2010/main" val="14856898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73186114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69028776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17244" y="0"/>
            <a:ext cx="16075035" cy="10288588"/>
          </a:xfrm>
          <a:custGeom>
            <a:avLst/>
            <a:gdLst>
              <a:gd name="T0" fmla="*/ 799 w 5695"/>
              <a:gd name="T1" fmla="*/ 3645 h 3645"/>
              <a:gd name="T2" fmla="*/ 1046 w 5695"/>
              <a:gd name="T3" fmla="*/ 3645 h 3645"/>
              <a:gd name="T4" fmla="*/ 1845 w 5695"/>
              <a:gd name="T5" fmla="*/ 2846 h 3645"/>
              <a:gd name="T6" fmla="*/ 923 w 5695"/>
              <a:gd name="T7" fmla="*/ 1924 h 3645"/>
              <a:gd name="T8" fmla="*/ 0 w 5695"/>
              <a:gd name="T9" fmla="*/ 2846 h 3645"/>
              <a:gd name="T10" fmla="*/ 799 w 5695"/>
              <a:gd name="T11" fmla="*/ 3645 h 3645"/>
              <a:gd name="T12" fmla="*/ 1126 w 5695"/>
              <a:gd name="T13" fmla="*/ 3645 h 3645"/>
              <a:gd name="T14" fmla="*/ 2645 w 5695"/>
              <a:gd name="T15" fmla="*/ 3645 h 3645"/>
              <a:gd name="T16" fmla="*/ 1886 w 5695"/>
              <a:gd name="T17" fmla="*/ 2886 h 3645"/>
              <a:gd name="T18" fmla="*/ 1126 w 5695"/>
              <a:gd name="T19" fmla="*/ 3645 h 3645"/>
              <a:gd name="T20" fmla="*/ 2725 w 5695"/>
              <a:gd name="T21" fmla="*/ 3645 h 3645"/>
              <a:gd name="T22" fmla="*/ 2971 w 5695"/>
              <a:gd name="T23" fmla="*/ 3645 h 3645"/>
              <a:gd name="T24" fmla="*/ 3770 w 5695"/>
              <a:gd name="T25" fmla="*/ 2846 h 3645"/>
              <a:gd name="T26" fmla="*/ 2848 w 5695"/>
              <a:gd name="T27" fmla="*/ 1924 h 3645"/>
              <a:gd name="T28" fmla="*/ 1926 w 5695"/>
              <a:gd name="T29" fmla="*/ 2846 h 3645"/>
              <a:gd name="T30" fmla="*/ 2725 w 5695"/>
              <a:gd name="T31" fmla="*/ 3645 h 3645"/>
              <a:gd name="T32" fmla="*/ 3051 w 5695"/>
              <a:gd name="T33" fmla="*/ 3645 h 3645"/>
              <a:gd name="T34" fmla="*/ 4569 w 5695"/>
              <a:gd name="T35" fmla="*/ 3645 h 3645"/>
              <a:gd name="T36" fmla="*/ 3810 w 5695"/>
              <a:gd name="T37" fmla="*/ 2886 h 3645"/>
              <a:gd name="T38" fmla="*/ 3051 w 5695"/>
              <a:gd name="T39" fmla="*/ 3645 h 3645"/>
              <a:gd name="T40" fmla="*/ 4650 w 5695"/>
              <a:gd name="T41" fmla="*/ 3645 h 3645"/>
              <a:gd name="T42" fmla="*/ 4897 w 5695"/>
              <a:gd name="T43" fmla="*/ 3645 h 3645"/>
              <a:gd name="T44" fmla="*/ 5695 w 5695"/>
              <a:gd name="T45" fmla="*/ 2846 h 3645"/>
              <a:gd name="T46" fmla="*/ 4773 w 5695"/>
              <a:gd name="T47" fmla="*/ 1924 h 3645"/>
              <a:gd name="T48" fmla="*/ 3850 w 5695"/>
              <a:gd name="T49" fmla="*/ 2846 h 3645"/>
              <a:gd name="T50" fmla="*/ 4650 w 5695"/>
              <a:gd name="T51" fmla="*/ 3645 h 3645"/>
              <a:gd name="T52" fmla="*/ 2888 w 5695"/>
              <a:gd name="T53" fmla="*/ 1884 h 3645"/>
              <a:gd name="T54" fmla="*/ 3810 w 5695"/>
              <a:gd name="T55" fmla="*/ 962 h 3645"/>
              <a:gd name="T56" fmla="*/ 4732 w 5695"/>
              <a:gd name="T57" fmla="*/ 1884 h 3645"/>
              <a:gd name="T58" fmla="*/ 3810 w 5695"/>
              <a:gd name="T59" fmla="*/ 2806 h 3645"/>
              <a:gd name="T60" fmla="*/ 2888 w 5695"/>
              <a:gd name="T61" fmla="*/ 1884 h 3645"/>
              <a:gd name="T62" fmla="*/ 1926 w 5695"/>
              <a:gd name="T63" fmla="*/ 922 h 3645"/>
              <a:gd name="T64" fmla="*/ 2848 w 5695"/>
              <a:gd name="T65" fmla="*/ 0 h 3645"/>
              <a:gd name="T66" fmla="*/ 3770 w 5695"/>
              <a:gd name="T67" fmla="*/ 922 h 3645"/>
              <a:gd name="T68" fmla="*/ 2848 w 5695"/>
              <a:gd name="T69" fmla="*/ 1843 h 3645"/>
              <a:gd name="T70" fmla="*/ 1926 w 5695"/>
              <a:gd name="T71" fmla="*/ 922 h 3645"/>
              <a:gd name="T72" fmla="*/ 963 w 5695"/>
              <a:gd name="T73" fmla="*/ 1884 h 3645"/>
              <a:gd name="T74" fmla="*/ 1886 w 5695"/>
              <a:gd name="T75" fmla="*/ 962 h 3645"/>
              <a:gd name="T76" fmla="*/ 2808 w 5695"/>
              <a:gd name="T77" fmla="*/ 1884 h 3645"/>
              <a:gd name="T78" fmla="*/ 1886 w 5695"/>
              <a:gd name="T79" fmla="*/ 2806 h 3645"/>
              <a:gd name="T80" fmla="*/ 963 w 5695"/>
              <a:gd name="T81" fmla="*/ 1884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3645"/>
                </a:moveTo>
                <a:lnTo>
                  <a:pt x="1046" y="3645"/>
                </a:lnTo>
                <a:lnTo>
                  <a:pt x="1845" y="2846"/>
                </a:lnTo>
                <a:lnTo>
                  <a:pt x="923" y="1924"/>
                </a:lnTo>
                <a:lnTo>
                  <a:pt x="0" y="2846"/>
                </a:lnTo>
                <a:lnTo>
                  <a:pt x="799" y="3645"/>
                </a:lnTo>
                <a:close/>
                <a:moveTo>
                  <a:pt x="1126" y="3645"/>
                </a:moveTo>
                <a:lnTo>
                  <a:pt x="2645" y="3645"/>
                </a:lnTo>
                <a:lnTo>
                  <a:pt x="1886" y="2886"/>
                </a:lnTo>
                <a:lnTo>
                  <a:pt x="1126" y="3645"/>
                </a:lnTo>
                <a:close/>
                <a:moveTo>
                  <a:pt x="2725" y="3645"/>
                </a:moveTo>
                <a:lnTo>
                  <a:pt x="2971" y="3645"/>
                </a:lnTo>
                <a:lnTo>
                  <a:pt x="3770" y="2846"/>
                </a:lnTo>
                <a:lnTo>
                  <a:pt x="2848" y="1924"/>
                </a:lnTo>
                <a:lnTo>
                  <a:pt x="1926" y="2846"/>
                </a:lnTo>
                <a:lnTo>
                  <a:pt x="2725" y="3645"/>
                </a:lnTo>
                <a:close/>
                <a:moveTo>
                  <a:pt x="3051" y="3645"/>
                </a:moveTo>
                <a:lnTo>
                  <a:pt x="4569" y="3645"/>
                </a:lnTo>
                <a:lnTo>
                  <a:pt x="3810" y="2886"/>
                </a:lnTo>
                <a:lnTo>
                  <a:pt x="3051" y="3645"/>
                </a:lnTo>
                <a:close/>
                <a:moveTo>
                  <a:pt x="4650" y="3645"/>
                </a:moveTo>
                <a:lnTo>
                  <a:pt x="4897" y="3645"/>
                </a:lnTo>
                <a:lnTo>
                  <a:pt x="5695" y="2846"/>
                </a:lnTo>
                <a:lnTo>
                  <a:pt x="4773" y="1924"/>
                </a:lnTo>
                <a:lnTo>
                  <a:pt x="3850" y="2846"/>
                </a:lnTo>
                <a:lnTo>
                  <a:pt x="4650" y="3645"/>
                </a:lnTo>
                <a:close/>
                <a:moveTo>
                  <a:pt x="2888" y="1884"/>
                </a:moveTo>
                <a:lnTo>
                  <a:pt x="3810" y="962"/>
                </a:lnTo>
                <a:lnTo>
                  <a:pt x="4732" y="1884"/>
                </a:lnTo>
                <a:lnTo>
                  <a:pt x="3810" y="2806"/>
                </a:lnTo>
                <a:lnTo>
                  <a:pt x="2888" y="1884"/>
                </a:lnTo>
                <a:close/>
                <a:moveTo>
                  <a:pt x="1926" y="922"/>
                </a:moveTo>
                <a:lnTo>
                  <a:pt x="2848" y="0"/>
                </a:lnTo>
                <a:lnTo>
                  <a:pt x="3770" y="922"/>
                </a:lnTo>
                <a:lnTo>
                  <a:pt x="2848" y="1843"/>
                </a:lnTo>
                <a:lnTo>
                  <a:pt x="1926" y="922"/>
                </a:lnTo>
                <a:close/>
                <a:moveTo>
                  <a:pt x="963" y="1884"/>
                </a:moveTo>
                <a:lnTo>
                  <a:pt x="1886" y="962"/>
                </a:lnTo>
                <a:lnTo>
                  <a:pt x="2808" y="1884"/>
                </a:lnTo>
                <a:lnTo>
                  <a:pt x="1886" y="2806"/>
                </a:lnTo>
                <a:lnTo>
                  <a:pt x="963" y="188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7" name="Picture 6" descr="A picture containing drawing&#10;&#10;Description automatically generated">
            <a:extLst>
              <a:ext uri="{FF2B5EF4-FFF2-40B4-BE49-F238E27FC236}">
                <a16:creationId xmlns:a16="http://schemas.microsoft.com/office/drawing/2014/main" id="{5B773574-66C1-444E-A7F1-DDBE8ED7021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EDD0156B-9BE0-415E-9C67-19EA536DFF95}"/>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181757568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4797506" y="0"/>
            <a:ext cx="16075035" cy="10288588"/>
          </a:xfrm>
          <a:custGeom>
            <a:avLst/>
            <a:gdLst>
              <a:gd name="T0" fmla="*/ 799 w 5695"/>
              <a:gd name="T1" fmla="*/ 0 h 3645"/>
              <a:gd name="T2" fmla="*/ 1046 w 5695"/>
              <a:gd name="T3" fmla="*/ 0 h 3645"/>
              <a:gd name="T4" fmla="*/ 1845 w 5695"/>
              <a:gd name="T5" fmla="*/ 799 h 3645"/>
              <a:gd name="T6" fmla="*/ 923 w 5695"/>
              <a:gd name="T7" fmla="*/ 1721 h 3645"/>
              <a:gd name="T8" fmla="*/ 0 w 5695"/>
              <a:gd name="T9" fmla="*/ 799 h 3645"/>
              <a:gd name="T10" fmla="*/ 799 w 5695"/>
              <a:gd name="T11" fmla="*/ 0 h 3645"/>
              <a:gd name="T12" fmla="*/ 1126 w 5695"/>
              <a:gd name="T13" fmla="*/ 0 h 3645"/>
              <a:gd name="T14" fmla="*/ 2645 w 5695"/>
              <a:gd name="T15" fmla="*/ 0 h 3645"/>
              <a:gd name="T16" fmla="*/ 1886 w 5695"/>
              <a:gd name="T17" fmla="*/ 758 h 3645"/>
              <a:gd name="T18" fmla="*/ 1126 w 5695"/>
              <a:gd name="T19" fmla="*/ 0 h 3645"/>
              <a:gd name="T20" fmla="*/ 2725 w 5695"/>
              <a:gd name="T21" fmla="*/ 0 h 3645"/>
              <a:gd name="T22" fmla="*/ 2971 w 5695"/>
              <a:gd name="T23" fmla="*/ 0 h 3645"/>
              <a:gd name="T24" fmla="*/ 3770 w 5695"/>
              <a:gd name="T25" fmla="*/ 799 h 3645"/>
              <a:gd name="T26" fmla="*/ 2848 w 5695"/>
              <a:gd name="T27" fmla="*/ 1721 h 3645"/>
              <a:gd name="T28" fmla="*/ 1926 w 5695"/>
              <a:gd name="T29" fmla="*/ 799 h 3645"/>
              <a:gd name="T30" fmla="*/ 2725 w 5695"/>
              <a:gd name="T31" fmla="*/ 0 h 3645"/>
              <a:gd name="T32" fmla="*/ 3051 w 5695"/>
              <a:gd name="T33" fmla="*/ 0 h 3645"/>
              <a:gd name="T34" fmla="*/ 4569 w 5695"/>
              <a:gd name="T35" fmla="*/ 0 h 3645"/>
              <a:gd name="T36" fmla="*/ 3810 w 5695"/>
              <a:gd name="T37" fmla="*/ 758 h 3645"/>
              <a:gd name="T38" fmla="*/ 3051 w 5695"/>
              <a:gd name="T39" fmla="*/ 0 h 3645"/>
              <a:gd name="T40" fmla="*/ 4650 w 5695"/>
              <a:gd name="T41" fmla="*/ 0 h 3645"/>
              <a:gd name="T42" fmla="*/ 4897 w 5695"/>
              <a:gd name="T43" fmla="*/ 0 h 3645"/>
              <a:gd name="T44" fmla="*/ 5695 w 5695"/>
              <a:gd name="T45" fmla="*/ 798 h 3645"/>
              <a:gd name="T46" fmla="*/ 4773 w 5695"/>
              <a:gd name="T47" fmla="*/ 1721 h 3645"/>
              <a:gd name="T48" fmla="*/ 3850 w 5695"/>
              <a:gd name="T49" fmla="*/ 799 h 3645"/>
              <a:gd name="T50" fmla="*/ 4650 w 5695"/>
              <a:gd name="T51" fmla="*/ 0 h 3645"/>
              <a:gd name="T52" fmla="*/ 2888 w 5695"/>
              <a:gd name="T53" fmla="*/ 1761 h 3645"/>
              <a:gd name="T54" fmla="*/ 3810 w 5695"/>
              <a:gd name="T55" fmla="*/ 2683 h 3645"/>
              <a:gd name="T56" fmla="*/ 4732 w 5695"/>
              <a:gd name="T57" fmla="*/ 1761 h 3645"/>
              <a:gd name="T58" fmla="*/ 3810 w 5695"/>
              <a:gd name="T59" fmla="*/ 839 h 3645"/>
              <a:gd name="T60" fmla="*/ 2888 w 5695"/>
              <a:gd name="T61" fmla="*/ 1761 h 3645"/>
              <a:gd name="T62" fmla="*/ 1926 w 5695"/>
              <a:gd name="T63" fmla="*/ 2723 h 3645"/>
              <a:gd name="T64" fmla="*/ 2848 w 5695"/>
              <a:gd name="T65" fmla="*/ 3645 h 3645"/>
              <a:gd name="T66" fmla="*/ 3770 w 5695"/>
              <a:gd name="T67" fmla="*/ 2723 h 3645"/>
              <a:gd name="T68" fmla="*/ 2848 w 5695"/>
              <a:gd name="T69" fmla="*/ 1801 h 3645"/>
              <a:gd name="T70" fmla="*/ 1926 w 5695"/>
              <a:gd name="T71" fmla="*/ 2723 h 3645"/>
              <a:gd name="T72" fmla="*/ 963 w 5695"/>
              <a:gd name="T73" fmla="*/ 1761 h 3645"/>
              <a:gd name="T74" fmla="*/ 1886 w 5695"/>
              <a:gd name="T75" fmla="*/ 2683 h 3645"/>
              <a:gd name="T76" fmla="*/ 2808 w 5695"/>
              <a:gd name="T77" fmla="*/ 1761 h 3645"/>
              <a:gd name="T78" fmla="*/ 1886 w 5695"/>
              <a:gd name="T79" fmla="*/ 839 h 3645"/>
              <a:gd name="T80" fmla="*/ 963 w 5695"/>
              <a:gd name="T81" fmla="*/ 1761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0"/>
                </a:moveTo>
                <a:lnTo>
                  <a:pt x="1046" y="0"/>
                </a:lnTo>
                <a:lnTo>
                  <a:pt x="1845" y="799"/>
                </a:lnTo>
                <a:lnTo>
                  <a:pt x="923" y="1721"/>
                </a:lnTo>
                <a:lnTo>
                  <a:pt x="0" y="799"/>
                </a:lnTo>
                <a:lnTo>
                  <a:pt x="799" y="0"/>
                </a:lnTo>
                <a:close/>
                <a:moveTo>
                  <a:pt x="1126" y="0"/>
                </a:moveTo>
                <a:lnTo>
                  <a:pt x="2645" y="0"/>
                </a:lnTo>
                <a:lnTo>
                  <a:pt x="1886" y="758"/>
                </a:lnTo>
                <a:lnTo>
                  <a:pt x="1126" y="0"/>
                </a:lnTo>
                <a:close/>
                <a:moveTo>
                  <a:pt x="2725" y="0"/>
                </a:moveTo>
                <a:lnTo>
                  <a:pt x="2971" y="0"/>
                </a:lnTo>
                <a:lnTo>
                  <a:pt x="3770" y="799"/>
                </a:lnTo>
                <a:lnTo>
                  <a:pt x="2848" y="1721"/>
                </a:lnTo>
                <a:lnTo>
                  <a:pt x="1926" y="799"/>
                </a:lnTo>
                <a:lnTo>
                  <a:pt x="2725" y="0"/>
                </a:lnTo>
                <a:close/>
                <a:moveTo>
                  <a:pt x="3051" y="0"/>
                </a:moveTo>
                <a:lnTo>
                  <a:pt x="4569" y="0"/>
                </a:lnTo>
                <a:lnTo>
                  <a:pt x="3810" y="758"/>
                </a:lnTo>
                <a:lnTo>
                  <a:pt x="3051" y="0"/>
                </a:lnTo>
                <a:close/>
                <a:moveTo>
                  <a:pt x="4650" y="0"/>
                </a:moveTo>
                <a:lnTo>
                  <a:pt x="4897" y="0"/>
                </a:lnTo>
                <a:lnTo>
                  <a:pt x="5695" y="798"/>
                </a:lnTo>
                <a:lnTo>
                  <a:pt x="4773" y="1721"/>
                </a:lnTo>
                <a:lnTo>
                  <a:pt x="3850" y="799"/>
                </a:lnTo>
                <a:lnTo>
                  <a:pt x="4650" y="0"/>
                </a:lnTo>
                <a:close/>
                <a:moveTo>
                  <a:pt x="2888" y="1761"/>
                </a:moveTo>
                <a:lnTo>
                  <a:pt x="3810" y="2683"/>
                </a:lnTo>
                <a:lnTo>
                  <a:pt x="4732" y="1761"/>
                </a:lnTo>
                <a:lnTo>
                  <a:pt x="3810" y="839"/>
                </a:lnTo>
                <a:lnTo>
                  <a:pt x="2888" y="1761"/>
                </a:lnTo>
                <a:close/>
                <a:moveTo>
                  <a:pt x="1926" y="2723"/>
                </a:moveTo>
                <a:lnTo>
                  <a:pt x="2848" y="3645"/>
                </a:lnTo>
                <a:lnTo>
                  <a:pt x="3770" y="2723"/>
                </a:lnTo>
                <a:lnTo>
                  <a:pt x="2848" y="1801"/>
                </a:lnTo>
                <a:lnTo>
                  <a:pt x="1926" y="2723"/>
                </a:lnTo>
                <a:close/>
                <a:moveTo>
                  <a:pt x="963" y="1761"/>
                </a:moveTo>
                <a:lnTo>
                  <a:pt x="1886" y="2683"/>
                </a:lnTo>
                <a:lnTo>
                  <a:pt x="2808" y="1761"/>
                </a:lnTo>
                <a:lnTo>
                  <a:pt x="1886" y="839"/>
                </a:lnTo>
                <a:lnTo>
                  <a:pt x="963" y="176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5214720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38307843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6" name="Рисунок 2"/>
          <p:cNvSpPr>
            <a:spLocks noGrp="1" noChangeArrowheads="1"/>
          </p:cNvSpPr>
          <p:nvPr>
            <p:ph type="pic" sz="quarter" idx="10"/>
          </p:nvPr>
        </p:nvSpPr>
        <p:spPr bwMode="auto">
          <a:xfrm>
            <a:off x="1237024" y="1307392"/>
            <a:ext cx="7696540" cy="7673803"/>
          </a:xfrm>
          <a:custGeom>
            <a:avLst/>
            <a:gdLst>
              <a:gd name="connsiteX0" fmla="*/ 6696103 w 7696540"/>
              <a:gd name="connsiteY0" fmla="*/ 6673365 h 7673802"/>
              <a:gd name="connsiteX1" fmla="*/ 7696540 w 7696540"/>
              <a:gd name="connsiteY1" fmla="*/ 6673365 h 7673802"/>
              <a:gd name="connsiteX2" fmla="*/ 7696540 w 7696540"/>
              <a:gd name="connsiteY2" fmla="*/ 7673802 h 7673802"/>
              <a:gd name="connsiteX3" fmla="*/ 6696103 w 7696540"/>
              <a:gd name="connsiteY3" fmla="*/ 7673802 h 7673802"/>
              <a:gd name="connsiteX4" fmla="*/ 5581980 w 7696540"/>
              <a:gd name="connsiteY4" fmla="*/ 6673365 h 7673802"/>
              <a:gd name="connsiteX5" fmla="*/ 6582417 w 7696540"/>
              <a:gd name="connsiteY5" fmla="*/ 6673365 h 7673802"/>
              <a:gd name="connsiteX6" fmla="*/ 6582417 w 7696540"/>
              <a:gd name="connsiteY6" fmla="*/ 7673802 h 7673802"/>
              <a:gd name="connsiteX7" fmla="*/ 5581980 w 7696540"/>
              <a:gd name="connsiteY7" fmla="*/ 7673802 h 7673802"/>
              <a:gd name="connsiteX8" fmla="*/ 4467857 w 7696540"/>
              <a:gd name="connsiteY8" fmla="*/ 6673365 h 7673802"/>
              <a:gd name="connsiteX9" fmla="*/ 5456929 w 7696540"/>
              <a:gd name="connsiteY9" fmla="*/ 6673365 h 7673802"/>
              <a:gd name="connsiteX10" fmla="*/ 5456929 w 7696540"/>
              <a:gd name="connsiteY10" fmla="*/ 7673802 h 7673802"/>
              <a:gd name="connsiteX11" fmla="*/ 4467857 w 7696540"/>
              <a:gd name="connsiteY11" fmla="*/ 7673802 h 7673802"/>
              <a:gd name="connsiteX12" fmla="*/ 2228246 w 7696540"/>
              <a:gd name="connsiteY12" fmla="*/ 6673365 h 7673802"/>
              <a:gd name="connsiteX13" fmla="*/ 3228683 w 7696540"/>
              <a:gd name="connsiteY13" fmla="*/ 6673365 h 7673802"/>
              <a:gd name="connsiteX14" fmla="*/ 3228683 w 7696540"/>
              <a:gd name="connsiteY14" fmla="*/ 7673802 h 7673802"/>
              <a:gd name="connsiteX15" fmla="*/ 2228246 w 7696540"/>
              <a:gd name="connsiteY15" fmla="*/ 7673802 h 7673802"/>
              <a:gd name="connsiteX16" fmla="*/ 1114123 w 7696540"/>
              <a:gd name="connsiteY16" fmla="*/ 6673365 h 7673802"/>
              <a:gd name="connsiteX17" fmla="*/ 2114560 w 7696540"/>
              <a:gd name="connsiteY17" fmla="*/ 6673365 h 7673802"/>
              <a:gd name="connsiteX18" fmla="*/ 2114560 w 7696540"/>
              <a:gd name="connsiteY18" fmla="*/ 7673802 h 7673802"/>
              <a:gd name="connsiteX19" fmla="*/ 1114123 w 7696540"/>
              <a:gd name="connsiteY19" fmla="*/ 7673802 h 7673802"/>
              <a:gd name="connsiteX20" fmla="*/ 6696103 w 7696540"/>
              <a:gd name="connsiteY20" fmla="*/ 5570615 h 7673802"/>
              <a:gd name="connsiteX21" fmla="*/ 7696540 w 7696540"/>
              <a:gd name="connsiteY21" fmla="*/ 5570615 h 7673802"/>
              <a:gd name="connsiteX22" fmla="*/ 7696540 w 7696540"/>
              <a:gd name="connsiteY22" fmla="*/ 6559687 h 7673802"/>
              <a:gd name="connsiteX23" fmla="*/ 6696103 w 7696540"/>
              <a:gd name="connsiteY23" fmla="*/ 6559687 h 7673802"/>
              <a:gd name="connsiteX24" fmla="*/ 4467857 w 7696540"/>
              <a:gd name="connsiteY24" fmla="*/ 5570615 h 7673802"/>
              <a:gd name="connsiteX25" fmla="*/ 5456929 w 7696540"/>
              <a:gd name="connsiteY25" fmla="*/ 5570615 h 7673802"/>
              <a:gd name="connsiteX26" fmla="*/ 5456929 w 7696540"/>
              <a:gd name="connsiteY26" fmla="*/ 6559687 h 7673802"/>
              <a:gd name="connsiteX27" fmla="*/ 4467857 w 7696540"/>
              <a:gd name="connsiteY27" fmla="*/ 6559687 h 7673802"/>
              <a:gd name="connsiteX28" fmla="*/ 3342369 w 7696540"/>
              <a:gd name="connsiteY28" fmla="*/ 5570615 h 7673802"/>
              <a:gd name="connsiteX29" fmla="*/ 4342806 w 7696540"/>
              <a:gd name="connsiteY29" fmla="*/ 5570615 h 7673802"/>
              <a:gd name="connsiteX30" fmla="*/ 4342806 w 7696540"/>
              <a:gd name="connsiteY30" fmla="*/ 6559687 h 7673802"/>
              <a:gd name="connsiteX31" fmla="*/ 3342369 w 7696540"/>
              <a:gd name="connsiteY31" fmla="*/ 6559687 h 7673802"/>
              <a:gd name="connsiteX32" fmla="*/ 2228246 w 7696540"/>
              <a:gd name="connsiteY32" fmla="*/ 5570615 h 7673802"/>
              <a:gd name="connsiteX33" fmla="*/ 3228683 w 7696540"/>
              <a:gd name="connsiteY33" fmla="*/ 5570615 h 7673802"/>
              <a:gd name="connsiteX34" fmla="*/ 3228683 w 7696540"/>
              <a:gd name="connsiteY34" fmla="*/ 6559687 h 7673802"/>
              <a:gd name="connsiteX35" fmla="*/ 2228246 w 7696540"/>
              <a:gd name="connsiteY35" fmla="*/ 6559687 h 7673802"/>
              <a:gd name="connsiteX36" fmla="*/ 1114123 w 7696540"/>
              <a:gd name="connsiteY36" fmla="*/ 5570615 h 7673802"/>
              <a:gd name="connsiteX37" fmla="*/ 2114560 w 7696540"/>
              <a:gd name="connsiteY37" fmla="*/ 5570615 h 7673802"/>
              <a:gd name="connsiteX38" fmla="*/ 2114560 w 7696540"/>
              <a:gd name="connsiteY38" fmla="*/ 6559687 h 7673802"/>
              <a:gd name="connsiteX39" fmla="*/ 1114123 w 7696540"/>
              <a:gd name="connsiteY39" fmla="*/ 6559687 h 7673802"/>
              <a:gd name="connsiteX40" fmla="*/ 0 w 7696540"/>
              <a:gd name="connsiteY40" fmla="*/ 5570615 h 7673802"/>
              <a:gd name="connsiteX41" fmla="*/ 989072 w 7696540"/>
              <a:gd name="connsiteY41" fmla="*/ 5570615 h 7673802"/>
              <a:gd name="connsiteX42" fmla="*/ 989072 w 7696540"/>
              <a:gd name="connsiteY42" fmla="*/ 6559687 h 7673802"/>
              <a:gd name="connsiteX43" fmla="*/ 0 w 7696540"/>
              <a:gd name="connsiteY43" fmla="*/ 6559687 h 7673802"/>
              <a:gd name="connsiteX44" fmla="*/ 6696103 w 7696540"/>
              <a:gd name="connsiteY44" fmla="*/ 4456492 h 7673802"/>
              <a:gd name="connsiteX45" fmla="*/ 7696540 w 7696540"/>
              <a:gd name="connsiteY45" fmla="*/ 4456492 h 7673802"/>
              <a:gd name="connsiteX46" fmla="*/ 7696540 w 7696540"/>
              <a:gd name="connsiteY46" fmla="*/ 5445564 h 7673802"/>
              <a:gd name="connsiteX47" fmla="*/ 6696103 w 7696540"/>
              <a:gd name="connsiteY47" fmla="*/ 5445564 h 7673802"/>
              <a:gd name="connsiteX48" fmla="*/ 5581980 w 7696540"/>
              <a:gd name="connsiteY48" fmla="*/ 4456492 h 7673802"/>
              <a:gd name="connsiteX49" fmla="*/ 6582417 w 7696540"/>
              <a:gd name="connsiteY49" fmla="*/ 4456492 h 7673802"/>
              <a:gd name="connsiteX50" fmla="*/ 6582417 w 7696540"/>
              <a:gd name="connsiteY50" fmla="*/ 5445564 h 7673802"/>
              <a:gd name="connsiteX51" fmla="*/ 5581980 w 7696540"/>
              <a:gd name="connsiteY51" fmla="*/ 5445564 h 7673802"/>
              <a:gd name="connsiteX52" fmla="*/ 4467857 w 7696540"/>
              <a:gd name="connsiteY52" fmla="*/ 4456492 h 7673802"/>
              <a:gd name="connsiteX53" fmla="*/ 5456929 w 7696540"/>
              <a:gd name="connsiteY53" fmla="*/ 4456492 h 7673802"/>
              <a:gd name="connsiteX54" fmla="*/ 5456929 w 7696540"/>
              <a:gd name="connsiteY54" fmla="*/ 5445564 h 7673802"/>
              <a:gd name="connsiteX55" fmla="*/ 4467857 w 7696540"/>
              <a:gd name="connsiteY55" fmla="*/ 5445564 h 7673802"/>
              <a:gd name="connsiteX56" fmla="*/ 3342369 w 7696540"/>
              <a:gd name="connsiteY56" fmla="*/ 4456492 h 7673802"/>
              <a:gd name="connsiteX57" fmla="*/ 4342806 w 7696540"/>
              <a:gd name="connsiteY57" fmla="*/ 4456492 h 7673802"/>
              <a:gd name="connsiteX58" fmla="*/ 4342806 w 7696540"/>
              <a:gd name="connsiteY58" fmla="*/ 5445564 h 7673802"/>
              <a:gd name="connsiteX59" fmla="*/ 3342369 w 7696540"/>
              <a:gd name="connsiteY59" fmla="*/ 5445564 h 7673802"/>
              <a:gd name="connsiteX60" fmla="*/ 1114124 w 7696540"/>
              <a:gd name="connsiteY60" fmla="*/ 4456492 h 7673802"/>
              <a:gd name="connsiteX61" fmla="*/ 2114561 w 7696540"/>
              <a:gd name="connsiteY61" fmla="*/ 4456492 h 7673802"/>
              <a:gd name="connsiteX62" fmla="*/ 2114561 w 7696540"/>
              <a:gd name="connsiteY62" fmla="*/ 5445564 h 7673802"/>
              <a:gd name="connsiteX63" fmla="*/ 1114124 w 7696540"/>
              <a:gd name="connsiteY63" fmla="*/ 5445564 h 7673802"/>
              <a:gd name="connsiteX64" fmla="*/ 6696103 w 7696540"/>
              <a:gd name="connsiteY64" fmla="*/ 3342369 h 7673802"/>
              <a:gd name="connsiteX65" fmla="*/ 7696540 w 7696540"/>
              <a:gd name="connsiteY65" fmla="*/ 3342369 h 7673802"/>
              <a:gd name="connsiteX66" fmla="*/ 7696540 w 7696540"/>
              <a:gd name="connsiteY66" fmla="*/ 4331441 h 7673802"/>
              <a:gd name="connsiteX67" fmla="*/ 6696103 w 7696540"/>
              <a:gd name="connsiteY67" fmla="*/ 4331441 h 7673802"/>
              <a:gd name="connsiteX68" fmla="*/ 5581980 w 7696540"/>
              <a:gd name="connsiteY68" fmla="*/ 3342369 h 7673802"/>
              <a:gd name="connsiteX69" fmla="*/ 6582417 w 7696540"/>
              <a:gd name="connsiteY69" fmla="*/ 3342369 h 7673802"/>
              <a:gd name="connsiteX70" fmla="*/ 6582417 w 7696540"/>
              <a:gd name="connsiteY70" fmla="*/ 4331441 h 7673802"/>
              <a:gd name="connsiteX71" fmla="*/ 5581980 w 7696540"/>
              <a:gd name="connsiteY71" fmla="*/ 4331441 h 7673802"/>
              <a:gd name="connsiteX72" fmla="*/ 3342369 w 7696540"/>
              <a:gd name="connsiteY72" fmla="*/ 3342369 h 7673802"/>
              <a:gd name="connsiteX73" fmla="*/ 4342806 w 7696540"/>
              <a:gd name="connsiteY73" fmla="*/ 3342369 h 7673802"/>
              <a:gd name="connsiteX74" fmla="*/ 4342806 w 7696540"/>
              <a:gd name="connsiteY74" fmla="*/ 4331441 h 7673802"/>
              <a:gd name="connsiteX75" fmla="*/ 3342369 w 7696540"/>
              <a:gd name="connsiteY75" fmla="*/ 4331441 h 7673802"/>
              <a:gd name="connsiteX76" fmla="*/ 2228246 w 7696540"/>
              <a:gd name="connsiteY76" fmla="*/ 3342369 h 7673802"/>
              <a:gd name="connsiteX77" fmla="*/ 3228683 w 7696540"/>
              <a:gd name="connsiteY77" fmla="*/ 3342369 h 7673802"/>
              <a:gd name="connsiteX78" fmla="*/ 3228683 w 7696540"/>
              <a:gd name="connsiteY78" fmla="*/ 4331441 h 7673802"/>
              <a:gd name="connsiteX79" fmla="*/ 2228246 w 7696540"/>
              <a:gd name="connsiteY79" fmla="*/ 4331441 h 7673802"/>
              <a:gd name="connsiteX80" fmla="*/ 1 w 7696540"/>
              <a:gd name="connsiteY80" fmla="*/ 3342369 h 7673802"/>
              <a:gd name="connsiteX81" fmla="*/ 989072 w 7696540"/>
              <a:gd name="connsiteY81" fmla="*/ 3342369 h 7673802"/>
              <a:gd name="connsiteX82" fmla="*/ 989072 w 7696540"/>
              <a:gd name="connsiteY82" fmla="*/ 4331441 h 7673802"/>
              <a:gd name="connsiteX83" fmla="*/ 1 w 7696540"/>
              <a:gd name="connsiteY83" fmla="*/ 4331441 h 7673802"/>
              <a:gd name="connsiteX84" fmla="*/ 6696103 w 7696540"/>
              <a:gd name="connsiteY84" fmla="*/ 2228246 h 7673802"/>
              <a:gd name="connsiteX85" fmla="*/ 7696540 w 7696540"/>
              <a:gd name="connsiteY85" fmla="*/ 2228246 h 7673802"/>
              <a:gd name="connsiteX86" fmla="*/ 7696540 w 7696540"/>
              <a:gd name="connsiteY86" fmla="*/ 3217318 h 7673802"/>
              <a:gd name="connsiteX87" fmla="*/ 6696103 w 7696540"/>
              <a:gd name="connsiteY87" fmla="*/ 3217318 h 7673802"/>
              <a:gd name="connsiteX88" fmla="*/ 5581980 w 7696540"/>
              <a:gd name="connsiteY88" fmla="*/ 2228246 h 7673802"/>
              <a:gd name="connsiteX89" fmla="*/ 6582417 w 7696540"/>
              <a:gd name="connsiteY89" fmla="*/ 2228246 h 7673802"/>
              <a:gd name="connsiteX90" fmla="*/ 6582417 w 7696540"/>
              <a:gd name="connsiteY90" fmla="*/ 3217318 h 7673802"/>
              <a:gd name="connsiteX91" fmla="*/ 5581980 w 7696540"/>
              <a:gd name="connsiteY91" fmla="*/ 3217318 h 7673802"/>
              <a:gd name="connsiteX92" fmla="*/ 4467857 w 7696540"/>
              <a:gd name="connsiteY92" fmla="*/ 2228246 h 7673802"/>
              <a:gd name="connsiteX93" fmla="*/ 5456929 w 7696540"/>
              <a:gd name="connsiteY93" fmla="*/ 2228246 h 7673802"/>
              <a:gd name="connsiteX94" fmla="*/ 5456929 w 7696540"/>
              <a:gd name="connsiteY94" fmla="*/ 3217318 h 7673802"/>
              <a:gd name="connsiteX95" fmla="*/ 4467857 w 7696540"/>
              <a:gd name="connsiteY95" fmla="*/ 3217318 h 7673802"/>
              <a:gd name="connsiteX96" fmla="*/ 3342369 w 7696540"/>
              <a:gd name="connsiteY96" fmla="*/ 2228246 h 7673802"/>
              <a:gd name="connsiteX97" fmla="*/ 4342806 w 7696540"/>
              <a:gd name="connsiteY97" fmla="*/ 2228246 h 7673802"/>
              <a:gd name="connsiteX98" fmla="*/ 4342806 w 7696540"/>
              <a:gd name="connsiteY98" fmla="*/ 3217318 h 7673802"/>
              <a:gd name="connsiteX99" fmla="*/ 3342369 w 7696540"/>
              <a:gd name="connsiteY99" fmla="*/ 3217318 h 7673802"/>
              <a:gd name="connsiteX100" fmla="*/ 2228249 w 7696540"/>
              <a:gd name="connsiteY100" fmla="*/ 2228246 h 7673802"/>
              <a:gd name="connsiteX101" fmla="*/ 3228683 w 7696540"/>
              <a:gd name="connsiteY101" fmla="*/ 2228246 h 7673802"/>
              <a:gd name="connsiteX102" fmla="*/ 3228683 w 7696540"/>
              <a:gd name="connsiteY102" fmla="*/ 3217318 h 7673802"/>
              <a:gd name="connsiteX103" fmla="*/ 2228249 w 7696540"/>
              <a:gd name="connsiteY103" fmla="*/ 3217318 h 7673802"/>
              <a:gd name="connsiteX104" fmla="*/ 1114124 w 7696540"/>
              <a:gd name="connsiteY104" fmla="*/ 2228246 h 7673802"/>
              <a:gd name="connsiteX105" fmla="*/ 2114561 w 7696540"/>
              <a:gd name="connsiteY105" fmla="*/ 2228246 h 7673802"/>
              <a:gd name="connsiteX106" fmla="*/ 2114561 w 7696540"/>
              <a:gd name="connsiteY106" fmla="*/ 3217318 h 7673802"/>
              <a:gd name="connsiteX107" fmla="*/ 1114124 w 7696540"/>
              <a:gd name="connsiteY107" fmla="*/ 3217318 h 7673802"/>
              <a:gd name="connsiteX108" fmla="*/ 2 w 7696540"/>
              <a:gd name="connsiteY108" fmla="*/ 2228246 h 7673802"/>
              <a:gd name="connsiteX109" fmla="*/ 989074 w 7696540"/>
              <a:gd name="connsiteY109" fmla="*/ 2228246 h 7673802"/>
              <a:gd name="connsiteX110" fmla="*/ 989074 w 7696540"/>
              <a:gd name="connsiteY110" fmla="*/ 3217318 h 7673802"/>
              <a:gd name="connsiteX111" fmla="*/ 2 w 7696540"/>
              <a:gd name="connsiteY111" fmla="*/ 3217318 h 7673802"/>
              <a:gd name="connsiteX112" fmla="*/ 6696103 w 7696540"/>
              <a:gd name="connsiteY112" fmla="*/ 1114124 h 7673802"/>
              <a:gd name="connsiteX113" fmla="*/ 7696540 w 7696540"/>
              <a:gd name="connsiteY113" fmla="*/ 1114124 h 7673802"/>
              <a:gd name="connsiteX114" fmla="*/ 7696540 w 7696540"/>
              <a:gd name="connsiteY114" fmla="*/ 2103196 h 7673802"/>
              <a:gd name="connsiteX115" fmla="*/ 6696103 w 7696540"/>
              <a:gd name="connsiteY115" fmla="*/ 2103196 h 7673802"/>
              <a:gd name="connsiteX116" fmla="*/ 5581980 w 7696540"/>
              <a:gd name="connsiteY116" fmla="*/ 1114124 h 7673802"/>
              <a:gd name="connsiteX117" fmla="*/ 6582417 w 7696540"/>
              <a:gd name="connsiteY117" fmla="*/ 1114124 h 7673802"/>
              <a:gd name="connsiteX118" fmla="*/ 6582417 w 7696540"/>
              <a:gd name="connsiteY118" fmla="*/ 2103196 h 7673802"/>
              <a:gd name="connsiteX119" fmla="*/ 5581980 w 7696540"/>
              <a:gd name="connsiteY119" fmla="*/ 2103196 h 7673802"/>
              <a:gd name="connsiteX120" fmla="*/ 3342369 w 7696540"/>
              <a:gd name="connsiteY120" fmla="*/ 1114124 h 7673802"/>
              <a:gd name="connsiteX121" fmla="*/ 4342806 w 7696540"/>
              <a:gd name="connsiteY121" fmla="*/ 1114124 h 7673802"/>
              <a:gd name="connsiteX122" fmla="*/ 4342806 w 7696540"/>
              <a:gd name="connsiteY122" fmla="*/ 2103196 h 7673802"/>
              <a:gd name="connsiteX123" fmla="*/ 3342369 w 7696540"/>
              <a:gd name="connsiteY123" fmla="*/ 2103196 h 7673802"/>
              <a:gd name="connsiteX124" fmla="*/ 1114125 w 7696540"/>
              <a:gd name="connsiteY124" fmla="*/ 1114124 h 7673802"/>
              <a:gd name="connsiteX125" fmla="*/ 2114562 w 7696540"/>
              <a:gd name="connsiteY125" fmla="*/ 1114124 h 7673802"/>
              <a:gd name="connsiteX126" fmla="*/ 2114562 w 7696540"/>
              <a:gd name="connsiteY126" fmla="*/ 2103196 h 7673802"/>
              <a:gd name="connsiteX127" fmla="*/ 1114125 w 7696540"/>
              <a:gd name="connsiteY127" fmla="*/ 2103196 h 7673802"/>
              <a:gd name="connsiteX128" fmla="*/ 2228246 w 7696540"/>
              <a:gd name="connsiteY128" fmla="*/ 1114123 h 7673802"/>
              <a:gd name="connsiteX129" fmla="*/ 3228683 w 7696540"/>
              <a:gd name="connsiteY129" fmla="*/ 1114123 h 7673802"/>
              <a:gd name="connsiteX130" fmla="*/ 3228683 w 7696540"/>
              <a:gd name="connsiteY130" fmla="*/ 2103196 h 7673802"/>
              <a:gd name="connsiteX131" fmla="*/ 2228246 w 7696540"/>
              <a:gd name="connsiteY131" fmla="*/ 2103196 h 7673802"/>
              <a:gd name="connsiteX132" fmla="*/ 5581980 w 7696540"/>
              <a:gd name="connsiteY132" fmla="*/ 1 h 7673802"/>
              <a:gd name="connsiteX133" fmla="*/ 6582417 w 7696540"/>
              <a:gd name="connsiteY133" fmla="*/ 1 h 7673802"/>
              <a:gd name="connsiteX134" fmla="*/ 6582417 w 7696540"/>
              <a:gd name="connsiteY134" fmla="*/ 989073 h 7673802"/>
              <a:gd name="connsiteX135" fmla="*/ 5581980 w 7696540"/>
              <a:gd name="connsiteY135" fmla="*/ 989073 h 7673802"/>
              <a:gd name="connsiteX136" fmla="*/ 4467857 w 7696540"/>
              <a:gd name="connsiteY136" fmla="*/ 1 h 7673802"/>
              <a:gd name="connsiteX137" fmla="*/ 5456929 w 7696540"/>
              <a:gd name="connsiteY137" fmla="*/ 1 h 7673802"/>
              <a:gd name="connsiteX138" fmla="*/ 5456929 w 7696540"/>
              <a:gd name="connsiteY138" fmla="*/ 989073 h 7673802"/>
              <a:gd name="connsiteX139" fmla="*/ 4467857 w 7696540"/>
              <a:gd name="connsiteY139" fmla="*/ 989073 h 7673802"/>
              <a:gd name="connsiteX140" fmla="*/ 3342369 w 7696540"/>
              <a:gd name="connsiteY140" fmla="*/ 1 h 7673802"/>
              <a:gd name="connsiteX141" fmla="*/ 4342806 w 7696540"/>
              <a:gd name="connsiteY141" fmla="*/ 1 h 7673802"/>
              <a:gd name="connsiteX142" fmla="*/ 4342806 w 7696540"/>
              <a:gd name="connsiteY142" fmla="*/ 989073 h 7673802"/>
              <a:gd name="connsiteX143" fmla="*/ 3342369 w 7696540"/>
              <a:gd name="connsiteY143" fmla="*/ 989073 h 7673802"/>
              <a:gd name="connsiteX144" fmla="*/ 2228246 w 7696540"/>
              <a:gd name="connsiteY144" fmla="*/ 0 h 7673802"/>
              <a:gd name="connsiteX145" fmla="*/ 3228683 w 7696540"/>
              <a:gd name="connsiteY145" fmla="*/ 0 h 7673802"/>
              <a:gd name="connsiteX146" fmla="*/ 3228683 w 7696540"/>
              <a:gd name="connsiteY146" fmla="*/ 989072 h 7673802"/>
              <a:gd name="connsiteX147" fmla="*/ 2228246 w 7696540"/>
              <a:gd name="connsiteY147" fmla="*/ 989072 h 767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7696540" h="7673802">
                <a:moveTo>
                  <a:pt x="6696103" y="6673365"/>
                </a:moveTo>
                <a:lnTo>
                  <a:pt x="7696540" y="6673365"/>
                </a:lnTo>
                <a:lnTo>
                  <a:pt x="7696540" y="7673802"/>
                </a:lnTo>
                <a:lnTo>
                  <a:pt x="6696103" y="7673802"/>
                </a:lnTo>
                <a:close/>
                <a:moveTo>
                  <a:pt x="5581980" y="6673365"/>
                </a:moveTo>
                <a:lnTo>
                  <a:pt x="6582417" y="6673365"/>
                </a:lnTo>
                <a:lnTo>
                  <a:pt x="6582417" y="7673802"/>
                </a:lnTo>
                <a:lnTo>
                  <a:pt x="5581980" y="7673802"/>
                </a:lnTo>
                <a:close/>
                <a:moveTo>
                  <a:pt x="4467857" y="6673365"/>
                </a:moveTo>
                <a:lnTo>
                  <a:pt x="5456929" y="6673365"/>
                </a:lnTo>
                <a:lnTo>
                  <a:pt x="5456929" y="7673802"/>
                </a:lnTo>
                <a:lnTo>
                  <a:pt x="4467857" y="7673802"/>
                </a:lnTo>
                <a:close/>
                <a:moveTo>
                  <a:pt x="2228246" y="6673365"/>
                </a:moveTo>
                <a:lnTo>
                  <a:pt x="3228683" y="6673365"/>
                </a:lnTo>
                <a:lnTo>
                  <a:pt x="3228683" y="7673802"/>
                </a:lnTo>
                <a:lnTo>
                  <a:pt x="2228246" y="7673802"/>
                </a:lnTo>
                <a:close/>
                <a:moveTo>
                  <a:pt x="1114123" y="6673365"/>
                </a:moveTo>
                <a:lnTo>
                  <a:pt x="2114560" y="6673365"/>
                </a:lnTo>
                <a:lnTo>
                  <a:pt x="2114560" y="7673802"/>
                </a:lnTo>
                <a:lnTo>
                  <a:pt x="1114123" y="7673802"/>
                </a:lnTo>
                <a:close/>
                <a:moveTo>
                  <a:pt x="6696103" y="5570615"/>
                </a:moveTo>
                <a:lnTo>
                  <a:pt x="7696540" y="5570615"/>
                </a:lnTo>
                <a:lnTo>
                  <a:pt x="7696540" y="6559687"/>
                </a:lnTo>
                <a:lnTo>
                  <a:pt x="6696103" y="6559687"/>
                </a:lnTo>
                <a:close/>
                <a:moveTo>
                  <a:pt x="4467857" y="5570615"/>
                </a:moveTo>
                <a:lnTo>
                  <a:pt x="5456929" y="5570615"/>
                </a:lnTo>
                <a:lnTo>
                  <a:pt x="5456929" y="6559687"/>
                </a:lnTo>
                <a:lnTo>
                  <a:pt x="4467857" y="6559687"/>
                </a:lnTo>
                <a:close/>
                <a:moveTo>
                  <a:pt x="3342369" y="5570615"/>
                </a:moveTo>
                <a:lnTo>
                  <a:pt x="4342806" y="5570615"/>
                </a:lnTo>
                <a:lnTo>
                  <a:pt x="4342806" y="6559687"/>
                </a:lnTo>
                <a:lnTo>
                  <a:pt x="3342369" y="6559687"/>
                </a:lnTo>
                <a:close/>
                <a:moveTo>
                  <a:pt x="2228246" y="5570615"/>
                </a:moveTo>
                <a:lnTo>
                  <a:pt x="3228683" y="5570615"/>
                </a:lnTo>
                <a:lnTo>
                  <a:pt x="3228683" y="6559687"/>
                </a:lnTo>
                <a:lnTo>
                  <a:pt x="2228246" y="6559687"/>
                </a:lnTo>
                <a:close/>
                <a:moveTo>
                  <a:pt x="1114123" y="5570615"/>
                </a:moveTo>
                <a:lnTo>
                  <a:pt x="2114560" y="5570615"/>
                </a:lnTo>
                <a:lnTo>
                  <a:pt x="2114560" y="6559687"/>
                </a:lnTo>
                <a:lnTo>
                  <a:pt x="1114123" y="6559687"/>
                </a:lnTo>
                <a:close/>
                <a:moveTo>
                  <a:pt x="0" y="5570615"/>
                </a:moveTo>
                <a:lnTo>
                  <a:pt x="989072" y="5570615"/>
                </a:lnTo>
                <a:lnTo>
                  <a:pt x="989072" y="6559687"/>
                </a:lnTo>
                <a:lnTo>
                  <a:pt x="0" y="6559687"/>
                </a:lnTo>
                <a:close/>
                <a:moveTo>
                  <a:pt x="6696103" y="4456492"/>
                </a:moveTo>
                <a:lnTo>
                  <a:pt x="7696540" y="4456492"/>
                </a:lnTo>
                <a:lnTo>
                  <a:pt x="7696540" y="5445564"/>
                </a:lnTo>
                <a:lnTo>
                  <a:pt x="6696103" y="5445564"/>
                </a:lnTo>
                <a:close/>
                <a:moveTo>
                  <a:pt x="5581980" y="4456492"/>
                </a:moveTo>
                <a:lnTo>
                  <a:pt x="6582417" y="4456492"/>
                </a:lnTo>
                <a:lnTo>
                  <a:pt x="6582417" y="5445564"/>
                </a:lnTo>
                <a:lnTo>
                  <a:pt x="5581980" y="5445564"/>
                </a:lnTo>
                <a:close/>
                <a:moveTo>
                  <a:pt x="4467857" y="4456492"/>
                </a:moveTo>
                <a:lnTo>
                  <a:pt x="5456929" y="4456492"/>
                </a:lnTo>
                <a:lnTo>
                  <a:pt x="5456929" y="5445564"/>
                </a:lnTo>
                <a:lnTo>
                  <a:pt x="4467857" y="5445564"/>
                </a:lnTo>
                <a:close/>
                <a:moveTo>
                  <a:pt x="3342369" y="4456492"/>
                </a:moveTo>
                <a:lnTo>
                  <a:pt x="4342806" y="4456492"/>
                </a:lnTo>
                <a:lnTo>
                  <a:pt x="4342806" y="5445564"/>
                </a:lnTo>
                <a:lnTo>
                  <a:pt x="3342369" y="5445564"/>
                </a:lnTo>
                <a:close/>
                <a:moveTo>
                  <a:pt x="1114124" y="4456492"/>
                </a:moveTo>
                <a:lnTo>
                  <a:pt x="2114561" y="4456492"/>
                </a:lnTo>
                <a:lnTo>
                  <a:pt x="2114561" y="5445564"/>
                </a:lnTo>
                <a:lnTo>
                  <a:pt x="1114124" y="5445564"/>
                </a:lnTo>
                <a:close/>
                <a:moveTo>
                  <a:pt x="6696103" y="3342369"/>
                </a:moveTo>
                <a:lnTo>
                  <a:pt x="7696540" y="3342369"/>
                </a:lnTo>
                <a:lnTo>
                  <a:pt x="7696540" y="4331441"/>
                </a:lnTo>
                <a:lnTo>
                  <a:pt x="6696103" y="4331441"/>
                </a:lnTo>
                <a:close/>
                <a:moveTo>
                  <a:pt x="5581980" y="3342369"/>
                </a:moveTo>
                <a:lnTo>
                  <a:pt x="6582417" y="3342369"/>
                </a:lnTo>
                <a:lnTo>
                  <a:pt x="6582417" y="4331441"/>
                </a:lnTo>
                <a:lnTo>
                  <a:pt x="5581980" y="4331441"/>
                </a:lnTo>
                <a:close/>
                <a:moveTo>
                  <a:pt x="3342369" y="3342369"/>
                </a:moveTo>
                <a:lnTo>
                  <a:pt x="4342806" y="3342369"/>
                </a:lnTo>
                <a:lnTo>
                  <a:pt x="4342806" y="4331441"/>
                </a:lnTo>
                <a:lnTo>
                  <a:pt x="3342369" y="4331441"/>
                </a:lnTo>
                <a:close/>
                <a:moveTo>
                  <a:pt x="2228246" y="3342369"/>
                </a:moveTo>
                <a:lnTo>
                  <a:pt x="3228683" y="3342369"/>
                </a:lnTo>
                <a:lnTo>
                  <a:pt x="3228683" y="4331441"/>
                </a:lnTo>
                <a:lnTo>
                  <a:pt x="2228246" y="4331441"/>
                </a:lnTo>
                <a:close/>
                <a:moveTo>
                  <a:pt x="1" y="3342369"/>
                </a:moveTo>
                <a:lnTo>
                  <a:pt x="989072" y="3342369"/>
                </a:lnTo>
                <a:lnTo>
                  <a:pt x="989072" y="4331441"/>
                </a:lnTo>
                <a:lnTo>
                  <a:pt x="1" y="4331441"/>
                </a:lnTo>
                <a:close/>
                <a:moveTo>
                  <a:pt x="6696103" y="2228246"/>
                </a:moveTo>
                <a:lnTo>
                  <a:pt x="7696540" y="2228246"/>
                </a:lnTo>
                <a:lnTo>
                  <a:pt x="7696540" y="3217318"/>
                </a:lnTo>
                <a:lnTo>
                  <a:pt x="6696103" y="3217318"/>
                </a:lnTo>
                <a:close/>
                <a:moveTo>
                  <a:pt x="5581980" y="2228246"/>
                </a:moveTo>
                <a:lnTo>
                  <a:pt x="6582417" y="2228246"/>
                </a:lnTo>
                <a:lnTo>
                  <a:pt x="6582417" y="3217318"/>
                </a:lnTo>
                <a:lnTo>
                  <a:pt x="5581980" y="3217318"/>
                </a:lnTo>
                <a:close/>
                <a:moveTo>
                  <a:pt x="4467857" y="2228246"/>
                </a:moveTo>
                <a:lnTo>
                  <a:pt x="5456929" y="2228246"/>
                </a:lnTo>
                <a:lnTo>
                  <a:pt x="5456929" y="3217318"/>
                </a:lnTo>
                <a:lnTo>
                  <a:pt x="4467857" y="3217318"/>
                </a:lnTo>
                <a:close/>
                <a:moveTo>
                  <a:pt x="3342369" y="2228246"/>
                </a:moveTo>
                <a:lnTo>
                  <a:pt x="4342806" y="2228246"/>
                </a:lnTo>
                <a:lnTo>
                  <a:pt x="4342806" y="3217318"/>
                </a:lnTo>
                <a:lnTo>
                  <a:pt x="3342369" y="3217318"/>
                </a:lnTo>
                <a:close/>
                <a:moveTo>
                  <a:pt x="2228249" y="2228246"/>
                </a:moveTo>
                <a:lnTo>
                  <a:pt x="3228683" y="2228246"/>
                </a:lnTo>
                <a:lnTo>
                  <a:pt x="3228683" y="3217318"/>
                </a:lnTo>
                <a:lnTo>
                  <a:pt x="2228249" y="3217318"/>
                </a:lnTo>
                <a:close/>
                <a:moveTo>
                  <a:pt x="1114124" y="2228246"/>
                </a:moveTo>
                <a:lnTo>
                  <a:pt x="2114561" y="2228246"/>
                </a:lnTo>
                <a:lnTo>
                  <a:pt x="2114561" y="3217318"/>
                </a:lnTo>
                <a:lnTo>
                  <a:pt x="1114124" y="3217318"/>
                </a:lnTo>
                <a:close/>
                <a:moveTo>
                  <a:pt x="2" y="2228246"/>
                </a:moveTo>
                <a:lnTo>
                  <a:pt x="989074" y="2228246"/>
                </a:lnTo>
                <a:lnTo>
                  <a:pt x="989074" y="3217318"/>
                </a:lnTo>
                <a:lnTo>
                  <a:pt x="2" y="3217318"/>
                </a:lnTo>
                <a:close/>
                <a:moveTo>
                  <a:pt x="6696103" y="1114124"/>
                </a:moveTo>
                <a:lnTo>
                  <a:pt x="7696540" y="1114124"/>
                </a:lnTo>
                <a:lnTo>
                  <a:pt x="7696540" y="2103196"/>
                </a:lnTo>
                <a:lnTo>
                  <a:pt x="6696103" y="2103196"/>
                </a:lnTo>
                <a:close/>
                <a:moveTo>
                  <a:pt x="5581980" y="1114124"/>
                </a:moveTo>
                <a:lnTo>
                  <a:pt x="6582417" y="1114124"/>
                </a:lnTo>
                <a:lnTo>
                  <a:pt x="6582417" y="2103196"/>
                </a:lnTo>
                <a:lnTo>
                  <a:pt x="5581980" y="2103196"/>
                </a:lnTo>
                <a:close/>
                <a:moveTo>
                  <a:pt x="3342369" y="1114124"/>
                </a:moveTo>
                <a:lnTo>
                  <a:pt x="4342806" y="1114124"/>
                </a:lnTo>
                <a:lnTo>
                  <a:pt x="4342806" y="2103196"/>
                </a:lnTo>
                <a:lnTo>
                  <a:pt x="3342369" y="2103196"/>
                </a:lnTo>
                <a:close/>
                <a:moveTo>
                  <a:pt x="1114125" y="1114124"/>
                </a:moveTo>
                <a:lnTo>
                  <a:pt x="2114562" y="1114124"/>
                </a:lnTo>
                <a:lnTo>
                  <a:pt x="2114562" y="2103196"/>
                </a:lnTo>
                <a:lnTo>
                  <a:pt x="1114125" y="2103196"/>
                </a:lnTo>
                <a:close/>
                <a:moveTo>
                  <a:pt x="2228246" y="1114123"/>
                </a:moveTo>
                <a:lnTo>
                  <a:pt x="3228683" y="1114123"/>
                </a:lnTo>
                <a:lnTo>
                  <a:pt x="3228683" y="2103196"/>
                </a:lnTo>
                <a:lnTo>
                  <a:pt x="2228246" y="2103196"/>
                </a:lnTo>
                <a:close/>
                <a:moveTo>
                  <a:pt x="5581980" y="1"/>
                </a:moveTo>
                <a:lnTo>
                  <a:pt x="6582417" y="1"/>
                </a:lnTo>
                <a:lnTo>
                  <a:pt x="6582417" y="989073"/>
                </a:lnTo>
                <a:lnTo>
                  <a:pt x="5581980" y="989073"/>
                </a:lnTo>
                <a:close/>
                <a:moveTo>
                  <a:pt x="4467857" y="1"/>
                </a:moveTo>
                <a:lnTo>
                  <a:pt x="5456929" y="1"/>
                </a:lnTo>
                <a:lnTo>
                  <a:pt x="5456929" y="989073"/>
                </a:lnTo>
                <a:lnTo>
                  <a:pt x="4467857" y="989073"/>
                </a:lnTo>
                <a:close/>
                <a:moveTo>
                  <a:pt x="3342369" y="1"/>
                </a:moveTo>
                <a:lnTo>
                  <a:pt x="4342806" y="1"/>
                </a:lnTo>
                <a:lnTo>
                  <a:pt x="4342806" y="989073"/>
                </a:lnTo>
                <a:lnTo>
                  <a:pt x="3342369" y="989073"/>
                </a:lnTo>
                <a:close/>
                <a:moveTo>
                  <a:pt x="2228246" y="0"/>
                </a:moveTo>
                <a:lnTo>
                  <a:pt x="3228683" y="0"/>
                </a:lnTo>
                <a:lnTo>
                  <a:pt x="3228683" y="989072"/>
                </a:lnTo>
                <a:lnTo>
                  <a:pt x="2228246" y="98907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8" name="Picture 7" descr="A picture containing drawing&#10;&#10;Description automatically generated">
            <a:extLst>
              <a:ext uri="{FF2B5EF4-FFF2-40B4-BE49-F238E27FC236}">
                <a16:creationId xmlns:a16="http://schemas.microsoft.com/office/drawing/2014/main" id="{F09CDF7D-8997-3D45-8131-7DCA49177B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1C576CCD-0E9A-4849-B48A-24581516BB9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08623289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9401366" y="1401961"/>
            <a:ext cx="7507277" cy="7518587"/>
          </a:xfrm>
          <a:custGeom>
            <a:avLst/>
            <a:gdLst>
              <a:gd name="T0" fmla="*/ 0 w 3317"/>
              <a:gd name="T1" fmla="*/ 0 h 3329"/>
              <a:gd name="T2" fmla="*/ 3257 w 3317"/>
              <a:gd name="T3" fmla="*/ 0 h 3329"/>
              <a:gd name="T4" fmla="*/ 2050 w 3317"/>
              <a:gd name="T5" fmla="*/ 1211 h 3329"/>
              <a:gd name="T6" fmla="*/ 1207 w 3317"/>
              <a:gd name="T7" fmla="*/ 1211 h 3329"/>
              <a:gd name="T8" fmla="*/ 1207 w 3317"/>
              <a:gd name="T9" fmla="*/ 2057 h 3329"/>
              <a:gd name="T10" fmla="*/ 0 w 3317"/>
              <a:gd name="T11" fmla="*/ 3269 h 3329"/>
              <a:gd name="T12" fmla="*/ 0 w 3317"/>
              <a:gd name="T13" fmla="*/ 0 h 3329"/>
              <a:gd name="T14" fmla="*/ 3317 w 3317"/>
              <a:gd name="T15" fmla="*/ 62 h 3329"/>
              <a:gd name="T16" fmla="*/ 3317 w 3317"/>
              <a:gd name="T17" fmla="*/ 3329 h 3329"/>
              <a:gd name="T18" fmla="*/ 62 w 3317"/>
              <a:gd name="T19" fmla="*/ 3329 h 3329"/>
              <a:gd name="T20" fmla="*/ 1268 w 3317"/>
              <a:gd name="T21" fmla="*/ 2119 h 3329"/>
              <a:gd name="T22" fmla="*/ 2112 w 3317"/>
              <a:gd name="T23" fmla="*/ 2119 h 3329"/>
              <a:gd name="T24" fmla="*/ 2112 w 3317"/>
              <a:gd name="T25" fmla="*/ 1272 h 3329"/>
              <a:gd name="T26" fmla="*/ 3317 w 3317"/>
              <a:gd name="T27" fmla="*/ 62 h 3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7" h="3329">
                <a:moveTo>
                  <a:pt x="0" y="0"/>
                </a:moveTo>
                <a:lnTo>
                  <a:pt x="3257" y="0"/>
                </a:lnTo>
                <a:lnTo>
                  <a:pt x="2050" y="1211"/>
                </a:lnTo>
                <a:lnTo>
                  <a:pt x="1207" y="1211"/>
                </a:lnTo>
                <a:lnTo>
                  <a:pt x="1207" y="2057"/>
                </a:lnTo>
                <a:lnTo>
                  <a:pt x="0" y="3269"/>
                </a:lnTo>
                <a:lnTo>
                  <a:pt x="0" y="0"/>
                </a:lnTo>
                <a:close/>
                <a:moveTo>
                  <a:pt x="3317" y="62"/>
                </a:moveTo>
                <a:lnTo>
                  <a:pt x="3317" y="3329"/>
                </a:lnTo>
                <a:lnTo>
                  <a:pt x="62" y="3329"/>
                </a:lnTo>
                <a:lnTo>
                  <a:pt x="1268" y="2119"/>
                </a:lnTo>
                <a:lnTo>
                  <a:pt x="2112" y="2119"/>
                </a:lnTo>
                <a:lnTo>
                  <a:pt x="2112" y="1272"/>
                </a:lnTo>
                <a:lnTo>
                  <a:pt x="3317" y="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6" name="Picture 5" descr="A picture containing drawing&#10;&#10;Description automatically generated">
            <a:extLst>
              <a:ext uri="{FF2B5EF4-FFF2-40B4-BE49-F238E27FC236}">
                <a16:creationId xmlns:a16="http://schemas.microsoft.com/office/drawing/2014/main" id="{095CB13D-643E-A941-A991-313318088C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9980"/>
            <a:ext cx="3847684" cy="1736484"/>
          </a:xfrm>
          <a:prstGeom prst="rect">
            <a:avLst/>
          </a:prstGeom>
        </p:spPr>
      </p:pic>
      <p:pic>
        <p:nvPicPr>
          <p:cNvPr id="4" name="Picture 3">
            <a:extLst>
              <a:ext uri="{FF2B5EF4-FFF2-40B4-BE49-F238E27FC236}">
                <a16:creationId xmlns:a16="http://schemas.microsoft.com/office/drawing/2014/main" id="{2F37DA1C-E1E5-45AB-AA60-7C902EC3B05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657600" y="364322"/>
            <a:ext cx="789949" cy="1067799"/>
          </a:xfrm>
          <a:prstGeom prst="rect">
            <a:avLst/>
          </a:prstGeom>
        </p:spPr>
      </p:pic>
    </p:spTree>
    <p:extLst>
      <p:ext uri="{BB962C8B-B14F-4D97-AF65-F5344CB8AC3E}">
        <p14:creationId xmlns:p14="http://schemas.microsoft.com/office/powerpoint/2010/main" val="328067254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96838749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2188966" y="2589863"/>
            <a:ext cx="5107185" cy="5108862"/>
          </a:xfrm>
          <a:custGeom>
            <a:avLst/>
            <a:gdLst>
              <a:gd name="connsiteX0" fmla="*/ 2226853 w 5107185"/>
              <a:gd name="connsiteY0" fmla="*/ 4448679 h 5108860"/>
              <a:gd name="connsiteX1" fmla="*/ 2887034 w 5107185"/>
              <a:gd name="connsiteY1" fmla="*/ 4448679 h 5108860"/>
              <a:gd name="connsiteX2" fmla="*/ 2887034 w 5107185"/>
              <a:gd name="connsiteY2" fmla="*/ 5108860 h 5108860"/>
              <a:gd name="connsiteX3" fmla="*/ 2226853 w 5107185"/>
              <a:gd name="connsiteY3" fmla="*/ 5108860 h 5108860"/>
              <a:gd name="connsiteX4" fmla="*/ 11729 w 5107185"/>
              <a:gd name="connsiteY4" fmla="*/ 4448679 h 5108860"/>
              <a:gd name="connsiteX5" fmla="*/ 671910 w 5107185"/>
              <a:gd name="connsiteY5" fmla="*/ 4448679 h 5108860"/>
              <a:gd name="connsiteX6" fmla="*/ 671910 w 5107185"/>
              <a:gd name="connsiteY6" fmla="*/ 5108860 h 5108860"/>
              <a:gd name="connsiteX7" fmla="*/ 11729 w 5107185"/>
              <a:gd name="connsiteY7" fmla="*/ 5108860 h 5108860"/>
              <a:gd name="connsiteX8" fmla="*/ 4441977 w 5107185"/>
              <a:gd name="connsiteY8" fmla="*/ 4441977 h 5108860"/>
              <a:gd name="connsiteX9" fmla="*/ 5100483 w 5107185"/>
              <a:gd name="connsiteY9" fmla="*/ 4441977 h 5108860"/>
              <a:gd name="connsiteX10" fmla="*/ 5100483 w 5107185"/>
              <a:gd name="connsiteY10" fmla="*/ 5102158 h 5108860"/>
              <a:gd name="connsiteX11" fmla="*/ 4441977 w 5107185"/>
              <a:gd name="connsiteY11" fmla="*/ 5102158 h 5108860"/>
              <a:gd name="connsiteX12" fmla="*/ 3703043 w 5107185"/>
              <a:gd name="connsiteY12" fmla="*/ 4441977 h 5108860"/>
              <a:gd name="connsiteX13" fmla="*/ 4363224 w 5107185"/>
              <a:gd name="connsiteY13" fmla="*/ 4441977 h 5108860"/>
              <a:gd name="connsiteX14" fmla="*/ 4363224 w 5107185"/>
              <a:gd name="connsiteY14" fmla="*/ 5102158 h 5108860"/>
              <a:gd name="connsiteX15" fmla="*/ 3703043 w 5107185"/>
              <a:gd name="connsiteY15" fmla="*/ 5102158 h 5108860"/>
              <a:gd name="connsiteX16" fmla="*/ 2965786 w 5107185"/>
              <a:gd name="connsiteY16" fmla="*/ 4441977 h 5108860"/>
              <a:gd name="connsiteX17" fmla="*/ 3624292 w 5107185"/>
              <a:gd name="connsiteY17" fmla="*/ 4441977 h 5108860"/>
              <a:gd name="connsiteX18" fmla="*/ 3624292 w 5107185"/>
              <a:gd name="connsiteY18" fmla="*/ 5102158 h 5108860"/>
              <a:gd name="connsiteX19" fmla="*/ 2965786 w 5107185"/>
              <a:gd name="connsiteY19" fmla="*/ 5102158 h 5108860"/>
              <a:gd name="connsiteX20" fmla="*/ 1489595 w 5107185"/>
              <a:gd name="connsiteY20" fmla="*/ 4441977 h 5108860"/>
              <a:gd name="connsiteX21" fmla="*/ 2148101 w 5107185"/>
              <a:gd name="connsiteY21" fmla="*/ 4441977 h 5108860"/>
              <a:gd name="connsiteX22" fmla="*/ 2148101 w 5107185"/>
              <a:gd name="connsiteY22" fmla="*/ 5102158 h 5108860"/>
              <a:gd name="connsiteX23" fmla="*/ 1489595 w 5107185"/>
              <a:gd name="connsiteY23" fmla="*/ 5102158 h 5108860"/>
              <a:gd name="connsiteX24" fmla="*/ 750661 w 5107185"/>
              <a:gd name="connsiteY24" fmla="*/ 4441977 h 5108860"/>
              <a:gd name="connsiteX25" fmla="*/ 1409167 w 5107185"/>
              <a:gd name="connsiteY25" fmla="*/ 4441977 h 5108860"/>
              <a:gd name="connsiteX26" fmla="*/ 1409167 w 5107185"/>
              <a:gd name="connsiteY26" fmla="*/ 5102158 h 5108860"/>
              <a:gd name="connsiteX27" fmla="*/ 750661 w 5107185"/>
              <a:gd name="connsiteY27" fmla="*/ 5102158 h 5108860"/>
              <a:gd name="connsiteX28" fmla="*/ 3703043 w 5107185"/>
              <a:gd name="connsiteY28" fmla="*/ 3708071 h 5108860"/>
              <a:gd name="connsiteX29" fmla="*/ 4363224 w 5107185"/>
              <a:gd name="connsiteY29" fmla="*/ 3708071 h 5108860"/>
              <a:gd name="connsiteX30" fmla="*/ 4363224 w 5107185"/>
              <a:gd name="connsiteY30" fmla="*/ 4368252 h 5108860"/>
              <a:gd name="connsiteX31" fmla="*/ 3703043 w 5107185"/>
              <a:gd name="connsiteY31" fmla="*/ 4368252 h 5108860"/>
              <a:gd name="connsiteX32" fmla="*/ 4441977 w 5107185"/>
              <a:gd name="connsiteY32" fmla="*/ 3701368 h 5108860"/>
              <a:gd name="connsiteX33" fmla="*/ 5100483 w 5107185"/>
              <a:gd name="connsiteY33" fmla="*/ 3701368 h 5108860"/>
              <a:gd name="connsiteX34" fmla="*/ 5100483 w 5107185"/>
              <a:gd name="connsiteY34" fmla="*/ 4363225 h 5108860"/>
              <a:gd name="connsiteX35" fmla="*/ 4441977 w 5107185"/>
              <a:gd name="connsiteY35" fmla="*/ 4363225 h 5108860"/>
              <a:gd name="connsiteX36" fmla="*/ 2965786 w 5107185"/>
              <a:gd name="connsiteY36" fmla="*/ 3701368 h 5108860"/>
              <a:gd name="connsiteX37" fmla="*/ 3624292 w 5107185"/>
              <a:gd name="connsiteY37" fmla="*/ 3701368 h 5108860"/>
              <a:gd name="connsiteX38" fmla="*/ 3624292 w 5107185"/>
              <a:gd name="connsiteY38" fmla="*/ 4363225 h 5108860"/>
              <a:gd name="connsiteX39" fmla="*/ 2965786 w 5107185"/>
              <a:gd name="connsiteY39" fmla="*/ 4363225 h 5108860"/>
              <a:gd name="connsiteX40" fmla="*/ 2226853 w 5107185"/>
              <a:gd name="connsiteY40" fmla="*/ 3701368 h 5108860"/>
              <a:gd name="connsiteX41" fmla="*/ 2887034 w 5107185"/>
              <a:gd name="connsiteY41" fmla="*/ 3701368 h 5108860"/>
              <a:gd name="connsiteX42" fmla="*/ 2887034 w 5107185"/>
              <a:gd name="connsiteY42" fmla="*/ 4363225 h 5108860"/>
              <a:gd name="connsiteX43" fmla="*/ 2226853 w 5107185"/>
              <a:gd name="connsiteY43" fmla="*/ 4363225 h 5108860"/>
              <a:gd name="connsiteX44" fmla="*/ 1489595 w 5107185"/>
              <a:gd name="connsiteY44" fmla="*/ 3701368 h 5108860"/>
              <a:gd name="connsiteX45" fmla="*/ 2148101 w 5107185"/>
              <a:gd name="connsiteY45" fmla="*/ 3701368 h 5108860"/>
              <a:gd name="connsiteX46" fmla="*/ 2148101 w 5107185"/>
              <a:gd name="connsiteY46" fmla="*/ 4363225 h 5108860"/>
              <a:gd name="connsiteX47" fmla="*/ 1489595 w 5107185"/>
              <a:gd name="connsiteY47" fmla="*/ 4363225 h 5108860"/>
              <a:gd name="connsiteX48" fmla="*/ 750661 w 5107185"/>
              <a:gd name="connsiteY48" fmla="*/ 3701368 h 5108860"/>
              <a:gd name="connsiteX49" fmla="*/ 1409167 w 5107185"/>
              <a:gd name="connsiteY49" fmla="*/ 3701368 h 5108860"/>
              <a:gd name="connsiteX50" fmla="*/ 1409167 w 5107185"/>
              <a:gd name="connsiteY50" fmla="*/ 4363225 h 5108860"/>
              <a:gd name="connsiteX51" fmla="*/ 750661 w 5107185"/>
              <a:gd name="connsiteY51" fmla="*/ 4363225 h 5108860"/>
              <a:gd name="connsiteX52" fmla="*/ 11729 w 5107185"/>
              <a:gd name="connsiteY52" fmla="*/ 3701368 h 5108860"/>
              <a:gd name="connsiteX53" fmla="*/ 671910 w 5107185"/>
              <a:gd name="connsiteY53" fmla="*/ 3701368 h 5108860"/>
              <a:gd name="connsiteX54" fmla="*/ 671910 w 5107185"/>
              <a:gd name="connsiteY54" fmla="*/ 4363225 h 5108860"/>
              <a:gd name="connsiteX55" fmla="*/ 11729 w 5107185"/>
              <a:gd name="connsiteY55" fmla="*/ 4363225 h 5108860"/>
              <a:gd name="connsiteX56" fmla="*/ 1489595 w 5107185"/>
              <a:gd name="connsiteY56" fmla="*/ 2967462 h 5108860"/>
              <a:gd name="connsiteX57" fmla="*/ 2148101 w 5107185"/>
              <a:gd name="connsiteY57" fmla="*/ 2967462 h 5108860"/>
              <a:gd name="connsiteX58" fmla="*/ 2148101 w 5107185"/>
              <a:gd name="connsiteY58" fmla="*/ 3627643 h 5108860"/>
              <a:gd name="connsiteX59" fmla="*/ 1489595 w 5107185"/>
              <a:gd name="connsiteY59" fmla="*/ 3627643 h 5108860"/>
              <a:gd name="connsiteX60" fmla="*/ 11730 w 5107185"/>
              <a:gd name="connsiteY60" fmla="*/ 2967462 h 5108860"/>
              <a:gd name="connsiteX61" fmla="*/ 671910 w 5107185"/>
              <a:gd name="connsiteY61" fmla="*/ 2967462 h 5108860"/>
              <a:gd name="connsiteX62" fmla="*/ 671910 w 5107185"/>
              <a:gd name="connsiteY62" fmla="*/ 3627643 h 5108860"/>
              <a:gd name="connsiteX63" fmla="*/ 11730 w 5107185"/>
              <a:gd name="connsiteY63" fmla="*/ 3627643 h 5108860"/>
              <a:gd name="connsiteX64" fmla="*/ 4441977 w 5107185"/>
              <a:gd name="connsiteY64" fmla="*/ 2960760 h 5108860"/>
              <a:gd name="connsiteX65" fmla="*/ 5100483 w 5107185"/>
              <a:gd name="connsiteY65" fmla="*/ 2960760 h 5108860"/>
              <a:gd name="connsiteX66" fmla="*/ 5100483 w 5107185"/>
              <a:gd name="connsiteY66" fmla="*/ 3622617 h 5108860"/>
              <a:gd name="connsiteX67" fmla="*/ 4441977 w 5107185"/>
              <a:gd name="connsiteY67" fmla="*/ 3622617 h 5108860"/>
              <a:gd name="connsiteX68" fmla="*/ 3703043 w 5107185"/>
              <a:gd name="connsiteY68" fmla="*/ 2960760 h 5108860"/>
              <a:gd name="connsiteX69" fmla="*/ 4363224 w 5107185"/>
              <a:gd name="connsiteY69" fmla="*/ 2960760 h 5108860"/>
              <a:gd name="connsiteX70" fmla="*/ 4363224 w 5107185"/>
              <a:gd name="connsiteY70" fmla="*/ 3622617 h 5108860"/>
              <a:gd name="connsiteX71" fmla="*/ 3703043 w 5107185"/>
              <a:gd name="connsiteY71" fmla="*/ 3622617 h 5108860"/>
              <a:gd name="connsiteX72" fmla="*/ 2965786 w 5107185"/>
              <a:gd name="connsiteY72" fmla="*/ 2960760 h 5108860"/>
              <a:gd name="connsiteX73" fmla="*/ 3624292 w 5107185"/>
              <a:gd name="connsiteY73" fmla="*/ 2960760 h 5108860"/>
              <a:gd name="connsiteX74" fmla="*/ 3624292 w 5107185"/>
              <a:gd name="connsiteY74" fmla="*/ 3622617 h 5108860"/>
              <a:gd name="connsiteX75" fmla="*/ 2965786 w 5107185"/>
              <a:gd name="connsiteY75" fmla="*/ 3622617 h 5108860"/>
              <a:gd name="connsiteX76" fmla="*/ 2226853 w 5107185"/>
              <a:gd name="connsiteY76" fmla="*/ 2960760 h 5108860"/>
              <a:gd name="connsiteX77" fmla="*/ 2887034 w 5107185"/>
              <a:gd name="connsiteY77" fmla="*/ 2960760 h 5108860"/>
              <a:gd name="connsiteX78" fmla="*/ 2887034 w 5107185"/>
              <a:gd name="connsiteY78" fmla="*/ 3622617 h 5108860"/>
              <a:gd name="connsiteX79" fmla="*/ 2226853 w 5107185"/>
              <a:gd name="connsiteY79" fmla="*/ 3622617 h 5108860"/>
              <a:gd name="connsiteX80" fmla="*/ 750661 w 5107185"/>
              <a:gd name="connsiteY80" fmla="*/ 2960760 h 5108860"/>
              <a:gd name="connsiteX81" fmla="*/ 1409167 w 5107185"/>
              <a:gd name="connsiteY81" fmla="*/ 2960760 h 5108860"/>
              <a:gd name="connsiteX82" fmla="*/ 1409167 w 5107185"/>
              <a:gd name="connsiteY82" fmla="*/ 3622617 h 5108860"/>
              <a:gd name="connsiteX83" fmla="*/ 750661 w 5107185"/>
              <a:gd name="connsiteY83" fmla="*/ 3622617 h 5108860"/>
              <a:gd name="connsiteX84" fmla="*/ 2965786 w 5107185"/>
              <a:gd name="connsiteY84" fmla="*/ 2226853 h 5108860"/>
              <a:gd name="connsiteX85" fmla="*/ 3624292 w 5107185"/>
              <a:gd name="connsiteY85" fmla="*/ 2226853 h 5108860"/>
              <a:gd name="connsiteX86" fmla="*/ 3624292 w 5107185"/>
              <a:gd name="connsiteY86" fmla="*/ 2888710 h 5108860"/>
              <a:gd name="connsiteX87" fmla="*/ 2965786 w 5107185"/>
              <a:gd name="connsiteY87" fmla="*/ 2888710 h 5108860"/>
              <a:gd name="connsiteX88" fmla="*/ 750661 w 5107185"/>
              <a:gd name="connsiteY88" fmla="*/ 2226853 h 5108860"/>
              <a:gd name="connsiteX89" fmla="*/ 1409167 w 5107185"/>
              <a:gd name="connsiteY89" fmla="*/ 2226853 h 5108860"/>
              <a:gd name="connsiteX90" fmla="*/ 1409167 w 5107185"/>
              <a:gd name="connsiteY90" fmla="*/ 2888710 h 5108860"/>
              <a:gd name="connsiteX91" fmla="*/ 750661 w 5107185"/>
              <a:gd name="connsiteY91" fmla="*/ 2888710 h 5108860"/>
              <a:gd name="connsiteX92" fmla="*/ 4441977 w 5107185"/>
              <a:gd name="connsiteY92" fmla="*/ 2220151 h 5108860"/>
              <a:gd name="connsiteX93" fmla="*/ 5100483 w 5107185"/>
              <a:gd name="connsiteY93" fmla="*/ 2220151 h 5108860"/>
              <a:gd name="connsiteX94" fmla="*/ 5100483 w 5107185"/>
              <a:gd name="connsiteY94" fmla="*/ 2882008 h 5108860"/>
              <a:gd name="connsiteX95" fmla="*/ 4441977 w 5107185"/>
              <a:gd name="connsiteY95" fmla="*/ 2882008 h 5108860"/>
              <a:gd name="connsiteX96" fmla="*/ 3703043 w 5107185"/>
              <a:gd name="connsiteY96" fmla="*/ 2220151 h 5108860"/>
              <a:gd name="connsiteX97" fmla="*/ 4363224 w 5107185"/>
              <a:gd name="connsiteY97" fmla="*/ 2220151 h 5108860"/>
              <a:gd name="connsiteX98" fmla="*/ 4363224 w 5107185"/>
              <a:gd name="connsiteY98" fmla="*/ 2882008 h 5108860"/>
              <a:gd name="connsiteX99" fmla="*/ 3703043 w 5107185"/>
              <a:gd name="connsiteY99" fmla="*/ 2882008 h 5108860"/>
              <a:gd name="connsiteX100" fmla="*/ 2226853 w 5107185"/>
              <a:gd name="connsiteY100" fmla="*/ 2220151 h 5108860"/>
              <a:gd name="connsiteX101" fmla="*/ 2887034 w 5107185"/>
              <a:gd name="connsiteY101" fmla="*/ 2220151 h 5108860"/>
              <a:gd name="connsiteX102" fmla="*/ 2887034 w 5107185"/>
              <a:gd name="connsiteY102" fmla="*/ 2882008 h 5108860"/>
              <a:gd name="connsiteX103" fmla="*/ 2226853 w 5107185"/>
              <a:gd name="connsiteY103" fmla="*/ 2882008 h 5108860"/>
              <a:gd name="connsiteX104" fmla="*/ 1489595 w 5107185"/>
              <a:gd name="connsiteY104" fmla="*/ 2220151 h 5108860"/>
              <a:gd name="connsiteX105" fmla="*/ 2148101 w 5107185"/>
              <a:gd name="connsiteY105" fmla="*/ 2220151 h 5108860"/>
              <a:gd name="connsiteX106" fmla="*/ 2148101 w 5107185"/>
              <a:gd name="connsiteY106" fmla="*/ 2882008 h 5108860"/>
              <a:gd name="connsiteX107" fmla="*/ 1489595 w 5107185"/>
              <a:gd name="connsiteY107" fmla="*/ 2882008 h 5108860"/>
              <a:gd name="connsiteX108" fmla="*/ 11730 w 5107185"/>
              <a:gd name="connsiteY108" fmla="*/ 2220151 h 5108860"/>
              <a:gd name="connsiteX109" fmla="*/ 671910 w 5107185"/>
              <a:gd name="connsiteY109" fmla="*/ 2220151 h 5108860"/>
              <a:gd name="connsiteX110" fmla="*/ 671910 w 5107185"/>
              <a:gd name="connsiteY110" fmla="*/ 2882008 h 5108860"/>
              <a:gd name="connsiteX111" fmla="*/ 11730 w 5107185"/>
              <a:gd name="connsiteY111" fmla="*/ 2882008 h 5108860"/>
              <a:gd name="connsiteX112" fmla="*/ 4441977 w 5107185"/>
              <a:gd name="connsiteY112" fmla="*/ 1481217 h 5108860"/>
              <a:gd name="connsiteX113" fmla="*/ 5100483 w 5107185"/>
              <a:gd name="connsiteY113" fmla="*/ 1481217 h 5108860"/>
              <a:gd name="connsiteX114" fmla="*/ 5100483 w 5107185"/>
              <a:gd name="connsiteY114" fmla="*/ 2141398 h 5108860"/>
              <a:gd name="connsiteX115" fmla="*/ 4441977 w 5107185"/>
              <a:gd name="connsiteY115" fmla="*/ 2141398 h 5108860"/>
              <a:gd name="connsiteX116" fmla="*/ 3703043 w 5107185"/>
              <a:gd name="connsiteY116" fmla="*/ 1481217 h 5108860"/>
              <a:gd name="connsiteX117" fmla="*/ 4363224 w 5107185"/>
              <a:gd name="connsiteY117" fmla="*/ 1481217 h 5108860"/>
              <a:gd name="connsiteX118" fmla="*/ 4363224 w 5107185"/>
              <a:gd name="connsiteY118" fmla="*/ 2141398 h 5108860"/>
              <a:gd name="connsiteX119" fmla="*/ 3703043 w 5107185"/>
              <a:gd name="connsiteY119" fmla="*/ 2141398 h 5108860"/>
              <a:gd name="connsiteX120" fmla="*/ 2965786 w 5107185"/>
              <a:gd name="connsiteY120" fmla="*/ 1481217 h 5108860"/>
              <a:gd name="connsiteX121" fmla="*/ 3624292 w 5107185"/>
              <a:gd name="connsiteY121" fmla="*/ 1481217 h 5108860"/>
              <a:gd name="connsiteX122" fmla="*/ 3624292 w 5107185"/>
              <a:gd name="connsiteY122" fmla="*/ 2141398 h 5108860"/>
              <a:gd name="connsiteX123" fmla="*/ 2965786 w 5107185"/>
              <a:gd name="connsiteY123" fmla="*/ 2141398 h 5108860"/>
              <a:gd name="connsiteX124" fmla="*/ 2226853 w 5107185"/>
              <a:gd name="connsiteY124" fmla="*/ 1481217 h 5108860"/>
              <a:gd name="connsiteX125" fmla="*/ 2887034 w 5107185"/>
              <a:gd name="connsiteY125" fmla="*/ 1481217 h 5108860"/>
              <a:gd name="connsiteX126" fmla="*/ 2887034 w 5107185"/>
              <a:gd name="connsiteY126" fmla="*/ 2141398 h 5108860"/>
              <a:gd name="connsiteX127" fmla="*/ 2226853 w 5107185"/>
              <a:gd name="connsiteY127" fmla="*/ 2141398 h 5108860"/>
              <a:gd name="connsiteX128" fmla="*/ 1489595 w 5107185"/>
              <a:gd name="connsiteY128" fmla="*/ 1481217 h 5108860"/>
              <a:gd name="connsiteX129" fmla="*/ 2148101 w 5107185"/>
              <a:gd name="connsiteY129" fmla="*/ 1481217 h 5108860"/>
              <a:gd name="connsiteX130" fmla="*/ 2148101 w 5107185"/>
              <a:gd name="connsiteY130" fmla="*/ 2141398 h 5108860"/>
              <a:gd name="connsiteX131" fmla="*/ 1489595 w 5107185"/>
              <a:gd name="connsiteY131" fmla="*/ 2141398 h 5108860"/>
              <a:gd name="connsiteX132" fmla="*/ 750661 w 5107185"/>
              <a:gd name="connsiteY132" fmla="*/ 1481217 h 5108860"/>
              <a:gd name="connsiteX133" fmla="*/ 1409167 w 5107185"/>
              <a:gd name="connsiteY133" fmla="*/ 1481217 h 5108860"/>
              <a:gd name="connsiteX134" fmla="*/ 1409167 w 5107185"/>
              <a:gd name="connsiteY134" fmla="*/ 2141398 h 5108860"/>
              <a:gd name="connsiteX135" fmla="*/ 750661 w 5107185"/>
              <a:gd name="connsiteY135" fmla="*/ 2141398 h 5108860"/>
              <a:gd name="connsiteX136" fmla="*/ 11730 w 5107185"/>
              <a:gd name="connsiteY136" fmla="*/ 1481217 h 5108860"/>
              <a:gd name="connsiteX137" fmla="*/ 671910 w 5107185"/>
              <a:gd name="connsiteY137" fmla="*/ 1481217 h 5108860"/>
              <a:gd name="connsiteX138" fmla="*/ 671910 w 5107185"/>
              <a:gd name="connsiteY138" fmla="*/ 2141398 h 5108860"/>
              <a:gd name="connsiteX139" fmla="*/ 11730 w 5107185"/>
              <a:gd name="connsiteY139" fmla="*/ 2141398 h 5108860"/>
              <a:gd name="connsiteX140" fmla="*/ 4441977 w 5107185"/>
              <a:gd name="connsiteY140" fmla="*/ 740609 h 5108860"/>
              <a:gd name="connsiteX141" fmla="*/ 5100483 w 5107185"/>
              <a:gd name="connsiteY141" fmla="*/ 740609 h 5108860"/>
              <a:gd name="connsiteX142" fmla="*/ 5100483 w 5107185"/>
              <a:gd name="connsiteY142" fmla="*/ 1400790 h 5108860"/>
              <a:gd name="connsiteX143" fmla="*/ 4441977 w 5107185"/>
              <a:gd name="connsiteY143" fmla="*/ 1400790 h 5108860"/>
              <a:gd name="connsiteX144" fmla="*/ 3703043 w 5107185"/>
              <a:gd name="connsiteY144" fmla="*/ 740609 h 5108860"/>
              <a:gd name="connsiteX145" fmla="*/ 4363224 w 5107185"/>
              <a:gd name="connsiteY145" fmla="*/ 740609 h 5108860"/>
              <a:gd name="connsiteX146" fmla="*/ 4363224 w 5107185"/>
              <a:gd name="connsiteY146" fmla="*/ 1400790 h 5108860"/>
              <a:gd name="connsiteX147" fmla="*/ 3703043 w 5107185"/>
              <a:gd name="connsiteY147" fmla="*/ 1400790 h 5108860"/>
              <a:gd name="connsiteX148" fmla="*/ 2972488 w 5107185"/>
              <a:gd name="connsiteY148" fmla="*/ 740609 h 5108860"/>
              <a:gd name="connsiteX149" fmla="*/ 3630994 w 5107185"/>
              <a:gd name="connsiteY149" fmla="*/ 740609 h 5108860"/>
              <a:gd name="connsiteX150" fmla="*/ 3630994 w 5107185"/>
              <a:gd name="connsiteY150" fmla="*/ 1400790 h 5108860"/>
              <a:gd name="connsiteX151" fmla="*/ 2972488 w 5107185"/>
              <a:gd name="connsiteY151" fmla="*/ 1400790 h 5108860"/>
              <a:gd name="connsiteX152" fmla="*/ 2226853 w 5107185"/>
              <a:gd name="connsiteY152" fmla="*/ 740609 h 5108860"/>
              <a:gd name="connsiteX153" fmla="*/ 2887034 w 5107185"/>
              <a:gd name="connsiteY153" fmla="*/ 740609 h 5108860"/>
              <a:gd name="connsiteX154" fmla="*/ 2887034 w 5107185"/>
              <a:gd name="connsiteY154" fmla="*/ 1400790 h 5108860"/>
              <a:gd name="connsiteX155" fmla="*/ 2226853 w 5107185"/>
              <a:gd name="connsiteY155" fmla="*/ 1400790 h 5108860"/>
              <a:gd name="connsiteX156" fmla="*/ 1489595 w 5107185"/>
              <a:gd name="connsiteY156" fmla="*/ 740609 h 5108860"/>
              <a:gd name="connsiteX157" fmla="*/ 2148101 w 5107185"/>
              <a:gd name="connsiteY157" fmla="*/ 740609 h 5108860"/>
              <a:gd name="connsiteX158" fmla="*/ 2148101 w 5107185"/>
              <a:gd name="connsiteY158" fmla="*/ 1400790 h 5108860"/>
              <a:gd name="connsiteX159" fmla="*/ 1489595 w 5107185"/>
              <a:gd name="connsiteY159" fmla="*/ 1400790 h 5108860"/>
              <a:gd name="connsiteX160" fmla="*/ 750661 w 5107185"/>
              <a:gd name="connsiteY160" fmla="*/ 740609 h 5108860"/>
              <a:gd name="connsiteX161" fmla="*/ 1409167 w 5107185"/>
              <a:gd name="connsiteY161" fmla="*/ 740609 h 5108860"/>
              <a:gd name="connsiteX162" fmla="*/ 1409167 w 5107185"/>
              <a:gd name="connsiteY162" fmla="*/ 1400790 h 5108860"/>
              <a:gd name="connsiteX163" fmla="*/ 750661 w 5107185"/>
              <a:gd name="connsiteY163" fmla="*/ 1400790 h 5108860"/>
              <a:gd name="connsiteX164" fmla="*/ 11730 w 5107185"/>
              <a:gd name="connsiteY164" fmla="*/ 733906 h 5108860"/>
              <a:gd name="connsiteX165" fmla="*/ 671910 w 5107185"/>
              <a:gd name="connsiteY165" fmla="*/ 733906 h 5108860"/>
              <a:gd name="connsiteX166" fmla="*/ 671910 w 5107185"/>
              <a:gd name="connsiteY166" fmla="*/ 1395763 h 5108860"/>
              <a:gd name="connsiteX167" fmla="*/ 11730 w 5107185"/>
              <a:gd name="connsiteY167" fmla="*/ 1395763 h 5108860"/>
              <a:gd name="connsiteX168" fmla="*/ 4448679 w 5107185"/>
              <a:gd name="connsiteY168" fmla="*/ 0 h 5108860"/>
              <a:gd name="connsiteX169" fmla="*/ 5107185 w 5107185"/>
              <a:gd name="connsiteY169" fmla="*/ 0 h 5108860"/>
              <a:gd name="connsiteX170" fmla="*/ 5107185 w 5107185"/>
              <a:gd name="connsiteY170" fmla="*/ 660181 h 5108860"/>
              <a:gd name="connsiteX171" fmla="*/ 4448679 w 5107185"/>
              <a:gd name="connsiteY171" fmla="*/ 660181 h 5108860"/>
              <a:gd name="connsiteX172" fmla="*/ 3703043 w 5107185"/>
              <a:gd name="connsiteY172" fmla="*/ 0 h 5108860"/>
              <a:gd name="connsiteX173" fmla="*/ 4363224 w 5107185"/>
              <a:gd name="connsiteY173" fmla="*/ 0 h 5108860"/>
              <a:gd name="connsiteX174" fmla="*/ 4363224 w 5107185"/>
              <a:gd name="connsiteY174" fmla="*/ 660181 h 5108860"/>
              <a:gd name="connsiteX175" fmla="*/ 3703043 w 5107185"/>
              <a:gd name="connsiteY175" fmla="*/ 660181 h 5108860"/>
              <a:gd name="connsiteX176" fmla="*/ 2965786 w 5107185"/>
              <a:gd name="connsiteY176" fmla="*/ 0 h 5108860"/>
              <a:gd name="connsiteX177" fmla="*/ 3624292 w 5107185"/>
              <a:gd name="connsiteY177" fmla="*/ 0 h 5108860"/>
              <a:gd name="connsiteX178" fmla="*/ 3624292 w 5107185"/>
              <a:gd name="connsiteY178" fmla="*/ 660181 h 5108860"/>
              <a:gd name="connsiteX179" fmla="*/ 2965786 w 5107185"/>
              <a:gd name="connsiteY179" fmla="*/ 660181 h 5108860"/>
              <a:gd name="connsiteX180" fmla="*/ 2226853 w 5107185"/>
              <a:gd name="connsiteY180" fmla="*/ 0 h 5108860"/>
              <a:gd name="connsiteX181" fmla="*/ 2887034 w 5107185"/>
              <a:gd name="connsiteY181" fmla="*/ 0 h 5108860"/>
              <a:gd name="connsiteX182" fmla="*/ 2887034 w 5107185"/>
              <a:gd name="connsiteY182" fmla="*/ 660181 h 5108860"/>
              <a:gd name="connsiteX183" fmla="*/ 2226853 w 5107185"/>
              <a:gd name="connsiteY183" fmla="*/ 660181 h 5108860"/>
              <a:gd name="connsiteX184" fmla="*/ 1489595 w 5107185"/>
              <a:gd name="connsiteY184" fmla="*/ 0 h 5108860"/>
              <a:gd name="connsiteX185" fmla="*/ 2148101 w 5107185"/>
              <a:gd name="connsiteY185" fmla="*/ 0 h 5108860"/>
              <a:gd name="connsiteX186" fmla="*/ 2148101 w 5107185"/>
              <a:gd name="connsiteY186" fmla="*/ 660181 h 5108860"/>
              <a:gd name="connsiteX187" fmla="*/ 1489595 w 5107185"/>
              <a:gd name="connsiteY187" fmla="*/ 660181 h 5108860"/>
              <a:gd name="connsiteX188" fmla="*/ 743959 w 5107185"/>
              <a:gd name="connsiteY188" fmla="*/ 0 h 5108860"/>
              <a:gd name="connsiteX189" fmla="*/ 1404140 w 5107185"/>
              <a:gd name="connsiteY189" fmla="*/ 0 h 5108860"/>
              <a:gd name="connsiteX190" fmla="*/ 1404140 w 5107185"/>
              <a:gd name="connsiteY190" fmla="*/ 660181 h 5108860"/>
              <a:gd name="connsiteX191" fmla="*/ 743959 w 5107185"/>
              <a:gd name="connsiteY191" fmla="*/ 660181 h 5108860"/>
              <a:gd name="connsiteX192" fmla="*/ 0 w 5107185"/>
              <a:gd name="connsiteY192" fmla="*/ 0 h 5108860"/>
              <a:gd name="connsiteX193" fmla="*/ 658505 w 5107185"/>
              <a:gd name="connsiteY193" fmla="*/ 0 h 5108860"/>
              <a:gd name="connsiteX194" fmla="*/ 658505 w 5107185"/>
              <a:gd name="connsiteY194" fmla="*/ 660181 h 5108860"/>
              <a:gd name="connsiteX195" fmla="*/ 0 w 5107185"/>
              <a:gd name="connsiteY195" fmla="*/ 660181 h 510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5107185" h="5108860">
                <a:moveTo>
                  <a:pt x="2226853" y="4448679"/>
                </a:moveTo>
                <a:lnTo>
                  <a:pt x="2887034" y="4448679"/>
                </a:lnTo>
                <a:lnTo>
                  <a:pt x="2887034" y="5108860"/>
                </a:lnTo>
                <a:lnTo>
                  <a:pt x="2226853" y="5108860"/>
                </a:lnTo>
                <a:close/>
                <a:moveTo>
                  <a:pt x="11729" y="4448679"/>
                </a:moveTo>
                <a:lnTo>
                  <a:pt x="671910" y="4448679"/>
                </a:lnTo>
                <a:lnTo>
                  <a:pt x="671910" y="5108860"/>
                </a:lnTo>
                <a:lnTo>
                  <a:pt x="11729" y="5108860"/>
                </a:lnTo>
                <a:close/>
                <a:moveTo>
                  <a:pt x="4441977" y="4441977"/>
                </a:moveTo>
                <a:lnTo>
                  <a:pt x="5100483" y="4441977"/>
                </a:lnTo>
                <a:lnTo>
                  <a:pt x="5100483" y="5102158"/>
                </a:lnTo>
                <a:lnTo>
                  <a:pt x="4441977" y="5102158"/>
                </a:lnTo>
                <a:close/>
                <a:moveTo>
                  <a:pt x="3703043" y="4441977"/>
                </a:moveTo>
                <a:lnTo>
                  <a:pt x="4363224" y="4441977"/>
                </a:lnTo>
                <a:lnTo>
                  <a:pt x="4363224" y="5102158"/>
                </a:lnTo>
                <a:lnTo>
                  <a:pt x="3703043" y="5102158"/>
                </a:lnTo>
                <a:close/>
                <a:moveTo>
                  <a:pt x="2965786" y="4441977"/>
                </a:moveTo>
                <a:lnTo>
                  <a:pt x="3624292" y="4441977"/>
                </a:lnTo>
                <a:lnTo>
                  <a:pt x="3624292" y="5102158"/>
                </a:lnTo>
                <a:lnTo>
                  <a:pt x="2965786" y="5102158"/>
                </a:lnTo>
                <a:close/>
                <a:moveTo>
                  <a:pt x="1489595" y="4441977"/>
                </a:moveTo>
                <a:lnTo>
                  <a:pt x="2148101" y="4441977"/>
                </a:lnTo>
                <a:lnTo>
                  <a:pt x="2148101" y="5102158"/>
                </a:lnTo>
                <a:lnTo>
                  <a:pt x="1489595" y="5102158"/>
                </a:lnTo>
                <a:close/>
                <a:moveTo>
                  <a:pt x="750661" y="4441977"/>
                </a:moveTo>
                <a:lnTo>
                  <a:pt x="1409167" y="4441977"/>
                </a:lnTo>
                <a:lnTo>
                  <a:pt x="1409167" y="5102158"/>
                </a:lnTo>
                <a:lnTo>
                  <a:pt x="750661" y="5102158"/>
                </a:lnTo>
                <a:close/>
                <a:moveTo>
                  <a:pt x="3703043" y="3708071"/>
                </a:moveTo>
                <a:lnTo>
                  <a:pt x="4363224" y="3708071"/>
                </a:lnTo>
                <a:lnTo>
                  <a:pt x="4363224" y="4368252"/>
                </a:lnTo>
                <a:lnTo>
                  <a:pt x="3703043" y="4368252"/>
                </a:lnTo>
                <a:close/>
                <a:moveTo>
                  <a:pt x="4441977" y="3701368"/>
                </a:moveTo>
                <a:lnTo>
                  <a:pt x="5100483" y="3701368"/>
                </a:lnTo>
                <a:lnTo>
                  <a:pt x="5100483" y="4363225"/>
                </a:lnTo>
                <a:lnTo>
                  <a:pt x="4441977" y="4363225"/>
                </a:lnTo>
                <a:close/>
                <a:moveTo>
                  <a:pt x="2965786" y="3701368"/>
                </a:moveTo>
                <a:lnTo>
                  <a:pt x="3624292" y="3701368"/>
                </a:lnTo>
                <a:lnTo>
                  <a:pt x="3624292" y="4363225"/>
                </a:lnTo>
                <a:lnTo>
                  <a:pt x="2965786" y="4363225"/>
                </a:lnTo>
                <a:close/>
                <a:moveTo>
                  <a:pt x="2226853" y="3701368"/>
                </a:moveTo>
                <a:lnTo>
                  <a:pt x="2887034" y="3701368"/>
                </a:lnTo>
                <a:lnTo>
                  <a:pt x="2887034" y="4363225"/>
                </a:lnTo>
                <a:lnTo>
                  <a:pt x="2226853" y="4363225"/>
                </a:lnTo>
                <a:close/>
                <a:moveTo>
                  <a:pt x="1489595" y="3701368"/>
                </a:moveTo>
                <a:lnTo>
                  <a:pt x="2148101" y="3701368"/>
                </a:lnTo>
                <a:lnTo>
                  <a:pt x="2148101" y="4363225"/>
                </a:lnTo>
                <a:lnTo>
                  <a:pt x="1489595" y="4363225"/>
                </a:lnTo>
                <a:close/>
                <a:moveTo>
                  <a:pt x="750661" y="3701368"/>
                </a:moveTo>
                <a:lnTo>
                  <a:pt x="1409167" y="3701368"/>
                </a:lnTo>
                <a:lnTo>
                  <a:pt x="1409167" y="4363225"/>
                </a:lnTo>
                <a:lnTo>
                  <a:pt x="750661" y="4363225"/>
                </a:lnTo>
                <a:close/>
                <a:moveTo>
                  <a:pt x="11729" y="3701368"/>
                </a:moveTo>
                <a:lnTo>
                  <a:pt x="671910" y="3701368"/>
                </a:lnTo>
                <a:lnTo>
                  <a:pt x="671910" y="4363225"/>
                </a:lnTo>
                <a:lnTo>
                  <a:pt x="11729" y="4363225"/>
                </a:lnTo>
                <a:close/>
                <a:moveTo>
                  <a:pt x="1489595" y="2967462"/>
                </a:moveTo>
                <a:lnTo>
                  <a:pt x="2148101" y="2967462"/>
                </a:lnTo>
                <a:lnTo>
                  <a:pt x="2148101" y="3627643"/>
                </a:lnTo>
                <a:lnTo>
                  <a:pt x="1489595" y="3627643"/>
                </a:lnTo>
                <a:close/>
                <a:moveTo>
                  <a:pt x="11730" y="2967462"/>
                </a:moveTo>
                <a:lnTo>
                  <a:pt x="671910" y="2967462"/>
                </a:lnTo>
                <a:lnTo>
                  <a:pt x="671910" y="3627643"/>
                </a:lnTo>
                <a:lnTo>
                  <a:pt x="11730" y="3627643"/>
                </a:lnTo>
                <a:close/>
                <a:moveTo>
                  <a:pt x="4441977" y="2960760"/>
                </a:moveTo>
                <a:lnTo>
                  <a:pt x="5100483" y="2960760"/>
                </a:lnTo>
                <a:lnTo>
                  <a:pt x="5100483" y="3622617"/>
                </a:lnTo>
                <a:lnTo>
                  <a:pt x="4441977" y="3622617"/>
                </a:lnTo>
                <a:close/>
                <a:moveTo>
                  <a:pt x="3703043" y="2960760"/>
                </a:moveTo>
                <a:lnTo>
                  <a:pt x="4363224" y="2960760"/>
                </a:lnTo>
                <a:lnTo>
                  <a:pt x="4363224" y="3622617"/>
                </a:lnTo>
                <a:lnTo>
                  <a:pt x="3703043" y="3622617"/>
                </a:lnTo>
                <a:close/>
                <a:moveTo>
                  <a:pt x="2965786" y="2960760"/>
                </a:moveTo>
                <a:lnTo>
                  <a:pt x="3624292" y="2960760"/>
                </a:lnTo>
                <a:lnTo>
                  <a:pt x="3624292" y="3622617"/>
                </a:lnTo>
                <a:lnTo>
                  <a:pt x="2965786" y="3622617"/>
                </a:lnTo>
                <a:close/>
                <a:moveTo>
                  <a:pt x="2226853" y="2960760"/>
                </a:moveTo>
                <a:lnTo>
                  <a:pt x="2887034" y="2960760"/>
                </a:lnTo>
                <a:lnTo>
                  <a:pt x="2887034" y="3622617"/>
                </a:lnTo>
                <a:lnTo>
                  <a:pt x="2226853" y="3622617"/>
                </a:lnTo>
                <a:close/>
                <a:moveTo>
                  <a:pt x="750661" y="2960760"/>
                </a:moveTo>
                <a:lnTo>
                  <a:pt x="1409167" y="2960760"/>
                </a:lnTo>
                <a:lnTo>
                  <a:pt x="1409167" y="3622617"/>
                </a:lnTo>
                <a:lnTo>
                  <a:pt x="750661" y="3622617"/>
                </a:lnTo>
                <a:close/>
                <a:moveTo>
                  <a:pt x="2965786" y="2226853"/>
                </a:moveTo>
                <a:lnTo>
                  <a:pt x="3624292" y="2226853"/>
                </a:lnTo>
                <a:lnTo>
                  <a:pt x="3624292" y="2888710"/>
                </a:lnTo>
                <a:lnTo>
                  <a:pt x="2965786" y="2888710"/>
                </a:lnTo>
                <a:close/>
                <a:moveTo>
                  <a:pt x="750661" y="2226853"/>
                </a:moveTo>
                <a:lnTo>
                  <a:pt x="1409167" y="2226853"/>
                </a:lnTo>
                <a:lnTo>
                  <a:pt x="1409167" y="2888710"/>
                </a:lnTo>
                <a:lnTo>
                  <a:pt x="750661" y="2888710"/>
                </a:lnTo>
                <a:close/>
                <a:moveTo>
                  <a:pt x="4441977" y="2220151"/>
                </a:moveTo>
                <a:lnTo>
                  <a:pt x="5100483" y="2220151"/>
                </a:lnTo>
                <a:lnTo>
                  <a:pt x="5100483" y="2882008"/>
                </a:lnTo>
                <a:lnTo>
                  <a:pt x="4441977" y="2882008"/>
                </a:lnTo>
                <a:close/>
                <a:moveTo>
                  <a:pt x="3703043" y="2220151"/>
                </a:moveTo>
                <a:lnTo>
                  <a:pt x="4363224" y="2220151"/>
                </a:lnTo>
                <a:lnTo>
                  <a:pt x="4363224" y="2882008"/>
                </a:lnTo>
                <a:lnTo>
                  <a:pt x="3703043" y="2882008"/>
                </a:lnTo>
                <a:close/>
                <a:moveTo>
                  <a:pt x="2226853" y="2220151"/>
                </a:moveTo>
                <a:lnTo>
                  <a:pt x="2887034" y="2220151"/>
                </a:lnTo>
                <a:lnTo>
                  <a:pt x="2887034" y="2882008"/>
                </a:lnTo>
                <a:lnTo>
                  <a:pt x="2226853" y="2882008"/>
                </a:lnTo>
                <a:close/>
                <a:moveTo>
                  <a:pt x="1489595" y="2220151"/>
                </a:moveTo>
                <a:lnTo>
                  <a:pt x="2148101" y="2220151"/>
                </a:lnTo>
                <a:lnTo>
                  <a:pt x="2148101" y="2882008"/>
                </a:lnTo>
                <a:lnTo>
                  <a:pt x="1489595" y="2882008"/>
                </a:lnTo>
                <a:close/>
                <a:moveTo>
                  <a:pt x="11730" y="2220151"/>
                </a:moveTo>
                <a:lnTo>
                  <a:pt x="671910" y="2220151"/>
                </a:lnTo>
                <a:lnTo>
                  <a:pt x="671910" y="2882008"/>
                </a:lnTo>
                <a:lnTo>
                  <a:pt x="11730" y="2882008"/>
                </a:lnTo>
                <a:close/>
                <a:moveTo>
                  <a:pt x="4441977" y="1481217"/>
                </a:moveTo>
                <a:lnTo>
                  <a:pt x="5100483" y="1481217"/>
                </a:lnTo>
                <a:lnTo>
                  <a:pt x="5100483" y="2141398"/>
                </a:lnTo>
                <a:lnTo>
                  <a:pt x="4441977" y="2141398"/>
                </a:lnTo>
                <a:close/>
                <a:moveTo>
                  <a:pt x="3703043" y="1481217"/>
                </a:moveTo>
                <a:lnTo>
                  <a:pt x="4363224" y="1481217"/>
                </a:lnTo>
                <a:lnTo>
                  <a:pt x="4363224" y="2141398"/>
                </a:lnTo>
                <a:lnTo>
                  <a:pt x="3703043" y="2141398"/>
                </a:lnTo>
                <a:close/>
                <a:moveTo>
                  <a:pt x="2965786" y="1481217"/>
                </a:moveTo>
                <a:lnTo>
                  <a:pt x="3624292" y="1481217"/>
                </a:lnTo>
                <a:lnTo>
                  <a:pt x="3624292" y="2141398"/>
                </a:lnTo>
                <a:lnTo>
                  <a:pt x="2965786" y="2141398"/>
                </a:lnTo>
                <a:close/>
                <a:moveTo>
                  <a:pt x="2226853" y="1481217"/>
                </a:moveTo>
                <a:lnTo>
                  <a:pt x="2887034" y="1481217"/>
                </a:lnTo>
                <a:lnTo>
                  <a:pt x="2887034" y="2141398"/>
                </a:lnTo>
                <a:lnTo>
                  <a:pt x="2226853" y="2141398"/>
                </a:lnTo>
                <a:close/>
                <a:moveTo>
                  <a:pt x="1489595" y="1481217"/>
                </a:moveTo>
                <a:lnTo>
                  <a:pt x="2148101" y="1481217"/>
                </a:lnTo>
                <a:lnTo>
                  <a:pt x="2148101" y="2141398"/>
                </a:lnTo>
                <a:lnTo>
                  <a:pt x="1489595" y="2141398"/>
                </a:lnTo>
                <a:close/>
                <a:moveTo>
                  <a:pt x="750661" y="1481217"/>
                </a:moveTo>
                <a:lnTo>
                  <a:pt x="1409167" y="1481217"/>
                </a:lnTo>
                <a:lnTo>
                  <a:pt x="1409167" y="2141398"/>
                </a:lnTo>
                <a:lnTo>
                  <a:pt x="750661" y="2141398"/>
                </a:lnTo>
                <a:close/>
                <a:moveTo>
                  <a:pt x="11730" y="1481217"/>
                </a:moveTo>
                <a:lnTo>
                  <a:pt x="671910" y="1481217"/>
                </a:lnTo>
                <a:lnTo>
                  <a:pt x="671910" y="2141398"/>
                </a:lnTo>
                <a:lnTo>
                  <a:pt x="11730" y="2141398"/>
                </a:lnTo>
                <a:close/>
                <a:moveTo>
                  <a:pt x="4441977" y="740609"/>
                </a:moveTo>
                <a:lnTo>
                  <a:pt x="5100483" y="740609"/>
                </a:lnTo>
                <a:lnTo>
                  <a:pt x="5100483" y="1400790"/>
                </a:lnTo>
                <a:lnTo>
                  <a:pt x="4441977" y="1400790"/>
                </a:lnTo>
                <a:close/>
                <a:moveTo>
                  <a:pt x="3703043" y="740609"/>
                </a:moveTo>
                <a:lnTo>
                  <a:pt x="4363224" y="740609"/>
                </a:lnTo>
                <a:lnTo>
                  <a:pt x="4363224" y="1400790"/>
                </a:lnTo>
                <a:lnTo>
                  <a:pt x="3703043" y="1400790"/>
                </a:lnTo>
                <a:close/>
                <a:moveTo>
                  <a:pt x="2972488" y="740609"/>
                </a:moveTo>
                <a:lnTo>
                  <a:pt x="3630994" y="740609"/>
                </a:lnTo>
                <a:lnTo>
                  <a:pt x="3630994" y="1400790"/>
                </a:lnTo>
                <a:lnTo>
                  <a:pt x="2972488" y="1400790"/>
                </a:lnTo>
                <a:close/>
                <a:moveTo>
                  <a:pt x="2226853" y="740609"/>
                </a:moveTo>
                <a:lnTo>
                  <a:pt x="2887034" y="740609"/>
                </a:lnTo>
                <a:lnTo>
                  <a:pt x="2887034" y="1400790"/>
                </a:lnTo>
                <a:lnTo>
                  <a:pt x="2226853" y="1400790"/>
                </a:lnTo>
                <a:close/>
                <a:moveTo>
                  <a:pt x="1489595" y="740609"/>
                </a:moveTo>
                <a:lnTo>
                  <a:pt x="2148101" y="740609"/>
                </a:lnTo>
                <a:lnTo>
                  <a:pt x="2148101" y="1400790"/>
                </a:lnTo>
                <a:lnTo>
                  <a:pt x="1489595" y="1400790"/>
                </a:lnTo>
                <a:close/>
                <a:moveTo>
                  <a:pt x="750661" y="740609"/>
                </a:moveTo>
                <a:lnTo>
                  <a:pt x="1409167" y="740609"/>
                </a:lnTo>
                <a:lnTo>
                  <a:pt x="1409167" y="1400790"/>
                </a:lnTo>
                <a:lnTo>
                  <a:pt x="750661" y="1400790"/>
                </a:lnTo>
                <a:close/>
                <a:moveTo>
                  <a:pt x="11730" y="733906"/>
                </a:moveTo>
                <a:lnTo>
                  <a:pt x="671910" y="733906"/>
                </a:lnTo>
                <a:lnTo>
                  <a:pt x="671910" y="1395763"/>
                </a:lnTo>
                <a:lnTo>
                  <a:pt x="11730" y="1395763"/>
                </a:lnTo>
                <a:close/>
                <a:moveTo>
                  <a:pt x="4448679" y="0"/>
                </a:moveTo>
                <a:lnTo>
                  <a:pt x="5107185" y="0"/>
                </a:lnTo>
                <a:lnTo>
                  <a:pt x="5107185" y="660181"/>
                </a:lnTo>
                <a:lnTo>
                  <a:pt x="4448679" y="660181"/>
                </a:lnTo>
                <a:close/>
                <a:moveTo>
                  <a:pt x="3703043" y="0"/>
                </a:moveTo>
                <a:lnTo>
                  <a:pt x="4363224" y="0"/>
                </a:lnTo>
                <a:lnTo>
                  <a:pt x="4363224" y="660181"/>
                </a:lnTo>
                <a:lnTo>
                  <a:pt x="3703043" y="660181"/>
                </a:lnTo>
                <a:close/>
                <a:moveTo>
                  <a:pt x="2965786" y="0"/>
                </a:moveTo>
                <a:lnTo>
                  <a:pt x="3624292" y="0"/>
                </a:lnTo>
                <a:lnTo>
                  <a:pt x="3624292" y="660181"/>
                </a:lnTo>
                <a:lnTo>
                  <a:pt x="2965786" y="660181"/>
                </a:lnTo>
                <a:close/>
                <a:moveTo>
                  <a:pt x="2226853" y="0"/>
                </a:moveTo>
                <a:lnTo>
                  <a:pt x="2887034" y="0"/>
                </a:lnTo>
                <a:lnTo>
                  <a:pt x="2887034" y="660181"/>
                </a:lnTo>
                <a:lnTo>
                  <a:pt x="2226853" y="660181"/>
                </a:lnTo>
                <a:close/>
                <a:moveTo>
                  <a:pt x="1489595" y="0"/>
                </a:moveTo>
                <a:lnTo>
                  <a:pt x="2148101" y="0"/>
                </a:lnTo>
                <a:lnTo>
                  <a:pt x="2148101" y="660181"/>
                </a:lnTo>
                <a:lnTo>
                  <a:pt x="1489595" y="660181"/>
                </a:lnTo>
                <a:close/>
                <a:moveTo>
                  <a:pt x="743959" y="0"/>
                </a:moveTo>
                <a:lnTo>
                  <a:pt x="1404140" y="0"/>
                </a:lnTo>
                <a:lnTo>
                  <a:pt x="1404140" y="660181"/>
                </a:lnTo>
                <a:lnTo>
                  <a:pt x="743959" y="660181"/>
                </a:lnTo>
                <a:close/>
                <a:moveTo>
                  <a:pt x="0" y="0"/>
                </a:moveTo>
                <a:lnTo>
                  <a:pt x="658505" y="0"/>
                </a:lnTo>
                <a:lnTo>
                  <a:pt x="658505" y="660181"/>
                </a:lnTo>
                <a:lnTo>
                  <a:pt x="0" y="66018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7" name="Picture 6" descr="A picture containing drawing&#10;&#10;Description automatically generated">
            <a:extLst>
              <a:ext uri="{FF2B5EF4-FFF2-40B4-BE49-F238E27FC236}">
                <a16:creationId xmlns:a16="http://schemas.microsoft.com/office/drawing/2014/main" id="{904C5B87-7E35-F54F-8980-F56247E889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4B6970E5-9D60-4A37-AB53-FE47B04DC4C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6701475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702734"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a:extLst>
              <a:ext uri="{FF2B5EF4-FFF2-40B4-BE49-F238E27FC236}">
                <a16:creationId xmlns:a16="http://schemas.microsoft.com/office/drawing/2014/main" id="{541D08C9-F904-A340-8390-216BCDF0CFE1}"/>
              </a:ext>
            </a:extLst>
          </p:cNvPr>
          <p:cNvSpPr>
            <a:spLocks noGrp="1"/>
          </p:cNvSpPr>
          <p:nvPr>
            <p:ph type="pic" sz="quarter" idx="13"/>
          </p:nvPr>
        </p:nvSpPr>
        <p:spPr>
          <a:xfrm>
            <a:off x="9411837"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62335CAB-516C-4742-A7E7-80AFC36A455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6" name="Picture 5">
            <a:extLst>
              <a:ext uri="{FF2B5EF4-FFF2-40B4-BE49-F238E27FC236}">
                <a16:creationId xmlns:a16="http://schemas.microsoft.com/office/drawing/2014/main" id="{C6E51F86-443F-4FAA-A93F-D21443CAA3B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1455427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383056" y="338143"/>
            <a:ext cx="17521895" cy="9625008"/>
          </a:xfrm>
          <a:custGeom>
            <a:avLst/>
            <a:gdLst>
              <a:gd name="connsiteX0" fmla="*/ 11029406 w 17521894"/>
              <a:gd name="connsiteY0" fmla="*/ 8664710 h 9625007"/>
              <a:gd name="connsiteX1" fmla="*/ 12012778 w 17521894"/>
              <a:gd name="connsiteY1" fmla="*/ 8664710 h 9625007"/>
              <a:gd name="connsiteX2" fmla="*/ 12012778 w 17521894"/>
              <a:gd name="connsiteY2" fmla="*/ 9625007 h 9625007"/>
              <a:gd name="connsiteX3" fmla="*/ 11029406 w 17521894"/>
              <a:gd name="connsiteY3" fmla="*/ 9625007 h 9625007"/>
              <a:gd name="connsiteX4" fmla="*/ 7732871 w 17521894"/>
              <a:gd name="connsiteY4" fmla="*/ 8664710 h 9625007"/>
              <a:gd name="connsiteX5" fmla="*/ 8716243 w 17521894"/>
              <a:gd name="connsiteY5" fmla="*/ 8664710 h 9625007"/>
              <a:gd name="connsiteX6" fmla="*/ 8716243 w 17521894"/>
              <a:gd name="connsiteY6" fmla="*/ 9625007 h 9625007"/>
              <a:gd name="connsiteX7" fmla="*/ 7732871 w 17521894"/>
              <a:gd name="connsiteY7" fmla="*/ 9625007 h 9625007"/>
              <a:gd name="connsiteX8" fmla="*/ 3307702 w 17521894"/>
              <a:gd name="connsiteY8" fmla="*/ 8664710 h 9625007"/>
              <a:gd name="connsiteX9" fmla="*/ 4291075 w 17521894"/>
              <a:gd name="connsiteY9" fmla="*/ 8664710 h 9625007"/>
              <a:gd name="connsiteX10" fmla="*/ 4291075 w 17521894"/>
              <a:gd name="connsiteY10" fmla="*/ 9625007 h 9625007"/>
              <a:gd name="connsiteX11" fmla="*/ 3307702 w 17521894"/>
              <a:gd name="connsiteY11" fmla="*/ 9625007 h 9625007"/>
              <a:gd name="connsiteX12" fmla="*/ 22341 w 17521894"/>
              <a:gd name="connsiteY12" fmla="*/ 8664710 h 9625007"/>
              <a:gd name="connsiteX13" fmla="*/ 994541 w 17521894"/>
              <a:gd name="connsiteY13" fmla="*/ 8664710 h 9625007"/>
              <a:gd name="connsiteX14" fmla="*/ 994541 w 17521894"/>
              <a:gd name="connsiteY14" fmla="*/ 9625007 h 9625007"/>
              <a:gd name="connsiteX15" fmla="*/ 22341 w 17521894"/>
              <a:gd name="connsiteY15" fmla="*/ 9625007 h 9625007"/>
              <a:gd name="connsiteX16" fmla="*/ 16538522 w 17521894"/>
              <a:gd name="connsiteY16" fmla="*/ 8653670 h 9625007"/>
              <a:gd name="connsiteX17" fmla="*/ 17510722 w 17521894"/>
              <a:gd name="connsiteY17" fmla="*/ 8653670 h 9625007"/>
              <a:gd name="connsiteX18" fmla="*/ 17510722 w 17521894"/>
              <a:gd name="connsiteY18" fmla="*/ 9613967 h 9625007"/>
              <a:gd name="connsiteX19" fmla="*/ 16538522 w 17521894"/>
              <a:gd name="connsiteY19" fmla="*/ 9613967 h 9625007"/>
              <a:gd name="connsiteX20" fmla="*/ 15432232 w 17521894"/>
              <a:gd name="connsiteY20" fmla="*/ 8653670 h 9625007"/>
              <a:gd name="connsiteX21" fmla="*/ 16415604 w 17521894"/>
              <a:gd name="connsiteY21" fmla="*/ 8653670 h 9625007"/>
              <a:gd name="connsiteX22" fmla="*/ 16415604 w 17521894"/>
              <a:gd name="connsiteY22" fmla="*/ 9613967 h 9625007"/>
              <a:gd name="connsiteX23" fmla="*/ 15432232 w 17521894"/>
              <a:gd name="connsiteY23" fmla="*/ 9613967 h 9625007"/>
              <a:gd name="connsiteX24" fmla="*/ 14314763 w 17521894"/>
              <a:gd name="connsiteY24" fmla="*/ 8653670 h 9625007"/>
              <a:gd name="connsiteX25" fmla="*/ 15298135 w 17521894"/>
              <a:gd name="connsiteY25" fmla="*/ 8653670 h 9625007"/>
              <a:gd name="connsiteX26" fmla="*/ 15298135 w 17521894"/>
              <a:gd name="connsiteY26" fmla="*/ 9613967 h 9625007"/>
              <a:gd name="connsiteX27" fmla="*/ 14314763 w 17521894"/>
              <a:gd name="connsiteY27" fmla="*/ 9613967 h 9625007"/>
              <a:gd name="connsiteX28" fmla="*/ 13219644 w 17521894"/>
              <a:gd name="connsiteY28" fmla="*/ 8653670 h 9625007"/>
              <a:gd name="connsiteX29" fmla="*/ 14203016 w 17521894"/>
              <a:gd name="connsiteY29" fmla="*/ 8653670 h 9625007"/>
              <a:gd name="connsiteX30" fmla="*/ 14203016 w 17521894"/>
              <a:gd name="connsiteY30" fmla="*/ 9613967 h 9625007"/>
              <a:gd name="connsiteX31" fmla="*/ 13219644 w 17521894"/>
              <a:gd name="connsiteY31" fmla="*/ 9613967 h 9625007"/>
              <a:gd name="connsiteX32" fmla="*/ 12124526 w 17521894"/>
              <a:gd name="connsiteY32" fmla="*/ 8653670 h 9625007"/>
              <a:gd name="connsiteX33" fmla="*/ 13107898 w 17521894"/>
              <a:gd name="connsiteY33" fmla="*/ 8653670 h 9625007"/>
              <a:gd name="connsiteX34" fmla="*/ 13107898 w 17521894"/>
              <a:gd name="connsiteY34" fmla="*/ 9613967 h 9625007"/>
              <a:gd name="connsiteX35" fmla="*/ 12124526 w 17521894"/>
              <a:gd name="connsiteY35" fmla="*/ 9613967 h 9625007"/>
              <a:gd name="connsiteX36" fmla="*/ 9934287 w 17521894"/>
              <a:gd name="connsiteY36" fmla="*/ 8653670 h 9625007"/>
              <a:gd name="connsiteX37" fmla="*/ 10906488 w 17521894"/>
              <a:gd name="connsiteY37" fmla="*/ 8653670 h 9625007"/>
              <a:gd name="connsiteX38" fmla="*/ 10906488 w 17521894"/>
              <a:gd name="connsiteY38" fmla="*/ 9613967 h 9625007"/>
              <a:gd name="connsiteX39" fmla="*/ 9934287 w 17521894"/>
              <a:gd name="connsiteY39" fmla="*/ 9613967 h 9625007"/>
              <a:gd name="connsiteX40" fmla="*/ 8827991 w 17521894"/>
              <a:gd name="connsiteY40" fmla="*/ 8653670 h 9625007"/>
              <a:gd name="connsiteX41" fmla="*/ 9811363 w 17521894"/>
              <a:gd name="connsiteY41" fmla="*/ 8653670 h 9625007"/>
              <a:gd name="connsiteX42" fmla="*/ 9811363 w 17521894"/>
              <a:gd name="connsiteY42" fmla="*/ 9613967 h 9625007"/>
              <a:gd name="connsiteX43" fmla="*/ 8827991 w 17521894"/>
              <a:gd name="connsiteY43" fmla="*/ 9613967 h 9625007"/>
              <a:gd name="connsiteX44" fmla="*/ 6604234 w 17521894"/>
              <a:gd name="connsiteY44" fmla="*/ 8653670 h 9625007"/>
              <a:gd name="connsiteX45" fmla="*/ 7576436 w 17521894"/>
              <a:gd name="connsiteY45" fmla="*/ 8653670 h 9625007"/>
              <a:gd name="connsiteX46" fmla="*/ 7576436 w 17521894"/>
              <a:gd name="connsiteY46" fmla="*/ 9613967 h 9625007"/>
              <a:gd name="connsiteX47" fmla="*/ 6604234 w 17521894"/>
              <a:gd name="connsiteY47" fmla="*/ 9613967 h 9625007"/>
              <a:gd name="connsiteX48" fmla="*/ 5509117 w 17521894"/>
              <a:gd name="connsiteY48" fmla="*/ 8653670 h 9625007"/>
              <a:gd name="connsiteX49" fmla="*/ 6481318 w 17521894"/>
              <a:gd name="connsiteY49" fmla="*/ 8653670 h 9625007"/>
              <a:gd name="connsiteX50" fmla="*/ 6481318 w 17521894"/>
              <a:gd name="connsiteY50" fmla="*/ 9613967 h 9625007"/>
              <a:gd name="connsiteX51" fmla="*/ 5509117 w 17521894"/>
              <a:gd name="connsiteY51" fmla="*/ 9613967 h 9625007"/>
              <a:gd name="connsiteX52" fmla="*/ 4402819 w 17521894"/>
              <a:gd name="connsiteY52" fmla="*/ 8653670 h 9625007"/>
              <a:gd name="connsiteX53" fmla="*/ 5386192 w 17521894"/>
              <a:gd name="connsiteY53" fmla="*/ 8653670 h 9625007"/>
              <a:gd name="connsiteX54" fmla="*/ 5386192 w 17521894"/>
              <a:gd name="connsiteY54" fmla="*/ 9613967 h 9625007"/>
              <a:gd name="connsiteX55" fmla="*/ 4402819 w 17521894"/>
              <a:gd name="connsiteY55" fmla="*/ 9613967 h 9625007"/>
              <a:gd name="connsiteX56" fmla="*/ 2212579 w 17521894"/>
              <a:gd name="connsiteY56" fmla="*/ 8653670 h 9625007"/>
              <a:gd name="connsiteX57" fmla="*/ 3195951 w 17521894"/>
              <a:gd name="connsiteY57" fmla="*/ 8653670 h 9625007"/>
              <a:gd name="connsiteX58" fmla="*/ 3195951 w 17521894"/>
              <a:gd name="connsiteY58" fmla="*/ 9613967 h 9625007"/>
              <a:gd name="connsiteX59" fmla="*/ 2212579 w 17521894"/>
              <a:gd name="connsiteY59" fmla="*/ 9613967 h 9625007"/>
              <a:gd name="connsiteX60" fmla="*/ 1117460 w 17521894"/>
              <a:gd name="connsiteY60" fmla="*/ 8653670 h 9625007"/>
              <a:gd name="connsiteX61" fmla="*/ 2100832 w 17521894"/>
              <a:gd name="connsiteY61" fmla="*/ 8653670 h 9625007"/>
              <a:gd name="connsiteX62" fmla="*/ 2100832 w 17521894"/>
              <a:gd name="connsiteY62" fmla="*/ 9613967 h 9625007"/>
              <a:gd name="connsiteX63" fmla="*/ 1117460 w 17521894"/>
              <a:gd name="connsiteY63" fmla="*/ 9613967 h 9625007"/>
              <a:gd name="connsiteX64" fmla="*/ 15432232 w 17521894"/>
              <a:gd name="connsiteY64" fmla="*/ 7583002 h 9625007"/>
              <a:gd name="connsiteX65" fmla="*/ 16415604 w 17521894"/>
              <a:gd name="connsiteY65" fmla="*/ 7583002 h 9625007"/>
              <a:gd name="connsiteX66" fmla="*/ 16415604 w 17521894"/>
              <a:gd name="connsiteY66" fmla="*/ 8543299 h 9625007"/>
              <a:gd name="connsiteX67" fmla="*/ 15432232 w 17521894"/>
              <a:gd name="connsiteY67" fmla="*/ 8543299 h 9625007"/>
              <a:gd name="connsiteX68" fmla="*/ 13219644 w 17521894"/>
              <a:gd name="connsiteY68" fmla="*/ 7583002 h 9625007"/>
              <a:gd name="connsiteX69" fmla="*/ 14203016 w 17521894"/>
              <a:gd name="connsiteY69" fmla="*/ 7583002 h 9625007"/>
              <a:gd name="connsiteX70" fmla="*/ 14203016 w 17521894"/>
              <a:gd name="connsiteY70" fmla="*/ 8543299 h 9625007"/>
              <a:gd name="connsiteX71" fmla="*/ 13219644 w 17521894"/>
              <a:gd name="connsiteY71" fmla="*/ 8543299 h 9625007"/>
              <a:gd name="connsiteX72" fmla="*/ 5509118 w 17521894"/>
              <a:gd name="connsiteY72" fmla="*/ 7583002 h 9625007"/>
              <a:gd name="connsiteX73" fmla="*/ 6481320 w 17521894"/>
              <a:gd name="connsiteY73" fmla="*/ 7583002 h 9625007"/>
              <a:gd name="connsiteX74" fmla="*/ 6481320 w 17521894"/>
              <a:gd name="connsiteY74" fmla="*/ 8543299 h 9625007"/>
              <a:gd name="connsiteX75" fmla="*/ 5509118 w 17521894"/>
              <a:gd name="connsiteY75" fmla="*/ 8543299 h 9625007"/>
              <a:gd name="connsiteX76" fmla="*/ 16538522 w 17521894"/>
              <a:gd name="connsiteY76" fmla="*/ 7571960 h 9625007"/>
              <a:gd name="connsiteX77" fmla="*/ 17510722 w 17521894"/>
              <a:gd name="connsiteY77" fmla="*/ 7571960 h 9625007"/>
              <a:gd name="connsiteX78" fmla="*/ 17510722 w 17521894"/>
              <a:gd name="connsiteY78" fmla="*/ 8532257 h 9625007"/>
              <a:gd name="connsiteX79" fmla="*/ 16538522 w 17521894"/>
              <a:gd name="connsiteY79" fmla="*/ 8532257 h 9625007"/>
              <a:gd name="connsiteX80" fmla="*/ 14314763 w 17521894"/>
              <a:gd name="connsiteY80" fmla="*/ 7571960 h 9625007"/>
              <a:gd name="connsiteX81" fmla="*/ 15298135 w 17521894"/>
              <a:gd name="connsiteY81" fmla="*/ 7571960 h 9625007"/>
              <a:gd name="connsiteX82" fmla="*/ 15298135 w 17521894"/>
              <a:gd name="connsiteY82" fmla="*/ 8532257 h 9625007"/>
              <a:gd name="connsiteX83" fmla="*/ 14314763 w 17521894"/>
              <a:gd name="connsiteY83" fmla="*/ 8532257 h 9625007"/>
              <a:gd name="connsiteX84" fmla="*/ 12124526 w 17521894"/>
              <a:gd name="connsiteY84" fmla="*/ 7571960 h 9625007"/>
              <a:gd name="connsiteX85" fmla="*/ 13107898 w 17521894"/>
              <a:gd name="connsiteY85" fmla="*/ 7571960 h 9625007"/>
              <a:gd name="connsiteX86" fmla="*/ 13107898 w 17521894"/>
              <a:gd name="connsiteY86" fmla="*/ 8532257 h 9625007"/>
              <a:gd name="connsiteX87" fmla="*/ 12124526 w 17521894"/>
              <a:gd name="connsiteY87" fmla="*/ 8532257 h 9625007"/>
              <a:gd name="connsiteX88" fmla="*/ 11029406 w 17521894"/>
              <a:gd name="connsiteY88" fmla="*/ 7571960 h 9625007"/>
              <a:gd name="connsiteX89" fmla="*/ 12012778 w 17521894"/>
              <a:gd name="connsiteY89" fmla="*/ 7571960 h 9625007"/>
              <a:gd name="connsiteX90" fmla="*/ 12012778 w 17521894"/>
              <a:gd name="connsiteY90" fmla="*/ 8532257 h 9625007"/>
              <a:gd name="connsiteX91" fmla="*/ 11029406 w 17521894"/>
              <a:gd name="connsiteY91" fmla="*/ 8532257 h 9625007"/>
              <a:gd name="connsiteX92" fmla="*/ 9934287 w 17521894"/>
              <a:gd name="connsiteY92" fmla="*/ 7571960 h 9625007"/>
              <a:gd name="connsiteX93" fmla="*/ 10906488 w 17521894"/>
              <a:gd name="connsiteY93" fmla="*/ 7571960 h 9625007"/>
              <a:gd name="connsiteX94" fmla="*/ 10906488 w 17521894"/>
              <a:gd name="connsiteY94" fmla="*/ 8532257 h 9625007"/>
              <a:gd name="connsiteX95" fmla="*/ 9934287 w 17521894"/>
              <a:gd name="connsiteY95" fmla="*/ 8532257 h 9625007"/>
              <a:gd name="connsiteX96" fmla="*/ 8827991 w 17521894"/>
              <a:gd name="connsiteY96" fmla="*/ 7571960 h 9625007"/>
              <a:gd name="connsiteX97" fmla="*/ 9811363 w 17521894"/>
              <a:gd name="connsiteY97" fmla="*/ 7571960 h 9625007"/>
              <a:gd name="connsiteX98" fmla="*/ 9811363 w 17521894"/>
              <a:gd name="connsiteY98" fmla="*/ 8532257 h 9625007"/>
              <a:gd name="connsiteX99" fmla="*/ 8827991 w 17521894"/>
              <a:gd name="connsiteY99" fmla="*/ 8532257 h 9625007"/>
              <a:gd name="connsiteX100" fmla="*/ 7732872 w 17521894"/>
              <a:gd name="connsiteY100" fmla="*/ 7571960 h 9625007"/>
              <a:gd name="connsiteX101" fmla="*/ 8716243 w 17521894"/>
              <a:gd name="connsiteY101" fmla="*/ 7571960 h 9625007"/>
              <a:gd name="connsiteX102" fmla="*/ 8716243 w 17521894"/>
              <a:gd name="connsiteY102" fmla="*/ 8532257 h 9625007"/>
              <a:gd name="connsiteX103" fmla="*/ 7732872 w 17521894"/>
              <a:gd name="connsiteY103" fmla="*/ 8532257 h 9625007"/>
              <a:gd name="connsiteX104" fmla="*/ 6604242 w 17521894"/>
              <a:gd name="connsiteY104" fmla="*/ 7571960 h 9625007"/>
              <a:gd name="connsiteX105" fmla="*/ 7576440 w 17521894"/>
              <a:gd name="connsiteY105" fmla="*/ 7571960 h 9625007"/>
              <a:gd name="connsiteX106" fmla="*/ 7576440 w 17521894"/>
              <a:gd name="connsiteY106" fmla="*/ 8532257 h 9625007"/>
              <a:gd name="connsiteX107" fmla="*/ 6604242 w 17521894"/>
              <a:gd name="connsiteY107" fmla="*/ 8532257 h 9625007"/>
              <a:gd name="connsiteX108" fmla="*/ 4402819 w 17521894"/>
              <a:gd name="connsiteY108" fmla="*/ 7571960 h 9625007"/>
              <a:gd name="connsiteX109" fmla="*/ 5386192 w 17521894"/>
              <a:gd name="connsiteY109" fmla="*/ 7571960 h 9625007"/>
              <a:gd name="connsiteX110" fmla="*/ 5386192 w 17521894"/>
              <a:gd name="connsiteY110" fmla="*/ 8532257 h 9625007"/>
              <a:gd name="connsiteX111" fmla="*/ 4402819 w 17521894"/>
              <a:gd name="connsiteY111" fmla="*/ 8532257 h 9625007"/>
              <a:gd name="connsiteX112" fmla="*/ 3307702 w 17521894"/>
              <a:gd name="connsiteY112" fmla="*/ 7571960 h 9625007"/>
              <a:gd name="connsiteX113" fmla="*/ 4291075 w 17521894"/>
              <a:gd name="connsiteY113" fmla="*/ 7571960 h 9625007"/>
              <a:gd name="connsiteX114" fmla="*/ 4291075 w 17521894"/>
              <a:gd name="connsiteY114" fmla="*/ 8532257 h 9625007"/>
              <a:gd name="connsiteX115" fmla="*/ 3307702 w 17521894"/>
              <a:gd name="connsiteY115" fmla="*/ 8532257 h 9625007"/>
              <a:gd name="connsiteX116" fmla="*/ 2212585 w 17521894"/>
              <a:gd name="connsiteY116" fmla="*/ 7571960 h 9625007"/>
              <a:gd name="connsiteX117" fmla="*/ 3195957 w 17521894"/>
              <a:gd name="connsiteY117" fmla="*/ 7571960 h 9625007"/>
              <a:gd name="connsiteX118" fmla="*/ 3195957 w 17521894"/>
              <a:gd name="connsiteY118" fmla="*/ 8532257 h 9625007"/>
              <a:gd name="connsiteX119" fmla="*/ 2212585 w 17521894"/>
              <a:gd name="connsiteY119" fmla="*/ 8532257 h 9625007"/>
              <a:gd name="connsiteX120" fmla="*/ 1117465 w 17521894"/>
              <a:gd name="connsiteY120" fmla="*/ 7571960 h 9625007"/>
              <a:gd name="connsiteX121" fmla="*/ 2100838 w 17521894"/>
              <a:gd name="connsiteY121" fmla="*/ 7571960 h 9625007"/>
              <a:gd name="connsiteX122" fmla="*/ 2100838 w 17521894"/>
              <a:gd name="connsiteY122" fmla="*/ 8532257 h 9625007"/>
              <a:gd name="connsiteX123" fmla="*/ 1117465 w 17521894"/>
              <a:gd name="connsiteY123" fmla="*/ 8532257 h 9625007"/>
              <a:gd name="connsiteX124" fmla="*/ 22341 w 17521894"/>
              <a:gd name="connsiteY124" fmla="*/ 7571960 h 9625007"/>
              <a:gd name="connsiteX125" fmla="*/ 994542 w 17521894"/>
              <a:gd name="connsiteY125" fmla="*/ 7571960 h 9625007"/>
              <a:gd name="connsiteX126" fmla="*/ 994542 w 17521894"/>
              <a:gd name="connsiteY126" fmla="*/ 8532257 h 9625007"/>
              <a:gd name="connsiteX127" fmla="*/ 22341 w 17521894"/>
              <a:gd name="connsiteY127" fmla="*/ 8532257 h 9625007"/>
              <a:gd name="connsiteX128" fmla="*/ 12124526 w 17521894"/>
              <a:gd name="connsiteY128" fmla="*/ 3245137 h 9625007"/>
              <a:gd name="connsiteX129" fmla="*/ 13107898 w 17521894"/>
              <a:gd name="connsiteY129" fmla="*/ 3245137 h 9625007"/>
              <a:gd name="connsiteX130" fmla="*/ 13107898 w 17521894"/>
              <a:gd name="connsiteY130" fmla="*/ 4205420 h 9625007"/>
              <a:gd name="connsiteX131" fmla="*/ 12124526 w 17521894"/>
              <a:gd name="connsiteY131" fmla="*/ 4205420 h 9625007"/>
              <a:gd name="connsiteX132" fmla="*/ 4402839 w 17521894"/>
              <a:gd name="connsiteY132" fmla="*/ 3245137 h 9625007"/>
              <a:gd name="connsiteX133" fmla="*/ 5386215 w 17521894"/>
              <a:gd name="connsiteY133" fmla="*/ 3245137 h 9625007"/>
              <a:gd name="connsiteX134" fmla="*/ 5386215 w 17521894"/>
              <a:gd name="connsiteY134" fmla="*/ 4205420 h 9625007"/>
              <a:gd name="connsiteX135" fmla="*/ 4402839 w 17521894"/>
              <a:gd name="connsiteY135" fmla="*/ 4205420 h 9625007"/>
              <a:gd name="connsiteX136" fmla="*/ 8827991 w 17521894"/>
              <a:gd name="connsiteY136" fmla="*/ 3245132 h 9625007"/>
              <a:gd name="connsiteX137" fmla="*/ 9811363 w 17521894"/>
              <a:gd name="connsiteY137" fmla="*/ 3245132 h 9625007"/>
              <a:gd name="connsiteX138" fmla="*/ 9811363 w 17521894"/>
              <a:gd name="connsiteY138" fmla="*/ 4205420 h 9625007"/>
              <a:gd name="connsiteX139" fmla="*/ 8827991 w 17521894"/>
              <a:gd name="connsiteY139" fmla="*/ 4205420 h 9625007"/>
              <a:gd name="connsiteX140" fmla="*/ 1117470 w 17521894"/>
              <a:gd name="connsiteY140" fmla="*/ 3245132 h 9625007"/>
              <a:gd name="connsiteX141" fmla="*/ 2100843 w 17521894"/>
              <a:gd name="connsiteY141" fmla="*/ 3245132 h 9625007"/>
              <a:gd name="connsiteX142" fmla="*/ 2100843 w 17521894"/>
              <a:gd name="connsiteY142" fmla="*/ 4205420 h 9625007"/>
              <a:gd name="connsiteX143" fmla="*/ 1117470 w 17521894"/>
              <a:gd name="connsiteY143" fmla="*/ 4205420 h 9625007"/>
              <a:gd name="connsiteX144" fmla="*/ 2212592 w 17521894"/>
              <a:gd name="connsiteY144" fmla="*/ 3234100 h 9625007"/>
              <a:gd name="connsiteX145" fmla="*/ 3195965 w 17521894"/>
              <a:gd name="connsiteY145" fmla="*/ 3234100 h 9625007"/>
              <a:gd name="connsiteX146" fmla="*/ 3195965 w 17521894"/>
              <a:gd name="connsiteY146" fmla="*/ 4205420 h 9625007"/>
              <a:gd name="connsiteX147" fmla="*/ 2212592 w 17521894"/>
              <a:gd name="connsiteY147" fmla="*/ 4205420 h 9625007"/>
              <a:gd name="connsiteX148" fmla="*/ 13219644 w 17521894"/>
              <a:gd name="connsiteY148" fmla="*/ 3234099 h 9625007"/>
              <a:gd name="connsiteX149" fmla="*/ 14203016 w 17521894"/>
              <a:gd name="connsiteY149" fmla="*/ 3234099 h 9625007"/>
              <a:gd name="connsiteX150" fmla="*/ 14203016 w 17521894"/>
              <a:gd name="connsiteY150" fmla="*/ 4205420 h 9625007"/>
              <a:gd name="connsiteX151" fmla="*/ 13219644 w 17521894"/>
              <a:gd name="connsiteY151" fmla="*/ 4205420 h 9625007"/>
              <a:gd name="connsiteX152" fmla="*/ 9934287 w 17521894"/>
              <a:gd name="connsiteY152" fmla="*/ 3234099 h 9625007"/>
              <a:gd name="connsiteX153" fmla="*/ 10906488 w 17521894"/>
              <a:gd name="connsiteY153" fmla="*/ 3234099 h 9625007"/>
              <a:gd name="connsiteX154" fmla="*/ 10906488 w 17521894"/>
              <a:gd name="connsiteY154" fmla="*/ 4205420 h 9625007"/>
              <a:gd name="connsiteX155" fmla="*/ 9934287 w 17521894"/>
              <a:gd name="connsiteY155" fmla="*/ 4205420 h 9625007"/>
              <a:gd name="connsiteX156" fmla="*/ 5509130 w 17521894"/>
              <a:gd name="connsiteY156" fmla="*/ 3234099 h 9625007"/>
              <a:gd name="connsiteX157" fmla="*/ 6481328 w 17521894"/>
              <a:gd name="connsiteY157" fmla="*/ 3234099 h 9625007"/>
              <a:gd name="connsiteX158" fmla="*/ 6481328 w 17521894"/>
              <a:gd name="connsiteY158" fmla="*/ 4205420 h 9625007"/>
              <a:gd name="connsiteX159" fmla="*/ 5509130 w 17521894"/>
              <a:gd name="connsiteY159" fmla="*/ 4205420 h 9625007"/>
              <a:gd name="connsiteX160" fmla="*/ 15432232 w 17521894"/>
              <a:gd name="connsiteY160" fmla="*/ 3234098 h 9625007"/>
              <a:gd name="connsiteX161" fmla="*/ 16415604 w 17521894"/>
              <a:gd name="connsiteY161" fmla="*/ 3234098 h 9625007"/>
              <a:gd name="connsiteX162" fmla="*/ 16415604 w 17521894"/>
              <a:gd name="connsiteY162" fmla="*/ 4205420 h 9625007"/>
              <a:gd name="connsiteX163" fmla="*/ 15432232 w 17521894"/>
              <a:gd name="connsiteY163" fmla="*/ 4205420 h 9625007"/>
              <a:gd name="connsiteX164" fmla="*/ 22350 w 17521894"/>
              <a:gd name="connsiteY164" fmla="*/ 3234097 h 9625007"/>
              <a:gd name="connsiteX165" fmla="*/ 994550 w 17521894"/>
              <a:gd name="connsiteY165" fmla="*/ 3234097 h 9625007"/>
              <a:gd name="connsiteX166" fmla="*/ 994550 w 17521894"/>
              <a:gd name="connsiteY166" fmla="*/ 4205420 h 9625007"/>
              <a:gd name="connsiteX167" fmla="*/ 22350 w 17521894"/>
              <a:gd name="connsiteY167" fmla="*/ 4205420 h 9625007"/>
              <a:gd name="connsiteX168" fmla="*/ 11029406 w 17521894"/>
              <a:gd name="connsiteY168" fmla="*/ 3234096 h 9625007"/>
              <a:gd name="connsiteX169" fmla="*/ 12012778 w 17521894"/>
              <a:gd name="connsiteY169" fmla="*/ 3234096 h 9625007"/>
              <a:gd name="connsiteX170" fmla="*/ 12012778 w 17521894"/>
              <a:gd name="connsiteY170" fmla="*/ 4205420 h 9625007"/>
              <a:gd name="connsiteX171" fmla="*/ 11029406 w 17521894"/>
              <a:gd name="connsiteY171" fmla="*/ 4205420 h 9625007"/>
              <a:gd name="connsiteX172" fmla="*/ 7732881 w 17521894"/>
              <a:gd name="connsiteY172" fmla="*/ 3234096 h 9625007"/>
              <a:gd name="connsiteX173" fmla="*/ 8716243 w 17521894"/>
              <a:gd name="connsiteY173" fmla="*/ 3234096 h 9625007"/>
              <a:gd name="connsiteX174" fmla="*/ 8716243 w 17521894"/>
              <a:gd name="connsiteY174" fmla="*/ 4205420 h 9625007"/>
              <a:gd name="connsiteX175" fmla="*/ 7732881 w 17521894"/>
              <a:gd name="connsiteY175" fmla="*/ 4205420 h 9625007"/>
              <a:gd name="connsiteX176" fmla="*/ 3307705 w 17521894"/>
              <a:gd name="connsiteY176" fmla="*/ 3234096 h 9625007"/>
              <a:gd name="connsiteX177" fmla="*/ 4291078 w 17521894"/>
              <a:gd name="connsiteY177" fmla="*/ 3234096 h 9625007"/>
              <a:gd name="connsiteX178" fmla="*/ 4291078 w 17521894"/>
              <a:gd name="connsiteY178" fmla="*/ 4205420 h 9625007"/>
              <a:gd name="connsiteX179" fmla="*/ 3307705 w 17521894"/>
              <a:gd name="connsiteY179" fmla="*/ 4205420 h 9625007"/>
              <a:gd name="connsiteX180" fmla="*/ 16538522 w 17521894"/>
              <a:gd name="connsiteY180" fmla="*/ 3234095 h 9625007"/>
              <a:gd name="connsiteX181" fmla="*/ 17510722 w 17521894"/>
              <a:gd name="connsiteY181" fmla="*/ 3234095 h 9625007"/>
              <a:gd name="connsiteX182" fmla="*/ 17510722 w 17521894"/>
              <a:gd name="connsiteY182" fmla="*/ 4205420 h 9625007"/>
              <a:gd name="connsiteX183" fmla="*/ 16538522 w 17521894"/>
              <a:gd name="connsiteY183" fmla="*/ 4205420 h 9625007"/>
              <a:gd name="connsiteX184" fmla="*/ 14314763 w 17521894"/>
              <a:gd name="connsiteY184" fmla="*/ 3234095 h 9625007"/>
              <a:gd name="connsiteX185" fmla="*/ 15298135 w 17521894"/>
              <a:gd name="connsiteY185" fmla="*/ 3234095 h 9625007"/>
              <a:gd name="connsiteX186" fmla="*/ 15298135 w 17521894"/>
              <a:gd name="connsiteY186" fmla="*/ 4205420 h 9625007"/>
              <a:gd name="connsiteX187" fmla="*/ 14314763 w 17521894"/>
              <a:gd name="connsiteY187" fmla="*/ 4205420 h 9625007"/>
              <a:gd name="connsiteX188" fmla="*/ 6604243 w 17521894"/>
              <a:gd name="connsiteY188" fmla="*/ 3234095 h 9625007"/>
              <a:gd name="connsiteX189" fmla="*/ 7576442 w 17521894"/>
              <a:gd name="connsiteY189" fmla="*/ 3234095 h 9625007"/>
              <a:gd name="connsiteX190" fmla="*/ 7576442 w 17521894"/>
              <a:gd name="connsiteY190" fmla="*/ 4205420 h 9625007"/>
              <a:gd name="connsiteX191" fmla="*/ 6604243 w 17521894"/>
              <a:gd name="connsiteY191" fmla="*/ 4205420 h 9625007"/>
              <a:gd name="connsiteX192" fmla="*/ 7732898 w 17521894"/>
              <a:gd name="connsiteY192" fmla="*/ 2163430 h 9625007"/>
              <a:gd name="connsiteX193" fmla="*/ 8716243 w 17521894"/>
              <a:gd name="connsiteY193" fmla="*/ 2163430 h 9625007"/>
              <a:gd name="connsiteX194" fmla="*/ 8716243 w 17521894"/>
              <a:gd name="connsiteY194" fmla="*/ 3123724 h 9625007"/>
              <a:gd name="connsiteX195" fmla="*/ 7732898 w 17521894"/>
              <a:gd name="connsiteY195" fmla="*/ 3123724 h 9625007"/>
              <a:gd name="connsiteX196" fmla="*/ 22364 w 17521894"/>
              <a:gd name="connsiteY196" fmla="*/ 2163430 h 9625007"/>
              <a:gd name="connsiteX197" fmla="*/ 994564 w 17521894"/>
              <a:gd name="connsiteY197" fmla="*/ 2163430 h 9625007"/>
              <a:gd name="connsiteX198" fmla="*/ 994564 w 17521894"/>
              <a:gd name="connsiteY198" fmla="*/ 3123724 h 9625007"/>
              <a:gd name="connsiteX199" fmla="*/ 22364 w 17521894"/>
              <a:gd name="connsiteY199" fmla="*/ 3123724 h 9625007"/>
              <a:gd name="connsiteX200" fmla="*/ 12124526 w 17521894"/>
              <a:gd name="connsiteY200" fmla="*/ 2163429 h 9625007"/>
              <a:gd name="connsiteX201" fmla="*/ 13107898 w 17521894"/>
              <a:gd name="connsiteY201" fmla="*/ 2163429 h 9625007"/>
              <a:gd name="connsiteX202" fmla="*/ 13107898 w 17521894"/>
              <a:gd name="connsiteY202" fmla="*/ 3123723 h 9625007"/>
              <a:gd name="connsiteX203" fmla="*/ 12124526 w 17521894"/>
              <a:gd name="connsiteY203" fmla="*/ 3123723 h 9625007"/>
              <a:gd name="connsiteX204" fmla="*/ 9934287 w 17521894"/>
              <a:gd name="connsiteY204" fmla="*/ 2163429 h 9625007"/>
              <a:gd name="connsiteX205" fmla="*/ 10906488 w 17521894"/>
              <a:gd name="connsiteY205" fmla="*/ 2163429 h 9625007"/>
              <a:gd name="connsiteX206" fmla="*/ 10906488 w 17521894"/>
              <a:gd name="connsiteY206" fmla="*/ 3123724 h 9625007"/>
              <a:gd name="connsiteX207" fmla="*/ 9934287 w 17521894"/>
              <a:gd name="connsiteY207" fmla="*/ 3123724 h 9625007"/>
              <a:gd name="connsiteX208" fmla="*/ 4402840 w 17521894"/>
              <a:gd name="connsiteY208" fmla="*/ 2163429 h 9625007"/>
              <a:gd name="connsiteX209" fmla="*/ 5386215 w 17521894"/>
              <a:gd name="connsiteY209" fmla="*/ 2163429 h 9625007"/>
              <a:gd name="connsiteX210" fmla="*/ 5386215 w 17521894"/>
              <a:gd name="connsiteY210" fmla="*/ 3123723 h 9625007"/>
              <a:gd name="connsiteX211" fmla="*/ 4402840 w 17521894"/>
              <a:gd name="connsiteY211" fmla="*/ 3123723 h 9625007"/>
              <a:gd name="connsiteX212" fmla="*/ 2212602 w 17521894"/>
              <a:gd name="connsiteY212" fmla="*/ 2163429 h 9625007"/>
              <a:gd name="connsiteX213" fmla="*/ 3195974 w 17521894"/>
              <a:gd name="connsiteY213" fmla="*/ 2163429 h 9625007"/>
              <a:gd name="connsiteX214" fmla="*/ 3195974 w 17521894"/>
              <a:gd name="connsiteY214" fmla="*/ 3123724 h 9625007"/>
              <a:gd name="connsiteX215" fmla="*/ 2212602 w 17521894"/>
              <a:gd name="connsiteY215" fmla="*/ 3123724 h 9625007"/>
              <a:gd name="connsiteX216" fmla="*/ 15432232 w 17521894"/>
              <a:gd name="connsiteY216" fmla="*/ 2163428 h 9625007"/>
              <a:gd name="connsiteX217" fmla="*/ 16415604 w 17521894"/>
              <a:gd name="connsiteY217" fmla="*/ 2163428 h 9625007"/>
              <a:gd name="connsiteX218" fmla="*/ 16415604 w 17521894"/>
              <a:gd name="connsiteY218" fmla="*/ 3123722 h 9625007"/>
              <a:gd name="connsiteX219" fmla="*/ 15432232 w 17521894"/>
              <a:gd name="connsiteY219" fmla="*/ 3123722 h 9625007"/>
              <a:gd name="connsiteX220" fmla="*/ 13219644 w 17521894"/>
              <a:gd name="connsiteY220" fmla="*/ 2163428 h 9625007"/>
              <a:gd name="connsiteX221" fmla="*/ 14203016 w 17521894"/>
              <a:gd name="connsiteY221" fmla="*/ 2163428 h 9625007"/>
              <a:gd name="connsiteX222" fmla="*/ 14203016 w 17521894"/>
              <a:gd name="connsiteY222" fmla="*/ 3123722 h 9625007"/>
              <a:gd name="connsiteX223" fmla="*/ 13219644 w 17521894"/>
              <a:gd name="connsiteY223" fmla="*/ 3123722 h 9625007"/>
              <a:gd name="connsiteX224" fmla="*/ 11029406 w 17521894"/>
              <a:gd name="connsiteY224" fmla="*/ 2163428 h 9625007"/>
              <a:gd name="connsiteX225" fmla="*/ 12012778 w 17521894"/>
              <a:gd name="connsiteY225" fmla="*/ 2163428 h 9625007"/>
              <a:gd name="connsiteX226" fmla="*/ 12012778 w 17521894"/>
              <a:gd name="connsiteY226" fmla="*/ 3123722 h 9625007"/>
              <a:gd name="connsiteX227" fmla="*/ 11029406 w 17521894"/>
              <a:gd name="connsiteY227" fmla="*/ 3123722 h 9625007"/>
              <a:gd name="connsiteX228" fmla="*/ 6604257 w 17521894"/>
              <a:gd name="connsiteY228" fmla="*/ 2163428 h 9625007"/>
              <a:gd name="connsiteX229" fmla="*/ 7576456 w 17521894"/>
              <a:gd name="connsiteY229" fmla="*/ 2163428 h 9625007"/>
              <a:gd name="connsiteX230" fmla="*/ 7576456 w 17521894"/>
              <a:gd name="connsiteY230" fmla="*/ 3123722 h 9625007"/>
              <a:gd name="connsiteX231" fmla="*/ 6604257 w 17521894"/>
              <a:gd name="connsiteY231" fmla="*/ 3123722 h 9625007"/>
              <a:gd name="connsiteX232" fmla="*/ 5509136 w 17521894"/>
              <a:gd name="connsiteY232" fmla="*/ 2163428 h 9625007"/>
              <a:gd name="connsiteX233" fmla="*/ 6481338 w 17521894"/>
              <a:gd name="connsiteY233" fmla="*/ 2163428 h 9625007"/>
              <a:gd name="connsiteX234" fmla="*/ 6481338 w 17521894"/>
              <a:gd name="connsiteY234" fmla="*/ 3123722 h 9625007"/>
              <a:gd name="connsiteX235" fmla="*/ 5509136 w 17521894"/>
              <a:gd name="connsiteY235" fmla="*/ 3123722 h 9625007"/>
              <a:gd name="connsiteX236" fmla="*/ 3307717 w 17521894"/>
              <a:gd name="connsiteY236" fmla="*/ 2163428 h 9625007"/>
              <a:gd name="connsiteX237" fmla="*/ 4291092 w 17521894"/>
              <a:gd name="connsiteY237" fmla="*/ 2163428 h 9625007"/>
              <a:gd name="connsiteX238" fmla="*/ 4291092 w 17521894"/>
              <a:gd name="connsiteY238" fmla="*/ 3123722 h 9625007"/>
              <a:gd name="connsiteX239" fmla="*/ 3307717 w 17521894"/>
              <a:gd name="connsiteY239" fmla="*/ 3123722 h 9625007"/>
              <a:gd name="connsiteX240" fmla="*/ 16538522 w 17521894"/>
              <a:gd name="connsiteY240" fmla="*/ 2163427 h 9625007"/>
              <a:gd name="connsiteX241" fmla="*/ 17510722 w 17521894"/>
              <a:gd name="connsiteY241" fmla="*/ 2163427 h 9625007"/>
              <a:gd name="connsiteX242" fmla="*/ 17510722 w 17521894"/>
              <a:gd name="connsiteY242" fmla="*/ 3123722 h 9625007"/>
              <a:gd name="connsiteX243" fmla="*/ 16538522 w 17521894"/>
              <a:gd name="connsiteY243" fmla="*/ 3123722 h 9625007"/>
              <a:gd name="connsiteX244" fmla="*/ 14314763 w 17521894"/>
              <a:gd name="connsiteY244" fmla="*/ 2163427 h 9625007"/>
              <a:gd name="connsiteX245" fmla="*/ 15298135 w 17521894"/>
              <a:gd name="connsiteY245" fmla="*/ 2163427 h 9625007"/>
              <a:gd name="connsiteX246" fmla="*/ 15298135 w 17521894"/>
              <a:gd name="connsiteY246" fmla="*/ 3123722 h 9625007"/>
              <a:gd name="connsiteX247" fmla="*/ 14314763 w 17521894"/>
              <a:gd name="connsiteY247" fmla="*/ 3123722 h 9625007"/>
              <a:gd name="connsiteX248" fmla="*/ 8827991 w 17521894"/>
              <a:gd name="connsiteY248" fmla="*/ 2163424 h 9625007"/>
              <a:gd name="connsiteX249" fmla="*/ 9811363 w 17521894"/>
              <a:gd name="connsiteY249" fmla="*/ 2163424 h 9625007"/>
              <a:gd name="connsiteX250" fmla="*/ 9811363 w 17521894"/>
              <a:gd name="connsiteY250" fmla="*/ 3123719 h 9625007"/>
              <a:gd name="connsiteX251" fmla="*/ 8827991 w 17521894"/>
              <a:gd name="connsiteY251" fmla="*/ 3123719 h 9625007"/>
              <a:gd name="connsiteX252" fmla="*/ 1117470 w 17521894"/>
              <a:gd name="connsiteY252" fmla="*/ 2163424 h 9625007"/>
              <a:gd name="connsiteX253" fmla="*/ 2100843 w 17521894"/>
              <a:gd name="connsiteY253" fmla="*/ 2163424 h 9625007"/>
              <a:gd name="connsiteX254" fmla="*/ 2100843 w 17521894"/>
              <a:gd name="connsiteY254" fmla="*/ 3123720 h 9625007"/>
              <a:gd name="connsiteX255" fmla="*/ 1117470 w 17521894"/>
              <a:gd name="connsiteY255" fmla="*/ 3123720 h 9625007"/>
              <a:gd name="connsiteX256" fmla="*/ 8827991 w 17521894"/>
              <a:gd name="connsiteY256" fmla="*/ 1081717 h 9625007"/>
              <a:gd name="connsiteX257" fmla="*/ 9811363 w 17521894"/>
              <a:gd name="connsiteY257" fmla="*/ 1081717 h 9625007"/>
              <a:gd name="connsiteX258" fmla="*/ 9811363 w 17521894"/>
              <a:gd name="connsiteY258" fmla="*/ 2042017 h 9625007"/>
              <a:gd name="connsiteX259" fmla="*/ 8827991 w 17521894"/>
              <a:gd name="connsiteY259" fmla="*/ 2042017 h 9625007"/>
              <a:gd name="connsiteX260" fmla="*/ 1117480 w 17521894"/>
              <a:gd name="connsiteY260" fmla="*/ 1081717 h 9625007"/>
              <a:gd name="connsiteX261" fmla="*/ 2100854 w 17521894"/>
              <a:gd name="connsiteY261" fmla="*/ 1081717 h 9625007"/>
              <a:gd name="connsiteX262" fmla="*/ 2100854 w 17521894"/>
              <a:gd name="connsiteY262" fmla="*/ 2042017 h 9625007"/>
              <a:gd name="connsiteX263" fmla="*/ 1117480 w 17521894"/>
              <a:gd name="connsiteY263" fmla="*/ 2042017 h 9625007"/>
              <a:gd name="connsiteX264" fmla="*/ 14314763 w 17521894"/>
              <a:gd name="connsiteY264" fmla="*/ 1081715 h 9625007"/>
              <a:gd name="connsiteX265" fmla="*/ 15298135 w 17521894"/>
              <a:gd name="connsiteY265" fmla="*/ 1081715 h 9625007"/>
              <a:gd name="connsiteX266" fmla="*/ 15298135 w 17521894"/>
              <a:gd name="connsiteY266" fmla="*/ 2042015 h 9625007"/>
              <a:gd name="connsiteX267" fmla="*/ 14314763 w 17521894"/>
              <a:gd name="connsiteY267" fmla="*/ 2042015 h 9625007"/>
              <a:gd name="connsiteX268" fmla="*/ 6604256 w 17521894"/>
              <a:gd name="connsiteY268" fmla="*/ 1081715 h 9625007"/>
              <a:gd name="connsiteX269" fmla="*/ 7576454 w 17521894"/>
              <a:gd name="connsiteY269" fmla="*/ 1081715 h 9625007"/>
              <a:gd name="connsiteX270" fmla="*/ 7576454 w 17521894"/>
              <a:gd name="connsiteY270" fmla="*/ 2042015 h 9625007"/>
              <a:gd name="connsiteX271" fmla="*/ 6604256 w 17521894"/>
              <a:gd name="connsiteY271" fmla="*/ 2042015 h 9625007"/>
              <a:gd name="connsiteX272" fmla="*/ 16538522 w 17521894"/>
              <a:gd name="connsiteY272" fmla="*/ 1081714 h 9625007"/>
              <a:gd name="connsiteX273" fmla="*/ 17510722 w 17521894"/>
              <a:gd name="connsiteY273" fmla="*/ 1081714 h 9625007"/>
              <a:gd name="connsiteX274" fmla="*/ 17510722 w 17521894"/>
              <a:gd name="connsiteY274" fmla="*/ 2042015 h 9625007"/>
              <a:gd name="connsiteX275" fmla="*/ 16538522 w 17521894"/>
              <a:gd name="connsiteY275" fmla="*/ 2042015 h 9625007"/>
              <a:gd name="connsiteX276" fmla="*/ 5509135 w 17521894"/>
              <a:gd name="connsiteY276" fmla="*/ 1081714 h 9625007"/>
              <a:gd name="connsiteX277" fmla="*/ 6481334 w 17521894"/>
              <a:gd name="connsiteY277" fmla="*/ 1081714 h 9625007"/>
              <a:gd name="connsiteX278" fmla="*/ 6481334 w 17521894"/>
              <a:gd name="connsiteY278" fmla="*/ 2042015 h 9625007"/>
              <a:gd name="connsiteX279" fmla="*/ 5509135 w 17521894"/>
              <a:gd name="connsiteY279" fmla="*/ 2042015 h 9625007"/>
              <a:gd name="connsiteX280" fmla="*/ 15432232 w 17521894"/>
              <a:gd name="connsiteY280" fmla="*/ 1081714 h 9625007"/>
              <a:gd name="connsiteX281" fmla="*/ 16415604 w 17521894"/>
              <a:gd name="connsiteY281" fmla="*/ 1081714 h 9625007"/>
              <a:gd name="connsiteX282" fmla="*/ 16415604 w 17521894"/>
              <a:gd name="connsiteY282" fmla="*/ 2042015 h 9625007"/>
              <a:gd name="connsiteX283" fmla="*/ 15432232 w 17521894"/>
              <a:gd name="connsiteY283" fmla="*/ 2042015 h 9625007"/>
              <a:gd name="connsiteX284" fmla="*/ 13219644 w 17521894"/>
              <a:gd name="connsiteY284" fmla="*/ 1081714 h 9625007"/>
              <a:gd name="connsiteX285" fmla="*/ 14203016 w 17521894"/>
              <a:gd name="connsiteY285" fmla="*/ 1081714 h 9625007"/>
              <a:gd name="connsiteX286" fmla="*/ 14203016 w 17521894"/>
              <a:gd name="connsiteY286" fmla="*/ 2042015 h 9625007"/>
              <a:gd name="connsiteX287" fmla="*/ 13219644 w 17521894"/>
              <a:gd name="connsiteY287" fmla="*/ 2042015 h 9625007"/>
              <a:gd name="connsiteX288" fmla="*/ 12135697 w 17521894"/>
              <a:gd name="connsiteY288" fmla="*/ 1081714 h 9625007"/>
              <a:gd name="connsiteX289" fmla="*/ 13119069 w 17521894"/>
              <a:gd name="connsiteY289" fmla="*/ 1081714 h 9625007"/>
              <a:gd name="connsiteX290" fmla="*/ 13119069 w 17521894"/>
              <a:gd name="connsiteY290" fmla="*/ 2042014 h 9625007"/>
              <a:gd name="connsiteX291" fmla="*/ 12135697 w 17521894"/>
              <a:gd name="connsiteY291" fmla="*/ 2042014 h 9625007"/>
              <a:gd name="connsiteX292" fmla="*/ 11029406 w 17521894"/>
              <a:gd name="connsiteY292" fmla="*/ 1081714 h 9625007"/>
              <a:gd name="connsiteX293" fmla="*/ 12012778 w 17521894"/>
              <a:gd name="connsiteY293" fmla="*/ 1081714 h 9625007"/>
              <a:gd name="connsiteX294" fmla="*/ 12012778 w 17521894"/>
              <a:gd name="connsiteY294" fmla="*/ 2042014 h 9625007"/>
              <a:gd name="connsiteX295" fmla="*/ 11029406 w 17521894"/>
              <a:gd name="connsiteY295" fmla="*/ 2042014 h 9625007"/>
              <a:gd name="connsiteX296" fmla="*/ 4414012 w 17521894"/>
              <a:gd name="connsiteY296" fmla="*/ 1081714 h 9625007"/>
              <a:gd name="connsiteX297" fmla="*/ 5397385 w 17521894"/>
              <a:gd name="connsiteY297" fmla="*/ 1081714 h 9625007"/>
              <a:gd name="connsiteX298" fmla="*/ 5397385 w 17521894"/>
              <a:gd name="connsiteY298" fmla="*/ 2042014 h 9625007"/>
              <a:gd name="connsiteX299" fmla="*/ 4414012 w 17521894"/>
              <a:gd name="connsiteY299" fmla="*/ 2042014 h 9625007"/>
              <a:gd name="connsiteX300" fmla="*/ 3307713 w 17521894"/>
              <a:gd name="connsiteY300" fmla="*/ 1081714 h 9625007"/>
              <a:gd name="connsiteX301" fmla="*/ 4291088 w 17521894"/>
              <a:gd name="connsiteY301" fmla="*/ 1081714 h 9625007"/>
              <a:gd name="connsiteX302" fmla="*/ 4291088 w 17521894"/>
              <a:gd name="connsiteY302" fmla="*/ 2042014 h 9625007"/>
              <a:gd name="connsiteX303" fmla="*/ 3307713 w 17521894"/>
              <a:gd name="connsiteY303" fmla="*/ 2042014 h 9625007"/>
              <a:gd name="connsiteX304" fmla="*/ 9934287 w 17521894"/>
              <a:gd name="connsiteY304" fmla="*/ 1081711 h 9625007"/>
              <a:gd name="connsiteX305" fmla="*/ 10906488 w 17521894"/>
              <a:gd name="connsiteY305" fmla="*/ 1081711 h 9625007"/>
              <a:gd name="connsiteX306" fmla="*/ 10906488 w 17521894"/>
              <a:gd name="connsiteY306" fmla="*/ 2042012 h 9625007"/>
              <a:gd name="connsiteX307" fmla="*/ 9934287 w 17521894"/>
              <a:gd name="connsiteY307" fmla="*/ 2042012 h 9625007"/>
              <a:gd name="connsiteX308" fmla="*/ 2212590 w 17521894"/>
              <a:gd name="connsiteY308" fmla="*/ 1081711 h 9625007"/>
              <a:gd name="connsiteX309" fmla="*/ 3195962 w 17521894"/>
              <a:gd name="connsiteY309" fmla="*/ 1081711 h 9625007"/>
              <a:gd name="connsiteX310" fmla="*/ 3195962 w 17521894"/>
              <a:gd name="connsiteY310" fmla="*/ 2042012 h 9625007"/>
              <a:gd name="connsiteX311" fmla="*/ 2212590 w 17521894"/>
              <a:gd name="connsiteY311" fmla="*/ 2042012 h 9625007"/>
              <a:gd name="connsiteX312" fmla="*/ 7732898 w 17521894"/>
              <a:gd name="connsiteY312" fmla="*/ 1070681 h 9625007"/>
              <a:gd name="connsiteX313" fmla="*/ 8716243 w 17521894"/>
              <a:gd name="connsiteY313" fmla="*/ 1070681 h 9625007"/>
              <a:gd name="connsiteX314" fmla="*/ 8716243 w 17521894"/>
              <a:gd name="connsiteY314" fmla="*/ 2030981 h 9625007"/>
              <a:gd name="connsiteX315" fmla="*/ 7732898 w 17521894"/>
              <a:gd name="connsiteY315" fmla="*/ 2030981 h 9625007"/>
              <a:gd name="connsiteX316" fmla="*/ 22364 w 17521894"/>
              <a:gd name="connsiteY316" fmla="*/ 1070681 h 9625007"/>
              <a:gd name="connsiteX317" fmla="*/ 994563 w 17521894"/>
              <a:gd name="connsiteY317" fmla="*/ 1070681 h 9625007"/>
              <a:gd name="connsiteX318" fmla="*/ 994563 w 17521894"/>
              <a:gd name="connsiteY318" fmla="*/ 2030981 h 9625007"/>
              <a:gd name="connsiteX319" fmla="*/ 22364 w 17521894"/>
              <a:gd name="connsiteY319" fmla="*/ 2030981 h 9625007"/>
              <a:gd name="connsiteX320" fmla="*/ 3307713 w 17521894"/>
              <a:gd name="connsiteY320" fmla="*/ 4 h 9625007"/>
              <a:gd name="connsiteX321" fmla="*/ 4291086 w 17521894"/>
              <a:gd name="connsiteY321" fmla="*/ 4 h 9625007"/>
              <a:gd name="connsiteX322" fmla="*/ 4291086 w 17521894"/>
              <a:gd name="connsiteY322" fmla="*/ 960300 h 9625007"/>
              <a:gd name="connsiteX323" fmla="*/ 3307713 w 17521894"/>
              <a:gd name="connsiteY323" fmla="*/ 960300 h 9625007"/>
              <a:gd name="connsiteX324" fmla="*/ 11029406 w 17521894"/>
              <a:gd name="connsiteY324" fmla="*/ 4 h 9625007"/>
              <a:gd name="connsiteX325" fmla="*/ 12012778 w 17521894"/>
              <a:gd name="connsiteY325" fmla="*/ 4 h 9625007"/>
              <a:gd name="connsiteX326" fmla="*/ 12012778 w 17521894"/>
              <a:gd name="connsiteY326" fmla="*/ 960300 h 9625007"/>
              <a:gd name="connsiteX327" fmla="*/ 11029406 w 17521894"/>
              <a:gd name="connsiteY327" fmla="*/ 960300 h 9625007"/>
              <a:gd name="connsiteX328" fmla="*/ 4402834 w 17521894"/>
              <a:gd name="connsiteY328" fmla="*/ 4 h 9625007"/>
              <a:gd name="connsiteX329" fmla="*/ 5386206 w 17521894"/>
              <a:gd name="connsiteY329" fmla="*/ 4 h 9625007"/>
              <a:gd name="connsiteX330" fmla="*/ 5386206 w 17521894"/>
              <a:gd name="connsiteY330" fmla="*/ 960300 h 9625007"/>
              <a:gd name="connsiteX331" fmla="*/ 4402834 w 17521894"/>
              <a:gd name="connsiteY331" fmla="*/ 960300 h 9625007"/>
              <a:gd name="connsiteX332" fmla="*/ 12124526 w 17521894"/>
              <a:gd name="connsiteY332" fmla="*/ 4 h 9625007"/>
              <a:gd name="connsiteX333" fmla="*/ 13107898 w 17521894"/>
              <a:gd name="connsiteY333" fmla="*/ 4 h 9625007"/>
              <a:gd name="connsiteX334" fmla="*/ 13107898 w 17521894"/>
              <a:gd name="connsiteY334" fmla="*/ 960300 h 9625007"/>
              <a:gd name="connsiteX335" fmla="*/ 12124526 w 17521894"/>
              <a:gd name="connsiteY335" fmla="*/ 960300 h 9625007"/>
              <a:gd name="connsiteX336" fmla="*/ 5509132 w 17521894"/>
              <a:gd name="connsiteY336" fmla="*/ 4 h 9625007"/>
              <a:gd name="connsiteX337" fmla="*/ 6481332 w 17521894"/>
              <a:gd name="connsiteY337" fmla="*/ 4 h 9625007"/>
              <a:gd name="connsiteX338" fmla="*/ 6481332 w 17521894"/>
              <a:gd name="connsiteY338" fmla="*/ 960300 h 9625007"/>
              <a:gd name="connsiteX339" fmla="*/ 5509132 w 17521894"/>
              <a:gd name="connsiteY339" fmla="*/ 960300 h 9625007"/>
              <a:gd name="connsiteX340" fmla="*/ 13219644 w 17521894"/>
              <a:gd name="connsiteY340" fmla="*/ 3 h 9625007"/>
              <a:gd name="connsiteX341" fmla="*/ 14203016 w 17521894"/>
              <a:gd name="connsiteY341" fmla="*/ 3 h 9625007"/>
              <a:gd name="connsiteX342" fmla="*/ 14203016 w 17521894"/>
              <a:gd name="connsiteY342" fmla="*/ 960300 h 9625007"/>
              <a:gd name="connsiteX343" fmla="*/ 13219644 w 17521894"/>
              <a:gd name="connsiteY343" fmla="*/ 960300 h 9625007"/>
              <a:gd name="connsiteX344" fmla="*/ 15432232 w 17521894"/>
              <a:gd name="connsiteY344" fmla="*/ 3 h 9625007"/>
              <a:gd name="connsiteX345" fmla="*/ 16415604 w 17521894"/>
              <a:gd name="connsiteY345" fmla="*/ 3 h 9625007"/>
              <a:gd name="connsiteX346" fmla="*/ 16415604 w 17521894"/>
              <a:gd name="connsiteY346" fmla="*/ 960299 h 9625007"/>
              <a:gd name="connsiteX347" fmla="*/ 15432232 w 17521894"/>
              <a:gd name="connsiteY347" fmla="*/ 960299 h 9625007"/>
              <a:gd name="connsiteX348" fmla="*/ 6615422 w 17521894"/>
              <a:gd name="connsiteY348" fmla="*/ 3 h 9625007"/>
              <a:gd name="connsiteX349" fmla="*/ 7587621 w 17521894"/>
              <a:gd name="connsiteY349" fmla="*/ 3 h 9625007"/>
              <a:gd name="connsiteX350" fmla="*/ 7587621 w 17521894"/>
              <a:gd name="connsiteY350" fmla="*/ 960299 h 9625007"/>
              <a:gd name="connsiteX351" fmla="*/ 6615422 w 17521894"/>
              <a:gd name="connsiteY351" fmla="*/ 960299 h 9625007"/>
              <a:gd name="connsiteX352" fmla="*/ 14325934 w 17521894"/>
              <a:gd name="connsiteY352" fmla="*/ 3 h 9625007"/>
              <a:gd name="connsiteX353" fmla="*/ 15309306 w 17521894"/>
              <a:gd name="connsiteY353" fmla="*/ 3 h 9625007"/>
              <a:gd name="connsiteX354" fmla="*/ 15309306 w 17521894"/>
              <a:gd name="connsiteY354" fmla="*/ 960299 h 9625007"/>
              <a:gd name="connsiteX355" fmla="*/ 14325934 w 17521894"/>
              <a:gd name="connsiteY355" fmla="*/ 960299 h 9625007"/>
              <a:gd name="connsiteX356" fmla="*/ 16538522 w 17521894"/>
              <a:gd name="connsiteY356" fmla="*/ 3 h 9625007"/>
              <a:gd name="connsiteX357" fmla="*/ 17521894 w 17521894"/>
              <a:gd name="connsiteY357" fmla="*/ 3 h 9625007"/>
              <a:gd name="connsiteX358" fmla="*/ 17521894 w 17521894"/>
              <a:gd name="connsiteY358" fmla="*/ 960299 h 9625007"/>
              <a:gd name="connsiteX359" fmla="*/ 16538522 w 17521894"/>
              <a:gd name="connsiteY359" fmla="*/ 960299 h 9625007"/>
              <a:gd name="connsiteX360" fmla="*/ 2212590 w 17521894"/>
              <a:gd name="connsiteY360" fmla="*/ 1 h 9625007"/>
              <a:gd name="connsiteX361" fmla="*/ 3195962 w 17521894"/>
              <a:gd name="connsiteY361" fmla="*/ 1 h 9625007"/>
              <a:gd name="connsiteX362" fmla="*/ 3195962 w 17521894"/>
              <a:gd name="connsiteY362" fmla="*/ 960298 h 9625007"/>
              <a:gd name="connsiteX363" fmla="*/ 2212590 w 17521894"/>
              <a:gd name="connsiteY363" fmla="*/ 960298 h 9625007"/>
              <a:gd name="connsiteX364" fmla="*/ 9934287 w 17521894"/>
              <a:gd name="connsiteY364" fmla="*/ 1 h 9625007"/>
              <a:gd name="connsiteX365" fmla="*/ 10906488 w 17521894"/>
              <a:gd name="connsiteY365" fmla="*/ 1 h 9625007"/>
              <a:gd name="connsiteX366" fmla="*/ 10906488 w 17521894"/>
              <a:gd name="connsiteY366" fmla="*/ 960297 h 9625007"/>
              <a:gd name="connsiteX367" fmla="*/ 9934287 w 17521894"/>
              <a:gd name="connsiteY367" fmla="*/ 960297 h 9625007"/>
              <a:gd name="connsiteX368" fmla="*/ 1106297 w 17521894"/>
              <a:gd name="connsiteY368" fmla="*/ 1 h 9625007"/>
              <a:gd name="connsiteX369" fmla="*/ 2089670 w 17521894"/>
              <a:gd name="connsiteY369" fmla="*/ 1 h 9625007"/>
              <a:gd name="connsiteX370" fmla="*/ 2089670 w 17521894"/>
              <a:gd name="connsiteY370" fmla="*/ 960297 h 9625007"/>
              <a:gd name="connsiteX371" fmla="*/ 1106297 w 17521894"/>
              <a:gd name="connsiteY371" fmla="*/ 960297 h 9625007"/>
              <a:gd name="connsiteX372" fmla="*/ 8827991 w 17521894"/>
              <a:gd name="connsiteY372" fmla="*/ 1 h 9625007"/>
              <a:gd name="connsiteX373" fmla="*/ 9800192 w 17521894"/>
              <a:gd name="connsiteY373" fmla="*/ 1 h 9625007"/>
              <a:gd name="connsiteX374" fmla="*/ 9800192 w 17521894"/>
              <a:gd name="connsiteY374" fmla="*/ 960297 h 9625007"/>
              <a:gd name="connsiteX375" fmla="*/ 8827991 w 17521894"/>
              <a:gd name="connsiteY375" fmla="*/ 960297 h 9625007"/>
              <a:gd name="connsiteX376" fmla="*/ 0 w 17521894"/>
              <a:gd name="connsiteY376" fmla="*/ 1 h 9625007"/>
              <a:gd name="connsiteX377" fmla="*/ 983372 w 17521894"/>
              <a:gd name="connsiteY377" fmla="*/ 1 h 9625007"/>
              <a:gd name="connsiteX378" fmla="*/ 983372 w 17521894"/>
              <a:gd name="connsiteY378" fmla="*/ 960297 h 9625007"/>
              <a:gd name="connsiteX379" fmla="*/ 0 w 17521894"/>
              <a:gd name="connsiteY379" fmla="*/ 960297 h 9625007"/>
              <a:gd name="connsiteX380" fmla="*/ 7721711 w 17521894"/>
              <a:gd name="connsiteY380" fmla="*/ 0 h 9625007"/>
              <a:gd name="connsiteX381" fmla="*/ 8693901 w 17521894"/>
              <a:gd name="connsiteY381" fmla="*/ 0 h 9625007"/>
              <a:gd name="connsiteX382" fmla="*/ 8693901 w 17521894"/>
              <a:gd name="connsiteY382" fmla="*/ 960297 h 9625007"/>
              <a:gd name="connsiteX383" fmla="*/ 7721711 w 17521894"/>
              <a:gd name="connsiteY383" fmla="*/ 960297 h 96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7521894" h="9625007">
                <a:moveTo>
                  <a:pt x="11029406" y="8664710"/>
                </a:moveTo>
                <a:lnTo>
                  <a:pt x="12012778" y="8664710"/>
                </a:lnTo>
                <a:lnTo>
                  <a:pt x="12012778" y="9625007"/>
                </a:lnTo>
                <a:lnTo>
                  <a:pt x="11029406" y="9625007"/>
                </a:lnTo>
                <a:close/>
                <a:moveTo>
                  <a:pt x="7732871" y="8664710"/>
                </a:moveTo>
                <a:lnTo>
                  <a:pt x="8716243" y="8664710"/>
                </a:lnTo>
                <a:lnTo>
                  <a:pt x="8716243" y="9625007"/>
                </a:lnTo>
                <a:lnTo>
                  <a:pt x="7732871" y="9625007"/>
                </a:lnTo>
                <a:close/>
                <a:moveTo>
                  <a:pt x="3307702" y="8664710"/>
                </a:moveTo>
                <a:lnTo>
                  <a:pt x="4291075" y="8664710"/>
                </a:lnTo>
                <a:lnTo>
                  <a:pt x="4291075" y="9625007"/>
                </a:lnTo>
                <a:lnTo>
                  <a:pt x="3307702" y="9625007"/>
                </a:lnTo>
                <a:close/>
                <a:moveTo>
                  <a:pt x="22341" y="8664710"/>
                </a:moveTo>
                <a:lnTo>
                  <a:pt x="994541" y="8664710"/>
                </a:lnTo>
                <a:lnTo>
                  <a:pt x="994541" y="9625007"/>
                </a:lnTo>
                <a:lnTo>
                  <a:pt x="22341" y="9625007"/>
                </a:lnTo>
                <a:close/>
                <a:moveTo>
                  <a:pt x="16538522" y="8653670"/>
                </a:moveTo>
                <a:lnTo>
                  <a:pt x="17510722" y="8653670"/>
                </a:lnTo>
                <a:lnTo>
                  <a:pt x="17510722" y="9613967"/>
                </a:lnTo>
                <a:lnTo>
                  <a:pt x="16538522" y="9613967"/>
                </a:lnTo>
                <a:close/>
                <a:moveTo>
                  <a:pt x="15432232" y="8653670"/>
                </a:moveTo>
                <a:lnTo>
                  <a:pt x="16415604" y="8653670"/>
                </a:lnTo>
                <a:lnTo>
                  <a:pt x="16415604" y="9613967"/>
                </a:lnTo>
                <a:lnTo>
                  <a:pt x="15432232" y="9613967"/>
                </a:lnTo>
                <a:close/>
                <a:moveTo>
                  <a:pt x="14314763" y="8653670"/>
                </a:moveTo>
                <a:lnTo>
                  <a:pt x="15298135" y="8653670"/>
                </a:lnTo>
                <a:lnTo>
                  <a:pt x="15298135" y="9613967"/>
                </a:lnTo>
                <a:lnTo>
                  <a:pt x="14314763" y="9613967"/>
                </a:lnTo>
                <a:close/>
                <a:moveTo>
                  <a:pt x="13219644" y="8653670"/>
                </a:moveTo>
                <a:lnTo>
                  <a:pt x="14203016" y="8653670"/>
                </a:lnTo>
                <a:lnTo>
                  <a:pt x="14203016" y="9613967"/>
                </a:lnTo>
                <a:lnTo>
                  <a:pt x="13219644" y="9613967"/>
                </a:lnTo>
                <a:close/>
                <a:moveTo>
                  <a:pt x="12124526" y="8653670"/>
                </a:moveTo>
                <a:lnTo>
                  <a:pt x="13107898" y="8653670"/>
                </a:lnTo>
                <a:lnTo>
                  <a:pt x="13107898" y="9613967"/>
                </a:lnTo>
                <a:lnTo>
                  <a:pt x="12124526" y="9613967"/>
                </a:lnTo>
                <a:close/>
                <a:moveTo>
                  <a:pt x="9934287" y="8653670"/>
                </a:moveTo>
                <a:lnTo>
                  <a:pt x="10906488" y="8653670"/>
                </a:lnTo>
                <a:lnTo>
                  <a:pt x="10906488" y="9613967"/>
                </a:lnTo>
                <a:lnTo>
                  <a:pt x="9934287" y="9613967"/>
                </a:lnTo>
                <a:close/>
                <a:moveTo>
                  <a:pt x="8827991" y="8653670"/>
                </a:moveTo>
                <a:lnTo>
                  <a:pt x="9811363" y="8653670"/>
                </a:lnTo>
                <a:lnTo>
                  <a:pt x="9811363" y="9613967"/>
                </a:lnTo>
                <a:lnTo>
                  <a:pt x="8827991" y="9613967"/>
                </a:lnTo>
                <a:close/>
                <a:moveTo>
                  <a:pt x="6604234" y="8653670"/>
                </a:moveTo>
                <a:lnTo>
                  <a:pt x="7576436" y="8653670"/>
                </a:lnTo>
                <a:lnTo>
                  <a:pt x="7576436" y="9613967"/>
                </a:lnTo>
                <a:lnTo>
                  <a:pt x="6604234" y="9613967"/>
                </a:lnTo>
                <a:close/>
                <a:moveTo>
                  <a:pt x="5509117" y="8653670"/>
                </a:moveTo>
                <a:lnTo>
                  <a:pt x="6481318" y="8653670"/>
                </a:lnTo>
                <a:lnTo>
                  <a:pt x="6481318" y="9613967"/>
                </a:lnTo>
                <a:lnTo>
                  <a:pt x="5509117" y="9613967"/>
                </a:lnTo>
                <a:close/>
                <a:moveTo>
                  <a:pt x="4402819" y="8653670"/>
                </a:moveTo>
                <a:lnTo>
                  <a:pt x="5386192" y="8653670"/>
                </a:lnTo>
                <a:lnTo>
                  <a:pt x="5386192" y="9613967"/>
                </a:lnTo>
                <a:lnTo>
                  <a:pt x="4402819" y="9613967"/>
                </a:lnTo>
                <a:close/>
                <a:moveTo>
                  <a:pt x="2212579" y="8653670"/>
                </a:moveTo>
                <a:lnTo>
                  <a:pt x="3195951" y="8653670"/>
                </a:lnTo>
                <a:lnTo>
                  <a:pt x="3195951" y="9613967"/>
                </a:lnTo>
                <a:lnTo>
                  <a:pt x="2212579" y="9613967"/>
                </a:lnTo>
                <a:close/>
                <a:moveTo>
                  <a:pt x="1117460" y="8653670"/>
                </a:moveTo>
                <a:lnTo>
                  <a:pt x="2100832" y="8653670"/>
                </a:lnTo>
                <a:lnTo>
                  <a:pt x="2100832" y="9613967"/>
                </a:lnTo>
                <a:lnTo>
                  <a:pt x="1117460" y="9613967"/>
                </a:lnTo>
                <a:close/>
                <a:moveTo>
                  <a:pt x="15432232" y="7583002"/>
                </a:moveTo>
                <a:lnTo>
                  <a:pt x="16415604" y="7583002"/>
                </a:lnTo>
                <a:lnTo>
                  <a:pt x="16415604" y="8543299"/>
                </a:lnTo>
                <a:lnTo>
                  <a:pt x="15432232" y="8543299"/>
                </a:lnTo>
                <a:close/>
                <a:moveTo>
                  <a:pt x="13219644" y="7583002"/>
                </a:moveTo>
                <a:lnTo>
                  <a:pt x="14203016" y="7583002"/>
                </a:lnTo>
                <a:lnTo>
                  <a:pt x="14203016" y="8543299"/>
                </a:lnTo>
                <a:lnTo>
                  <a:pt x="13219644" y="8543299"/>
                </a:lnTo>
                <a:close/>
                <a:moveTo>
                  <a:pt x="5509118" y="7583002"/>
                </a:moveTo>
                <a:lnTo>
                  <a:pt x="6481320" y="7583002"/>
                </a:lnTo>
                <a:lnTo>
                  <a:pt x="6481320" y="8543299"/>
                </a:lnTo>
                <a:lnTo>
                  <a:pt x="5509118" y="8543299"/>
                </a:lnTo>
                <a:close/>
                <a:moveTo>
                  <a:pt x="16538522" y="7571960"/>
                </a:moveTo>
                <a:lnTo>
                  <a:pt x="17510722" y="7571960"/>
                </a:lnTo>
                <a:lnTo>
                  <a:pt x="17510722" y="8532257"/>
                </a:lnTo>
                <a:lnTo>
                  <a:pt x="16538522" y="8532257"/>
                </a:lnTo>
                <a:close/>
                <a:moveTo>
                  <a:pt x="14314763" y="7571960"/>
                </a:moveTo>
                <a:lnTo>
                  <a:pt x="15298135" y="7571960"/>
                </a:lnTo>
                <a:lnTo>
                  <a:pt x="15298135" y="8532257"/>
                </a:lnTo>
                <a:lnTo>
                  <a:pt x="14314763" y="8532257"/>
                </a:lnTo>
                <a:close/>
                <a:moveTo>
                  <a:pt x="12124526" y="7571960"/>
                </a:moveTo>
                <a:lnTo>
                  <a:pt x="13107898" y="7571960"/>
                </a:lnTo>
                <a:lnTo>
                  <a:pt x="13107898" y="8532257"/>
                </a:lnTo>
                <a:lnTo>
                  <a:pt x="12124526" y="8532257"/>
                </a:lnTo>
                <a:close/>
                <a:moveTo>
                  <a:pt x="11029406" y="7571960"/>
                </a:moveTo>
                <a:lnTo>
                  <a:pt x="12012778" y="7571960"/>
                </a:lnTo>
                <a:lnTo>
                  <a:pt x="12012778" y="8532257"/>
                </a:lnTo>
                <a:lnTo>
                  <a:pt x="11029406" y="8532257"/>
                </a:lnTo>
                <a:close/>
                <a:moveTo>
                  <a:pt x="9934287" y="7571960"/>
                </a:moveTo>
                <a:lnTo>
                  <a:pt x="10906488" y="7571960"/>
                </a:lnTo>
                <a:lnTo>
                  <a:pt x="10906488" y="8532257"/>
                </a:lnTo>
                <a:lnTo>
                  <a:pt x="9934287" y="8532257"/>
                </a:lnTo>
                <a:close/>
                <a:moveTo>
                  <a:pt x="8827991" y="7571960"/>
                </a:moveTo>
                <a:lnTo>
                  <a:pt x="9811363" y="7571960"/>
                </a:lnTo>
                <a:lnTo>
                  <a:pt x="9811363" y="8532257"/>
                </a:lnTo>
                <a:lnTo>
                  <a:pt x="8827991" y="8532257"/>
                </a:lnTo>
                <a:close/>
                <a:moveTo>
                  <a:pt x="7732872" y="7571960"/>
                </a:moveTo>
                <a:lnTo>
                  <a:pt x="8716243" y="7571960"/>
                </a:lnTo>
                <a:lnTo>
                  <a:pt x="8716243" y="8532257"/>
                </a:lnTo>
                <a:lnTo>
                  <a:pt x="7732872" y="8532257"/>
                </a:lnTo>
                <a:close/>
                <a:moveTo>
                  <a:pt x="6604242" y="7571960"/>
                </a:moveTo>
                <a:lnTo>
                  <a:pt x="7576440" y="7571960"/>
                </a:lnTo>
                <a:lnTo>
                  <a:pt x="7576440" y="8532257"/>
                </a:lnTo>
                <a:lnTo>
                  <a:pt x="6604242" y="8532257"/>
                </a:lnTo>
                <a:close/>
                <a:moveTo>
                  <a:pt x="4402819" y="7571960"/>
                </a:moveTo>
                <a:lnTo>
                  <a:pt x="5386192" y="7571960"/>
                </a:lnTo>
                <a:lnTo>
                  <a:pt x="5386192" y="8532257"/>
                </a:lnTo>
                <a:lnTo>
                  <a:pt x="4402819" y="8532257"/>
                </a:lnTo>
                <a:close/>
                <a:moveTo>
                  <a:pt x="3307702" y="7571960"/>
                </a:moveTo>
                <a:lnTo>
                  <a:pt x="4291075" y="7571960"/>
                </a:lnTo>
                <a:lnTo>
                  <a:pt x="4291075" y="8532257"/>
                </a:lnTo>
                <a:lnTo>
                  <a:pt x="3307702" y="8532257"/>
                </a:lnTo>
                <a:close/>
                <a:moveTo>
                  <a:pt x="2212585" y="7571960"/>
                </a:moveTo>
                <a:lnTo>
                  <a:pt x="3195957" y="7571960"/>
                </a:lnTo>
                <a:lnTo>
                  <a:pt x="3195957" y="8532257"/>
                </a:lnTo>
                <a:lnTo>
                  <a:pt x="2212585" y="8532257"/>
                </a:lnTo>
                <a:close/>
                <a:moveTo>
                  <a:pt x="1117465" y="7571960"/>
                </a:moveTo>
                <a:lnTo>
                  <a:pt x="2100838" y="7571960"/>
                </a:lnTo>
                <a:lnTo>
                  <a:pt x="2100838" y="8532257"/>
                </a:lnTo>
                <a:lnTo>
                  <a:pt x="1117465" y="8532257"/>
                </a:lnTo>
                <a:close/>
                <a:moveTo>
                  <a:pt x="22341" y="7571960"/>
                </a:moveTo>
                <a:lnTo>
                  <a:pt x="994542" y="7571960"/>
                </a:lnTo>
                <a:lnTo>
                  <a:pt x="994542" y="8532257"/>
                </a:lnTo>
                <a:lnTo>
                  <a:pt x="22341" y="8532257"/>
                </a:lnTo>
                <a:close/>
                <a:moveTo>
                  <a:pt x="12124526" y="3245137"/>
                </a:moveTo>
                <a:lnTo>
                  <a:pt x="13107898" y="3245137"/>
                </a:lnTo>
                <a:lnTo>
                  <a:pt x="13107898" y="4205420"/>
                </a:lnTo>
                <a:lnTo>
                  <a:pt x="12124526" y="4205420"/>
                </a:lnTo>
                <a:close/>
                <a:moveTo>
                  <a:pt x="4402839" y="3245137"/>
                </a:moveTo>
                <a:lnTo>
                  <a:pt x="5386215" y="3245137"/>
                </a:lnTo>
                <a:lnTo>
                  <a:pt x="5386215" y="4205420"/>
                </a:lnTo>
                <a:lnTo>
                  <a:pt x="4402839" y="4205420"/>
                </a:lnTo>
                <a:close/>
                <a:moveTo>
                  <a:pt x="8827991" y="3245132"/>
                </a:moveTo>
                <a:lnTo>
                  <a:pt x="9811363" y="3245132"/>
                </a:lnTo>
                <a:lnTo>
                  <a:pt x="9811363" y="4205420"/>
                </a:lnTo>
                <a:lnTo>
                  <a:pt x="8827991" y="4205420"/>
                </a:lnTo>
                <a:close/>
                <a:moveTo>
                  <a:pt x="1117470" y="3245132"/>
                </a:moveTo>
                <a:lnTo>
                  <a:pt x="2100843" y="3245132"/>
                </a:lnTo>
                <a:lnTo>
                  <a:pt x="2100843" y="4205420"/>
                </a:lnTo>
                <a:lnTo>
                  <a:pt x="1117470" y="4205420"/>
                </a:lnTo>
                <a:close/>
                <a:moveTo>
                  <a:pt x="2212592" y="3234100"/>
                </a:moveTo>
                <a:lnTo>
                  <a:pt x="3195965" y="3234100"/>
                </a:lnTo>
                <a:lnTo>
                  <a:pt x="3195965" y="4205420"/>
                </a:lnTo>
                <a:lnTo>
                  <a:pt x="2212592" y="4205420"/>
                </a:lnTo>
                <a:close/>
                <a:moveTo>
                  <a:pt x="13219644" y="3234099"/>
                </a:moveTo>
                <a:lnTo>
                  <a:pt x="14203016" y="3234099"/>
                </a:lnTo>
                <a:lnTo>
                  <a:pt x="14203016" y="4205420"/>
                </a:lnTo>
                <a:lnTo>
                  <a:pt x="13219644" y="4205420"/>
                </a:lnTo>
                <a:close/>
                <a:moveTo>
                  <a:pt x="9934287" y="3234099"/>
                </a:moveTo>
                <a:lnTo>
                  <a:pt x="10906488" y="3234099"/>
                </a:lnTo>
                <a:lnTo>
                  <a:pt x="10906488" y="4205420"/>
                </a:lnTo>
                <a:lnTo>
                  <a:pt x="9934287" y="4205420"/>
                </a:lnTo>
                <a:close/>
                <a:moveTo>
                  <a:pt x="5509130" y="3234099"/>
                </a:moveTo>
                <a:lnTo>
                  <a:pt x="6481328" y="3234099"/>
                </a:lnTo>
                <a:lnTo>
                  <a:pt x="6481328" y="4205420"/>
                </a:lnTo>
                <a:lnTo>
                  <a:pt x="5509130" y="4205420"/>
                </a:lnTo>
                <a:close/>
                <a:moveTo>
                  <a:pt x="15432232" y="3234098"/>
                </a:moveTo>
                <a:lnTo>
                  <a:pt x="16415604" y="3234098"/>
                </a:lnTo>
                <a:lnTo>
                  <a:pt x="16415604" y="4205420"/>
                </a:lnTo>
                <a:lnTo>
                  <a:pt x="15432232" y="4205420"/>
                </a:lnTo>
                <a:close/>
                <a:moveTo>
                  <a:pt x="22350" y="3234097"/>
                </a:moveTo>
                <a:lnTo>
                  <a:pt x="994550" y="3234097"/>
                </a:lnTo>
                <a:lnTo>
                  <a:pt x="994550" y="4205420"/>
                </a:lnTo>
                <a:lnTo>
                  <a:pt x="22350" y="4205420"/>
                </a:lnTo>
                <a:close/>
                <a:moveTo>
                  <a:pt x="11029406" y="3234096"/>
                </a:moveTo>
                <a:lnTo>
                  <a:pt x="12012778" y="3234096"/>
                </a:lnTo>
                <a:lnTo>
                  <a:pt x="12012778" y="4205420"/>
                </a:lnTo>
                <a:lnTo>
                  <a:pt x="11029406" y="4205420"/>
                </a:lnTo>
                <a:close/>
                <a:moveTo>
                  <a:pt x="7732881" y="3234096"/>
                </a:moveTo>
                <a:lnTo>
                  <a:pt x="8716243" y="3234096"/>
                </a:lnTo>
                <a:lnTo>
                  <a:pt x="8716243" y="4205420"/>
                </a:lnTo>
                <a:lnTo>
                  <a:pt x="7732881" y="4205420"/>
                </a:lnTo>
                <a:close/>
                <a:moveTo>
                  <a:pt x="3307705" y="3234096"/>
                </a:moveTo>
                <a:lnTo>
                  <a:pt x="4291078" y="3234096"/>
                </a:lnTo>
                <a:lnTo>
                  <a:pt x="4291078" y="4205420"/>
                </a:lnTo>
                <a:lnTo>
                  <a:pt x="3307705" y="4205420"/>
                </a:lnTo>
                <a:close/>
                <a:moveTo>
                  <a:pt x="16538522" y="3234095"/>
                </a:moveTo>
                <a:lnTo>
                  <a:pt x="17510722" y="3234095"/>
                </a:lnTo>
                <a:lnTo>
                  <a:pt x="17510722" y="4205420"/>
                </a:lnTo>
                <a:lnTo>
                  <a:pt x="16538522" y="4205420"/>
                </a:lnTo>
                <a:close/>
                <a:moveTo>
                  <a:pt x="14314763" y="3234095"/>
                </a:moveTo>
                <a:lnTo>
                  <a:pt x="15298135" y="3234095"/>
                </a:lnTo>
                <a:lnTo>
                  <a:pt x="15298135" y="4205420"/>
                </a:lnTo>
                <a:lnTo>
                  <a:pt x="14314763" y="4205420"/>
                </a:lnTo>
                <a:close/>
                <a:moveTo>
                  <a:pt x="6604243" y="3234095"/>
                </a:moveTo>
                <a:lnTo>
                  <a:pt x="7576442" y="3234095"/>
                </a:lnTo>
                <a:lnTo>
                  <a:pt x="7576442" y="4205420"/>
                </a:lnTo>
                <a:lnTo>
                  <a:pt x="6604243" y="4205420"/>
                </a:lnTo>
                <a:close/>
                <a:moveTo>
                  <a:pt x="7732898" y="2163430"/>
                </a:moveTo>
                <a:lnTo>
                  <a:pt x="8716243" y="2163430"/>
                </a:lnTo>
                <a:lnTo>
                  <a:pt x="8716243" y="3123724"/>
                </a:lnTo>
                <a:lnTo>
                  <a:pt x="7732898" y="3123724"/>
                </a:lnTo>
                <a:close/>
                <a:moveTo>
                  <a:pt x="22364" y="2163430"/>
                </a:moveTo>
                <a:lnTo>
                  <a:pt x="994564" y="2163430"/>
                </a:lnTo>
                <a:lnTo>
                  <a:pt x="994564" y="3123724"/>
                </a:lnTo>
                <a:lnTo>
                  <a:pt x="22364" y="3123724"/>
                </a:lnTo>
                <a:close/>
                <a:moveTo>
                  <a:pt x="12124526" y="2163429"/>
                </a:moveTo>
                <a:lnTo>
                  <a:pt x="13107898" y="2163429"/>
                </a:lnTo>
                <a:lnTo>
                  <a:pt x="13107898" y="3123723"/>
                </a:lnTo>
                <a:lnTo>
                  <a:pt x="12124526" y="3123723"/>
                </a:lnTo>
                <a:close/>
                <a:moveTo>
                  <a:pt x="9934287" y="2163429"/>
                </a:moveTo>
                <a:lnTo>
                  <a:pt x="10906488" y="2163429"/>
                </a:lnTo>
                <a:lnTo>
                  <a:pt x="10906488" y="3123724"/>
                </a:lnTo>
                <a:lnTo>
                  <a:pt x="9934287" y="3123724"/>
                </a:lnTo>
                <a:close/>
                <a:moveTo>
                  <a:pt x="4402840" y="2163429"/>
                </a:moveTo>
                <a:lnTo>
                  <a:pt x="5386215" y="2163429"/>
                </a:lnTo>
                <a:lnTo>
                  <a:pt x="5386215" y="3123723"/>
                </a:lnTo>
                <a:lnTo>
                  <a:pt x="4402840" y="3123723"/>
                </a:lnTo>
                <a:close/>
                <a:moveTo>
                  <a:pt x="2212602" y="2163429"/>
                </a:moveTo>
                <a:lnTo>
                  <a:pt x="3195974" y="2163429"/>
                </a:lnTo>
                <a:lnTo>
                  <a:pt x="3195974" y="3123724"/>
                </a:lnTo>
                <a:lnTo>
                  <a:pt x="2212602" y="3123724"/>
                </a:lnTo>
                <a:close/>
                <a:moveTo>
                  <a:pt x="15432232" y="2163428"/>
                </a:moveTo>
                <a:lnTo>
                  <a:pt x="16415604" y="2163428"/>
                </a:lnTo>
                <a:lnTo>
                  <a:pt x="16415604" y="3123722"/>
                </a:lnTo>
                <a:lnTo>
                  <a:pt x="15432232" y="3123722"/>
                </a:lnTo>
                <a:close/>
                <a:moveTo>
                  <a:pt x="13219644" y="2163428"/>
                </a:moveTo>
                <a:lnTo>
                  <a:pt x="14203016" y="2163428"/>
                </a:lnTo>
                <a:lnTo>
                  <a:pt x="14203016" y="3123722"/>
                </a:lnTo>
                <a:lnTo>
                  <a:pt x="13219644" y="3123722"/>
                </a:lnTo>
                <a:close/>
                <a:moveTo>
                  <a:pt x="11029406" y="2163428"/>
                </a:moveTo>
                <a:lnTo>
                  <a:pt x="12012778" y="2163428"/>
                </a:lnTo>
                <a:lnTo>
                  <a:pt x="12012778" y="3123722"/>
                </a:lnTo>
                <a:lnTo>
                  <a:pt x="11029406" y="3123722"/>
                </a:lnTo>
                <a:close/>
                <a:moveTo>
                  <a:pt x="6604257" y="2163428"/>
                </a:moveTo>
                <a:lnTo>
                  <a:pt x="7576456" y="2163428"/>
                </a:lnTo>
                <a:lnTo>
                  <a:pt x="7576456" y="3123722"/>
                </a:lnTo>
                <a:lnTo>
                  <a:pt x="6604257" y="3123722"/>
                </a:lnTo>
                <a:close/>
                <a:moveTo>
                  <a:pt x="5509136" y="2163428"/>
                </a:moveTo>
                <a:lnTo>
                  <a:pt x="6481338" y="2163428"/>
                </a:lnTo>
                <a:lnTo>
                  <a:pt x="6481338" y="3123722"/>
                </a:lnTo>
                <a:lnTo>
                  <a:pt x="5509136" y="3123722"/>
                </a:lnTo>
                <a:close/>
                <a:moveTo>
                  <a:pt x="3307717" y="2163428"/>
                </a:moveTo>
                <a:lnTo>
                  <a:pt x="4291092" y="2163428"/>
                </a:lnTo>
                <a:lnTo>
                  <a:pt x="4291092" y="3123722"/>
                </a:lnTo>
                <a:lnTo>
                  <a:pt x="3307717" y="3123722"/>
                </a:lnTo>
                <a:close/>
                <a:moveTo>
                  <a:pt x="16538522" y="2163427"/>
                </a:moveTo>
                <a:lnTo>
                  <a:pt x="17510722" y="2163427"/>
                </a:lnTo>
                <a:lnTo>
                  <a:pt x="17510722" y="3123722"/>
                </a:lnTo>
                <a:lnTo>
                  <a:pt x="16538522" y="3123722"/>
                </a:lnTo>
                <a:close/>
                <a:moveTo>
                  <a:pt x="14314763" y="2163427"/>
                </a:moveTo>
                <a:lnTo>
                  <a:pt x="15298135" y="2163427"/>
                </a:lnTo>
                <a:lnTo>
                  <a:pt x="15298135" y="3123722"/>
                </a:lnTo>
                <a:lnTo>
                  <a:pt x="14314763" y="3123722"/>
                </a:lnTo>
                <a:close/>
                <a:moveTo>
                  <a:pt x="8827991" y="2163424"/>
                </a:moveTo>
                <a:lnTo>
                  <a:pt x="9811363" y="2163424"/>
                </a:lnTo>
                <a:lnTo>
                  <a:pt x="9811363" y="3123719"/>
                </a:lnTo>
                <a:lnTo>
                  <a:pt x="8827991" y="3123719"/>
                </a:lnTo>
                <a:close/>
                <a:moveTo>
                  <a:pt x="1117470" y="2163424"/>
                </a:moveTo>
                <a:lnTo>
                  <a:pt x="2100843" y="2163424"/>
                </a:lnTo>
                <a:lnTo>
                  <a:pt x="2100843" y="3123720"/>
                </a:lnTo>
                <a:lnTo>
                  <a:pt x="1117470" y="3123720"/>
                </a:lnTo>
                <a:close/>
                <a:moveTo>
                  <a:pt x="8827991" y="1081717"/>
                </a:moveTo>
                <a:lnTo>
                  <a:pt x="9811363" y="1081717"/>
                </a:lnTo>
                <a:lnTo>
                  <a:pt x="9811363" y="2042017"/>
                </a:lnTo>
                <a:lnTo>
                  <a:pt x="8827991" y="2042017"/>
                </a:lnTo>
                <a:close/>
                <a:moveTo>
                  <a:pt x="1117480" y="1081717"/>
                </a:moveTo>
                <a:lnTo>
                  <a:pt x="2100854" y="1081717"/>
                </a:lnTo>
                <a:lnTo>
                  <a:pt x="2100854" y="2042017"/>
                </a:lnTo>
                <a:lnTo>
                  <a:pt x="1117480" y="2042017"/>
                </a:lnTo>
                <a:close/>
                <a:moveTo>
                  <a:pt x="14314763" y="1081715"/>
                </a:moveTo>
                <a:lnTo>
                  <a:pt x="15298135" y="1081715"/>
                </a:lnTo>
                <a:lnTo>
                  <a:pt x="15298135" y="2042015"/>
                </a:lnTo>
                <a:lnTo>
                  <a:pt x="14314763" y="2042015"/>
                </a:lnTo>
                <a:close/>
                <a:moveTo>
                  <a:pt x="6604256" y="1081715"/>
                </a:moveTo>
                <a:lnTo>
                  <a:pt x="7576454" y="1081715"/>
                </a:lnTo>
                <a:lnTo>
                  <a:pt x="7576454" y="2042015"/>
                </a:lnTo>
                <a:lnTo>
                  <a:pt x="6604256" y="2042015"/>
                </a:lnTo>
                <a:close/>
                <a:moveTo>
                  <a:pt x="16538522" y="1081714"/>
                </a:moveTo>
                <a:lnTo>
                  <a:pt x="17510722" y="1081714"/>
                </a:lnTo>
                <a:lnTo>
                  <a:pt x="17510722" y="2042015"/>
                </a:lnTo>
                <a:lnTo>
                  <a:pt x="16538522" y="2042015"/>
                </a:lnTo>
                <a:close/>
                <a:moveTo>
                  <a:pt x="5509135" y="1081714"/>
                </a:moveTo>
                <a:lnTo>
                  <a:pt x="6481334" y="1081714"/>
                </a:lnTo>
                <a:lnTo>
                  <a:pt x="6481334" y="2042015"/>
                </a:lnTo>
                <a:lnTo>
                  <a:pt x="5509135" y="2042015"/>
                </a:lnTo>
                <a:close/>
                <a:moveTo>
                  <a:pt x="15432232" y="1081714"/>
                </a:moveTo>
                <a:lnTo>
                  <a:pt x="16415604" y="1081714"/>
                </a:lnTo>
                <a:lnTo>
                  <a:pt x="16415604" y="2042015"/>
                </a:lnTo>
                <a:lnTo>
                  <a:pt x="15432232" y="2042015"/>
                </a:lnTo>
                <a:close/>
                <a:moveTo>
                  <a:pt x="13219644" y="1081714"/>
                </a:moveTo>
                <a:lnTo>
                  <a:pt x="14203016" y="1081714"/>
                </a:lnTo>
                <a:lnTo>
                  <a:pt x="14203016" y="2042015"/>
                </a:lnTo>
                <a:lnTo>
                  <a:pt x="13219644" y="2042015"/>
                </a:lnTo>
                <a:close/>
                <a:moveTo>
                  <a:pt x="12135697" y="1081714"/>
                </a:moveTo>
                <a:lnTo>
                  <a:pt x="13119069" y="1081714"/>
                </a:lnTo>
                <a:lnTo>
                  <a:pt x="13119069" y="2042014"/>
                </a:lnTo>
                <a:lnTo>
                  <a:pt x="12135697" y="2042014"/>
                </a:lnTo>
                <a:close/>
                <a:moveTo>
                  <a:pt x="11029406" y="1081714"/>
                </a:moveTo>
                <a:lnTo>
                  <a:pt x="12012778" y="1081714"/>
                </a:lnTo>
                <a:lnTo>
                  <a:pt x="12012778" y="2042014"/>
                </a:lnTo>
                <a:lnTo>
                  <a:pt x="11029406" y="2042014"/>
                </a:lnTo>
                <a:close/>
                <a:moveTo>
                  <a:pt x="4414012" y="1081714"/>
                </a:moveTo>
                <a:lnTo>
                  <a:pt x="5397385" y="1081714"/>
                </a:lnTo>
                <a:lnTo>
                  <a:pt x="5397385" y="2042014"/>
                </a:lnTo>
                <a:lnTo>
                  <a:pt x="4414012" y="2042014"/>
                </a:lnTo>
                <a:close/>
                <a:moveTo>
                  <a:pt x="3307713" y="1081714"/>
                </a:moveTo>
                <a:lnTo>
                  <a:pt x="4291088" y="1081714"/>
                </a:lnTo>
                <a:lnTo>
                  <a:pt x="4291088" y="2042014"/>
                </a:lnTo>
                <a:lnTo>
                  <a:pt x="3307713" y="2042014"/>
                </a:lnTo>
                <a:close/>
                <a:moveTo>
                  <a:pt x="9934287" y="1081711"/>
                </a:moveTo>
                <a:lnTo>
                  <a:pt x="10906488" y="1081711"/>
                </a:lnTo>
                <a:lnTo>
                  <a:pt x="10906488" y="2042012"/>
                </a:lnTo>
                <a:lnTo>
                  <a:pt x="9934287" y="2042012"/>
                </a:lnTo>
                <a:close/>
                <a:moveTo>
                  <a:pt x="2212590" y="1081711"/>
                </a:moveTo>
                <a:lnTo>
                  <a:pt x="3195962" y="1081711"/>
                </a:lnTo>
                <a:lnTo>
                  <a:pt x="3195962" y="2042012"/>
                </a:lnTo>
                <a:lnTo>
                  <a:pt x="2212590" y="2042012"/>
                </a:lnTo>
                <a:close/>
                <a:moveTo>
                  <a:pt x="7732898" y="1070681"/>
                </a:moveTo>
                <a:lnTo>
                  <a:pt x="8716243" y="1070681"/>
                </a:lnTo>
                <a:lnTo>
                  <a:pt x="8716243" y="2030981"/>
                </a:lnTo>
                <a:lnTo>
                  <a:pt x="7732898" y="2030981"/>
                </a:lnTo>
                <a:close/>
                <a:moveTo>
                  <a:pt x="22364" y="1070681"/>
                </a:moveTo>
                <a:lnTo>
                  <a:pt x="994563" y="1070681"/>
                </a:lnTo>
                <a:lnTo>
                  <a:pt x="994563" y="2030981"/>
                </a:lnTo>
                <a:lnTo>
                  <a:pt x="22364" y="2030981"/>
                </a:lnTo>
                <a:close/>
                <a:moveTo>
                  <a:pt x="3307713" y="4"/>
                </a:moveTo>
                <a:lnTo>
                  <a:pt x="4291086" y="4"/>
                </a:lnTo>
                <a:lnTo>
                  <a:pt x="4291086" y="960300"/>
                </a:lnTo>
                <a:lnTo>
                  <a:pt x="3307713" y="960300"/>
                </a:lnTo>
                <a:close/>
                <a:moveTo>
                  <a:pt x="11029406" y="4"/>
                </a:moveTo>
                <a:lnTo>
                  <a:pt x="12012778" y="4"/>
                </a:lnTo>
                <a:lnTo>
                  <a:pt x="12012778" y="960300"/>
                </a:lnTo>
                <a:lnTo>
                  <a:pt x="11029406" y="960300"/>
                </a:lnTo>
                <a:close/>
                <a:moveTo>
                  <a:pt x="4402834" y="4"/>
                </a:moveTo>
                <a:lnTo>
                  <a:pt x="5386206" y="4"/>
                </a:lnTo>
                <a:lnTo>
                  <a:pt x="5386206" y="960300"/>
                </a:lnTo>
                <a:lnTo>
                  <a:pt x="4402834" y="960300"/>
                </a:lnTo>
                <a:close/>
                <a:moveTo>
                  <a:pt x="12124526" y="4"/>
                </a:moveTo>
                <a:lnTo>
                  <a:pt x="13107898" y="4"/>
                </a:lnTo>
                <a:lnTo>
                  <a:pt x="13107898" y="960300"/>
                </a:lnTo>
                <a:lnTo>
                  <a:pt x="12124526" y="960300"/>
                </a:lnTo>
                <a:close/>
                <a:moveTo>
                  <a:pt x="5509132" y="4"/>
                </a:moveTo>
                <a:lnTo>
                  <a:pt x="6481332" y="4"/>
                </a:lnTo>
                <a:lnTo>
                  <a:pt x="6481332" y="960300"/>
                </a:lnTo>
                <a:lnTo>
                  <a:pt x="5509132" y="960300"/>
                </a:lnTo>
                <a:close/>
                <a:moveTo>
                  <a:pt x="13219644" y="3"/>
                </a:moveTo>
                <a:lnTo>
                  <a:pt x="14203016" y="3"/>
                </a:lnTo>
                <a:lnTo>
                  <a:pt x="14203016" y="960300"/>
                </a:lnTo>
                <a:lnTo>
                  <a:pt x="13219644" y="960300"/>
                </a:lnTo>
                <a:close/>
                <a:moveTo>
                  <a:pt x="15432232" y="3"/>
                </a:moveTo>
                <a:lnTo>
                  <a:pt x="16415604" y="3"/>
                </a:lnTo>
                <a:lnTo>
                  <a:pt x="16415604" y="960299"/>
                </a:lnTo>
                <a:lnTo>
                  <a:pt x="15432232" y="960299"/>
                </a:lnTo>
                <a:close/>
                <a:moveTo>
                  <a:pt x="6615422" y="3"/>
                </a:moveTo>
                <a:lnTo>
                  <a:pt x="7587621" y="3"/>
                </a:lnTo>
                <a:lnTo>
                  <a:pt x="7587621" y="960299"/>
                </a:lnTo>
                <a:lnTo>
                  <a:pt x="6615422" y="960299"/>
                </a:lnTo>
                <a:close/>
                <a:moveTo>
                  <a:pt x="14325934" y="3"/>
                </a:moveTo>
                <a:lnTo>
                  <a:pt x="15309306" y="3"/>
                </a:lnTo>
                <a:lnTo>
                  <a:pt x="15309306" y="960299"/>
                </a:lnTo>
                <a:lnTo>
                  <a:pt x="14325934" y="960299"/>
                </a:lnTo>
                <a:close/>
                <a:moveTo>
                  <a:pt x="16538522" y="3"/>
                </a:moveTo>
                <a:lnTo>
                  <a:pt x="17521894" y="3"/>
                </a:lnTo>
                <a:lnTo>
                  <a:pt x="17521894" y="960299"/>
                </a:lnTo>
                <a:lnTo>
                  <a:pt x="16538522" y="960299"/>
                </a:lnTo>
                <a:close/>
                <a:moveTo>
                  <a:pt x="2212590" y="1"/>
                </a:moveTo>
                <a:lnTo>
                  <a:pt x="3195962" y="1"/>
                </a:lnTo>
                <a:lnTo>
                  <a:pt x="3195962" y="960298"/>
                </a:lnTo>
                <a:lnTo>
                  <a:pt x="2212590" y="960298"/>
                </a:lnTo>
                <a:close/>
                <a:moveTo>
                  <a:pt x="9934287" y="1"/>
                </a:moveTo>
                <a:lnTo>
                  <a:pt x="10906488" y="1"/>
                </a:lnTo>
                <a:lnTo>
                  <a:pt x="10906488" y="960297"/>
                </a:lnTo>
                <a:lnTo>
                  <a:pt x="9934287" y="960297"/>
                </a:lnTo>
                <a:close/>
                <a:moveTo>
                  <a:pt x="1106297" y="1"/>
                </a:moveTo>
                <a:lnTo>
                  <a:pt x="2089670" y="1"/>
                </a:lnTo>
                <a:lnTo>
                  <a:pt x="2089670" y="960297"/>
                </a:lnTo>
                <a:lnTo>
                  <a:pt x="1106297" y="960297"/>
                </a:lnTo>
                <a:close/>
                <a:moveTo>
                  <a:pt x="8827991" y="1"/>
                </a:moveTo>
                <a:lnTo>
                  <a:pt x="9800192" y="1"/>
                </a:lnTo>
                <a:lnTo>
                  <a:pt x="9800192" y="960297"/>
                </a:lnTo>
                <a:lnTo>
                  <a:pt x="8827991" y="960297"/>
                </a:lnTo>
                <a:close/>
                <a:moveTo>
                  <a:pt x="0" y="1"/>
                </a:moveTo>
                <a:lnTo>
                  <a:pt x="983372" y="1"/>
                </a:lnTo>
                <a:lnTo>
                  <a:pt x="983372" y="960297"/>
                </a:lnTo>
                <a:lnTo>
                  <a:pt x="0" y="960297"/>
                </a:lnTo>
                <a:close/>
                <a:moveTo>
                  <a:pt x="7721711" y="0"/>
                </a:moveTo>
                <a:lnTo>
                  <a:pt x="8693901" y="0"/>
                </a:lnTo>
                <a:lnTo>
                  <a:pt x="8693901" y="960297"/>
                </a:lnTo>
                <a:lnTo>
                  <a:pt x="7721711" y="96029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0351870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55">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952397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3" name="Рисунок 4"/>
          <p:cNvSpPr>
            <a:spLocks noGrp="1"/>
          </p:cNvSpPr>
          <p:nvPr>
            <p:ph type="pic" sz="quarter" idx="10"/>
          </p:nvPr>
        </p:nvSpPr>
        <p:spPr>
          <a:xfrm>
            <a:off x="531461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Tree>
    <p:extLst>
      <p:ext uri="{BB962C8B-B14F-4D97-AF65-F5344CB8AC3E}">
        <p14:creationId xmlns:p14="http://schemas.microsoft.com/office/powerpoint/2010/main" val="256642392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01">
    <p:spTree>
      <p:nvGrpSpPr>
        <p:cNvPr id="1" name=""/>
        <p:cNvGrpSpPr/>
        <p:nvPr/>
      </p:nvGrpSpPr>
      <p:grpSpPr>
        <a:xfrm>
          <a:off x="0" y="0"/>
          <a:ext cx="0" cy="0"/>
          <a:chOff x="0" y="0"/>
          <a:chExt cx="0" cy="0"/>
        </a:xfrm>
      </p:grpSpPr>
      <p:sp>
        <p:nvSpPr>
          <p:cNvPr id="9" name="Picture Placeholder 2"/>
          <p:cNvSpPr>
            <a:spLocks noGrp="1"/>
          </p:cNvSpPr>
          <p:nvPr>
            <p:ph type="pic" sz="quarter" idx="14"/>
          </p:nvPr>
        </p:nvSpPr>
        <p:spPr>
          <a:xfrm>
            <a:off x="0"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p:cNvSpPr>
            <a:spLocks noGrp="1"/>
          </p:cNvSpPr>
          <p:nvPr>
            <p:ph type="pic" sz="quarter" idx="15"/>
          </p:nvPr>
        </p:nvSpPr>
        <p:spPr>
          <a:xfrm>
            <a:off x="0"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Picture Placeholder 2"/>
          <p:cNvSpPr>
            <a:spLocks noGrp="1"/>
          </p:cNvSpPr>
          <p:nvPr>
            <p:ph type="pic" sz="quarter" idx="16"/>
          </p:nvPr>
        </p:nvSpPr>
        <p:spPr>
          <a:xfrm>
            <a:off x="5144294"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Picture Placeholder 2"/>
          <p:cNvSpPr>
            <a:spLocks noGrp="1"/>
          </p:cNvSpPr>
          <p:nvPr>
            <p:ph type="pic" sz="quarter" idx="17"/>
          </p:nvPr>
        </p:nvSpPr>
        <p:spPr>
          <a:xfrm>
            <a:off x="5144294"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3" name="Picture Placeholder 2"/>
          <p:cNvSpPr>
            <a:spLocks noGrp="1"/>
          </p:cNvSpPr>
          <p:nvPr>
            <p:ph type="pic" sz="quarter" idx="18"/>
          </p:nvPr>
        </p:nvSpPr>
        <p:spPr>
          <a:xfrm>
            <a:off x="10288588" y="0"/>
            <a:ext cx="7999412"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10008462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86C2929-57B8-4164-87FB-81A5E9437D89}"/>
              </a:ext>
            </a:extLst>
          </p:cNvPr>
          <p:cNvSpPr>
            <a:spLocks noGrp="1"/>
          </p:cNvSpPr>
          <p:nvPr>
            <p:ph type="title"/>
          </p:nvPr>
        </p:nvSpPr>
        <p:spPr>
          <a:xfrm>
            <a:off x="1458000" y="270042"/>
            <a:ext cx="16293216" cy="1647124"/>
          </a:xfrm>
          <a:prstGeom prst="rect">
            <a:avLst/>
          </a:prstGeom>
        </p:spPr>
        <p:txBody>
          <a:bodyPr>
            <a:normAutofit/>
          </a:bodyPr>
          <a:lstStyle>
            <a:lvl1pPr>
              <a:defRPr sz="6600">
                <a:latin typeface="Oswald" panose="00000500000000000000" pitchFamily="2" charset="0"/>
              </a:defRPr>
            </a:lvl1p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11B8DF9E-8393-429C-960F-F01AEB4A6B9B}"/>
              </a:ext>
            </a:extLst>
          </p:cNvPr>
          <p:cNvSpPr>
            <a:spLocks noGrp="1"/>
          </p:cNvSpPr>
          <p:nvPr>
            <p:ph type="sldNum" sz="quarter" idx="4"/>
          </p:nvPr>
        </p:nvSpPr>
        <p:spPr>
          <a:xfrm>
            <a:off x="1" y="9599826"/>
            <a:ext cx="902828" cy="482548"/>
          </a:xfrm>
          <a:prstGeom prst="rect">
            <a:avLst/>
          </a:prstGeom>
        </p:spPr>
        <p:txBody>
          <a:bodyPr vert="horz" lIns="91440" tIns="45720" rIns="91440" bIns="45720" rtlCol="0" anchor="ctr"/>
          <a:lstStyle>
            <a:lvl1pPr algn="r">
              <a:defRPr sz="2700" b="0" i="0">
                <a:solidFill>
                  <a:schemeClr val="bg1"/>
                </a:solidFill>
                <a:latin typeface="Arial Narrow" panose="020B0604020202020204" pitchFamily="34" charset="0"/>
                <a:cs typeface="Arial" panose="020B0604020202020204" pitchFamily="34" charset="0"/>
              </a:defRPr>
            </a:lvl1pPr>
          </a:lstStyle>
          <a:p>
            <a:fld id="{BF45AAF8-A1EC-40B0-B9A5-D19B53D2BF70}" type="slidenum">
              <a:rPr lang="fr-CH" smtClean="0"/>
              <a:pPr/>
              <a:t>‹#›</a:t>
            </a:fld>
            <a:endParaRPr lang="fr-CH" dirty="0"/>
          </a:p>
        </p:txBody>
      </p:sp>
    </p:spTree>
    <p:extLst>
      <p:ext uri="{BB962C8B-B14F-4D97-AF65-F5344CB8AC3E}">
        <p14:creationId xmlns:p14="http://schemas.microsoft.com/office/powerpoint/2010/main" val="133501374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30"/>
        <p:cNvGrpSpPr/>
        <p:nvPr/>
      </p:nvGrpSpPr>
      <p:grpSpPr>
        <a:xfrm>
          <a:off x="0" y="0"/>
          <a:ext cx="0" cy="0"/>
          <a:chOff x="0" y="0"/>
          <a:chExt cx="0" cy="0"/>
        </a:xfrm>
      </p:grpSpPr>
      <p:sp>
        <p:nvSpPr>
          <p:cNvPr id="31" name="Google Shape;31;p54"/>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2" name="Google Shape;97;p45" descr="A picture containing drawing&#10;&#10;Description automatically generated">
            <a:extLst>
              <a:ext uri="{FF2B5EF4-FFF2-40B4-BE49-F238E27FC236}">
                <a16:creationId xmlns:a16="http://schemas.microsoft.com/office/drawing/2014/main" id="{5B536BC1-B29E-7338-882B-00DB0F8A904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74408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Freeform 10"/>
          <p:cNvSpPr>
            <a:spLocks noGrp="1" noChangeAspect="1" noEditPoints="1"/>
          </p:cNvSpPr>
          <p:nvPr>
            <p:ph type="pic" sz="quarter" idx="10"/>
          </p:nvPr>
        </p:nvSpPr>
        <p:spPr bwMode="auto">
          <a:xfrm flipH="1">
            <a:off x="-1" y="0"/>
            <a:ext cx="14712019" cy="4511040"/>
          </a:xfrm>
          <a:custGeom>
            <a:avLst/>
            <a:gdLst>
              <a:gd name="T0" fmla="*/ 6457 w 7550"/>
              <a:gd name="T1" fmla="*/ 903 h 2315"/>
              <a:gd name="T2" fmla="*/ 6417 w 7550"/>
              <a:gd name="T3" fmla="*/ 1027 h 2315"/>
              <a:gd name="T4" fmla="*/ 6432 w 7550"/>
              <a:gd name="T5" fmla="*/ 1156 h 2315"/>
              <a:gd name="T6" fmla="*/ 6503 w 7550"/>
              <a:gd name="T7" fmla="*/ 1270 h 2315"/>
              <a:gd name="T8" fmla="*/ 6617 w 7550"/>
              <a:gd name="T9" fmla="*/ 1341 h 2315"/>
              <a:gd name="T10" fmla="*/ 6746 w 7550"/>
              <a:gd name="T11" fmla="*/ 1356 h 2315"/>
              <a:gd name="T12" fmla="*/ 6871 w 7550"/>
              <a:gd name="T13" fmla="*/ 1316 h 2315"/>
              <a:gd name="T14" fmla="*/ 4907 w 7550"/>
              <a:gd name="T15" fmla="*/ 1501 h 2315"/>
              <a:gd name="T16" fmla="*/ 4836 w 7550"/>
              <a:gd name="T17" fmla="*/ 1615 h 2315"/>
              <a:gd name="T18" fmla="*/ 4821 w 7550"/>
              <a:gd name="T19" fmla="*/ 1745 h 2315"/>
              <a:gd name="T20" fmla="*/ 4861 w 7550"/>
              <a:gd name="T21" fmla="*/ 1870 h 2315"/>
              <a:gd name="T22" fmla="*/ 4955 w 7550"/>
              <a:gd name="T23" fmla="*/ 1968 h 2315"/>
              <a:gd name="T24" fmla="*/ 5078 w 7550"/>
              <a:gd name="T25" fmla="*/ 2014 h 2315"/>
              <a:gd name="T26" fmla="*/ 5207 w 7550"/>
              <a:gd name="T27" fmla="*/ 2004 h 2315"/>
              <a:gd name="T28" fmla="*/ 5324 w 7550"/>
              <a:gd name="T29" fmla="*/ 1940 h 2315"/>
              <a:gd name="T30" fmla="*/ 3635 w 7550"/>
              <a:gd name="T31" fmla="*/ 1847 h 2315"/>
              <a:gd name="T32" fmla="*/ 3588 w 7550"/>
              <a:gd name="T33" fmla="*/ 1970 h 2315"/>
              <a:gd name="T34" fmla="*/ 3597 w 7550"/>
              <a:gd name="T35" fmla="*/ 2100 h 2315"/>
              <a:gd name="T36" fmla="*/ 3663 w 7550"/>
              <a:gd name="T37" fmla="*/ 2216 h 2315"/>
              <a:gd name="T38" fmla="*/ 3773 w 7550"/>
              <a:gd name="T39" fmla="*/ 2293 h 2315"/>
              <a:gd name="T40" fmla="*/ 3901 w 7550"/>
              <a:gd name="T41" fmla="*/ 2315 h 2315"/>
              <a:gd name="T42" fmla="*/ 4028 w 7550"/>
              <a:gd name="T43" fmla="*/ 2281 h 2315"/>
              <a:gd name="T44" fmla="*/ 4538 w 7550"/>
              <a:gd name="T45" fmla="*/ 0 h 2315"/>
              <a:gd name="T46" fmla="*/ 3395 w 7550"/>
              <a:gd name="T47" fmla="*/ 1176 h 2315"/>
              <a:gd name="T48" fmla="*/ 3373 w 7550"/>
              <a:gd name="T49" fmla="*/ 1305 h 2315"/>
              <a:gd name="T50" fmla="*/ 3407 w 7550"/>
              <a:gd name="T51" fmla="*/ 1431 h 2315"/>
              <a:gd name="T52" fmla="*/ 3496 w 7550"/>
              <a:gd name="T53" fmla="*/ 1535 h 2315"/>
              <a:gd name="T54" fmla="*/ 3616 w 7550"/>
              <a:gd name="T55" fmla="*/ 1587 h 2315"/>
              <a:gd name="T56" fmla="*/ 3747 w 7550"/>
              <a:gd name="T57" fmla="*/ 1584 h 2315"/>
              <a:gd name="T58" fmla="*/ 3866 w 7550"/>
              <a:gd name="T59" fmla="*/ 1525 h 2315"/>
              <a:gd name="T60" fmla="*/ 2175 w 7550"/>
              <a:gd name="T61" fmla="*/ 1432 h 2315"/>
              <a:gd name="T62" fmla="*/ 2122 w 7550"/>
              <a:gd name="T63" fmla="*/ 1553 h 2315"/>
              <a:gd name="T64" fmla="*/ 2125 w 7550"/>
              <a:gd name="T65" fmla="*/ 1682 h 2315"/>
              <a:gd name="T66" fmla="*/ 2184 w 7550"/>
              <a:gd name="T67" fmla="*/ 1801 h 2315"/>
              <a:gd name="T68" fmla="*/ 2291 w 7550"/>
              <a:gd name="T69" fmla="*/ 1885 h 2315"/>
              <a:gd name="T70" fmla="*/ 2418 w 7550"/>
              <a:gd name="T71" fmla="*/ 1913 h 2315"/>
              <a:gd name="T72" fmla="*/ 2546 w 7550"/>
              <a:gd name="T73" fmla="*/ 1885 h 2315"/>
              <a:gd name="T74" fmla="*/ 3522 w 7550"/>
              <a:gd name="T75" fmla="*/ 0 h 2315"/>
              <a:gd name="T76" fmla="*/ 1012 w 7550"/>
              <a:gd name="T77" fmla="*/ 1680 h 2315"/>
              <a:gd name="T78" fmla="*/ 983 w 7550"/>
              <a:gd name="T79" fmla="*/ 1807 h 2315"/>
              <a:gd name="T80" fmla="*/ 1012 w 7550"/>
              <a:gd name="T81" fmla="*/ 1935 h 2315"/>
              <a:gd name="T82" fmla="*/ 1094 w 7550"/>
              <a:gd name="T83" fmla="*/ 2043 h 2315"/>
              <a:gd name="T84" fmla="*/ 1213 w 7550"/>
              <a:gd name="T85" fmla="*/ 2101 h 2315"/>
              <a:gd name="T86" fmla="*/ 1343 w 7550"/>
              <a:gd name="T87" fmla="*/ 2104 h 2315"/>
              <a:gd name="T88" fmla="*/ 1465 w 7550"/>
              <a:gd name="T89" fmla="*/ 2052 h 2315"/>
              <a:gd name="T90" fmla="*/ 67 w 7550"/>
              <a:gd name="T91" fmla="*/ 1664 h 2315"/>
              <a:gd name="T92" fmla="*/ 9 w 7550"/>
              <a:gd name="T93" fmla="*/ 1783 h 2315"/>
              <a:gd name="T94" fmla="*/ 6 w 7550"/>
              <a:gd name="T95" fmla="*/ 1913 h 2315"/>
              <a:gd name="T96" fmla="*/ 58 w 7550"/>
              <a:gd name="T97" fmla="*/ 2034 h 2315"/>
              <a:gd name="T98" fmla="*/ 161 w 7550"/>
              <a:gd name="T99" fmla="*/ 2122 h 2315"/>
              <a:gd name="T100" fmla="*/ 288 w 7550"/>
              <a:gd name="T101" fmla="*/ 2156 h 2315"/>
              <a:gd name="T102" fmla="*/ 417 w 7550"/>
              <a:gd name="T103" fmla="*/ 2135 h 2315"/>
              <a:gd name="T104" fmla="*/ 2585 w 7550"/>
              <a:gd name="T105" fmla="*/ 0 h 2315"/>
              <a:gd name="T106" fmla="*/ 100 w 7550"/>
              <a:gd name="T107" fmla="*/ 712 h 2315"/>
              <a:gd name="T108" fmla="*/ 66 w 7550"/>
              <a:gd name="T109" fmla="*/ 839 h 2315"/>
              <a:gd name="T110" fmla="*/ 88 w 7550"/>
              <a:gd name="T111" fmla="*/ 968 h 2315"/>
              <a:gd name="T112" fmla="*/ 166 w 7550"/>
              <a:gd name="T113" fmla="*/ 1078 h 2315"/>
              <a:gd name="T114" fmla="*/ 282 w 7550"/>
              <a:gd name="T115" fmla="*/ 1143 h 2315"/>
              <a:gd name="T116" fmla="*/ 412 w 7550"/>
              <a:gd name="T117" fmla="*/ 1152 h 2315"/>
              <a:gd name="T118" fmla="*/ 534 w 7550"/>
              <a:gd name="T119" fmla="*/ 1106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50" h="2315">
                <a:moveTo>
                  <a:pt x="7550" y="651"/>
                </a:moveTo>
                <a:lnTo>
                  <a:pt x="7550" y="0"/>
                </a:lnTo>
                <a:lnTo>
                  <a:pt x="7346" y="0"/>
                </a:lnTo>
                <a:lnTo>
                  <a:pt x="6503" y="842"/>
                </a:lnTo>
                <a:lnTo>
                  <a:pt x="6492" y="853"/>
                </a:lnTo>
                <a:lnTo>
                  <a:pt x="6482" y="865"/>
                </a:lnTo>
                <a:lnTo>
                  <a:pt x="6473" y="877"/>
                </a:lnTo>
                <a:lnTo>
                  <a:pt x="6465" y="890"/>
                </a:lnTo>
                <a:lnTo>
                  <a:pt x="6457" y="903"/>
                </a:lnTo>
                <a:lnTo>
                  <a:pt x="6450" y="916"/>
                </a:lnTo>
                <a:lnTo>
                  <a:pt x="6443" y="929"/>
                </a:lnTo>
                <a:lnTo>
                  <a:pt x="6437" y="942"/>
                </a:lnTo>
                <a:lnTo>
                  <a:pt x="6432" y="956"/>
                </a:lnTo>
                <a:lnTo>
                  <a:pt x="6428" y="970"/>
                </a:lnTo>
                <a:lnTo>
                  <a:pt x="6424" y="984"/>
                </a:lnTo>
                <a:lnTo>
                  <a:pt x="6421" y="998"/>
                </a:lnTo>
                <a:lnTo>
                  <a:pt x="6418" y="1012"/>
                </a:lnTo>
                <a:lnTo>
                  <a:pt x="6417" y="1027"/>
                </a:lnTo>
                <a:lnTo>
                  <a:pt x="6416" y="1042"/>
                </a:lnTo>
                <a:lnTo>
                  <a:pt x="6415" y="1057"/>
                </a:lnTo>
                <a:lnTo>
                  <a:pt x="6416" y="1071"/>
                </a:lnTo>
                <a:lnTo>
                  <a:pt x="6417" y="1085"/>
                </a:lnTo>
                <a:lnTo>
                  <a:pt x="6418" y="1100"/>
                </a:lnTo>
                <a:lnTo>
                  <a:pt x="6421" y="1114"/>
                </a:lnTo>
                <a:lnTo>
                  <a:pt x="6424" y="1128"/>
                </a:lnTo>
                <a:lnTo>
                  <a:pt x="6428" y="1142"/>
                </a:lnTo>
                <a:lnTo>
                  <a:pt x="6432" y="1156"/>
                </a:lnTo>
                <a:lnTo>
                  <a:pt x="6437" y="1170"/>
                </a:lnTo>
                <a:lnTo>
                  <a:pt x="6443" y="1183"/>
                </a:lnTo>
                <a:lnTo>
                  <a:pt x="6450" y="1196"/>
                </a:lnTo>
                <a:lnTo>
                  <a:pt x="6457" y="1210"/>
                </a:lnTo>
                <a:lnTo>
                  <a:pt x="6465" y="1223"/>
                </a:lnTo>
                <a:lnTo>
                  <a:pt x="6473" y="1235"/>
                </a:lnTo>
                <a:lnTo>
                  <a:pt x="6482" y="1247"/>
                </a:lnTo>
                <a:lnTo>
                  <a:pt x="6492" y="1259"/>
                </a:lnTo>
                <a:lnTo>
                  <a:pt x="6503" y="1270"/>
                </a:lnTo>
                <a:lnTo>
                  <a:pt x="6514" y="1281"/>
                </a:lnTo>
                <a:lnTo>
                  <a:pt x="6526" y="1291"/>
                </a:lnTo>
                <a:lnTo>
                  <a:pt x="6538" y="1300"/>
                </a:lnTo>
                <a:lnTo>
                  <a:pt x="6550" y="1308"/>
                </a:lnTo>
                <a:lnTo>
                  <a:pt x="6564" y="1316"/>
                </a:lnTo>
                <a:lnTo>
                  <a:pt x="6577" y="1324"/>
                </a:lnTo>
                <a:lnTo>
                  <a:pt x="6590" y="1330"/>
                </a:lnTo>
                <a:lnTo>
                  <a:pt x="6603" y="1336"/>
                </a:lnTo>
                <a:lnTo>
                  <a:pt x="6617" y="1341"/>
                </a:lnTo>
                <a:lnTo>
                  <a:pt x="6631" y="1345"/>
                </a:lnTo>
                <a:lnTo>
                  <a:pt x="6645" y="1349"/>
                </a:lnTo>
                <a:lnTo>
                  <a:pt x="6659" y="1352"/>
                </a:lnTo>
                <a:lnTo>
                  <a:pt x="6673" y="1355"/>
                </a:lnTo>
                <a:lnTo>
                  <a:pt x="6688" y="1356"/>
                </a:lnTo>
                <a:lnTo>
                  <a:pt x="6702" y="1357"/>
                </a:lnTo>
                <a:lnTo>
                  <a:pt x="6717" y="1358"/>
                </a:lnTo>
                <a:lnTo>
                  <a:pt x="6732" y="1357"/>
                </a:lnTo>
                <a:lnTo>
                  <a:pt x="6746" y="1356"/>
                </a:lnTo>
                <a:lnTo>
                  <a:pt x="6761" y="1355"/>
                </a:lnTo>
                <a:lnTo>
                  <a:pt x="6775" y="1352"/>
                </a:lnTo>
                <a:lnTo>
                  <a:pt x="6789" y="1349"/>
                </a:lnTo>
                <a:lnTo>
                  <a:pt x="6803" y="1345"/>
                </a:lnTo>
                <a:lnTo>
                  <a:pt x="6817" y="1341"/>
                </a:lnTo>
                <a:lnTo>
                  <a:pt x="6831" y="1336"/>
                </a:lnTo>
                <a:lnTo>
                  <a:pt x="6844" y="1330"/>
                </a:lnTo>
                <a:lnTo>
                  <a:pt x="6858" y="1324"/>
                </a:lnTo>
                <a:lnTo>
                  <a:pt x="6871" y="1316"/>
                </a:lnTo>
                <a:lnTo>
                  <a:pt x="6884" y="1308"/>
                </a:lnTo>
                <a:lnTo>
                  <a:pt x="6896" y="1300"/>
                </a:lnTo>
                <a:lnTo>
                  <a:pt x="6908" y="1291"/>
                </a:lnTo>
                <a:lnTo>
                  <a:pt x="6920" y="1281"/>
                </a:lnTo>
                <a:lnTo>
                  <a:pt x="6931" y="1270"/>
                </a:lnTo>
                <a:lnTo>
                  <a:pt x="7550" y="651"/>
                </a:lnTo>
                <a:close/>
                <a:moveTo>
                  <a:pt x="7265" y="0"/>
                </a:moveTo>
                <a:lnTo>
                  <a:pt x="6409" y="0"/>
                </a:lnTo>
                <a:lnTo>
                  <a:pt x="4907" y="1501"/>
                </a:lnTo>
                <a:lnTo>
                  <a:pt x="4897" y="1512"/>
                </a:lnTo>
                <a:lnTo>
                  <a:pt x="4887" y="1524"/>
                </a:lnTo>
                <a:lnTo>
                  <a:pt x="4878" y="1537"/>
                </a:lnTo>
                <a:lnTo>
                  <a:pt x="4869" y="1549"/>
                </a:lnTo>
                <a:lnTo>
                  <a:pt x="4861" y="1562"/>
                </a:lnTo>
                <a:lnTo>
                  <a:pt x="4854" y="1575"/>
                </a:lnTo>
                <a:lnTo>
                  <a:pt x="4847" y="1588"/>
                </a:lnTo>
                <a:lnTo>
                  <a:pt x="4842" y="1601"/>
                </a:lnTo>
                <a:lnTo>
                  <a:pt x="4836" y="1615"/>
                </a:lnTo>
                <a:lnTo>
                  <a:pt x="4832" y="1629"/>
                </a:lnTo>
                <a:lnTo>
                  <a:pt x="4828" y="1643"/>
                </a:lnTo>
                <a:lnTo>
                  <a:pt x="4825" y="1657"/>
                </a:lnTo>
                <a:lnTo>
                  <a:pt x="4823" y="1671"/>
                </a:lnTo>
                <a:lnTo>
                  <a:pt x="4821" y="1686"/>
                </a:lnTo>
                <a:lnTo>
                  <a:pt x="4820" y="1701"/>
                </a:lnTo>
                <a:lnTo>
                  <a:pt x="4820" y="1716"/>
                </a:lnTo>
                <a:lnTo>
                  <a:pt x="4820" y="1730"/>
                </a:lnTo>
                <a:lnTo>
                  <a:pt x="4821" y="1745"/>
                </a:lnTo>
                <a:lnTo>
                  <a:pt x="4823" y="1759"/>
                </a:lnTo>
                <a:lnTo>
                  <a:pt x="4825" y="1773"/>
                </a:lnTo>
                <a:lnTo>
                  <a:pt x="4828" y="1787"/>
                </a:lnTo>
                <a:lnTo>
                  <a:pt x="4832" y="1801"/>
                </a:lnTo>
                <a:lnTo>
                  <a:pt x="4836" y="1815"/>
                </a:lnTo>
                <a:lnTo>
                  <a:pt x="4842" y="1829"/>
                </a:lnTo>
                <a:lnTo>
                  <a:pt x="4847" y="1842"/>
                </a:lnTo>
                <a:lnTo>
                  <a:pt x="4854" y="1857"/>
                </a:lnTo>
                <a:lnTo>
                  <a:pt x="4861" y="1870"/>
                </a:lnTo>
                <a:lnTo>
                  <a:pt x="4869" y="1882"/>
                </a:lnTo>
                <a:lnTo>
                  <a:pt x="4878" y="1894"/>
                </a:lnTo>
                <a:lnTo>
                  <a:pt x="4887" y="1906"/>
                </a:lnTo>
                <a:lnTo>
                  <a:pt x="4897" y="1918"/>
                </a:lnTo>
                <a:lnTo>
                  <a:pt x="4907" y="1929"/>
                </a:lnTo>
                <a:lnTo>
                  <a:pt x="4919" y="1940"/>
                </a:lnTo>
                <a:lnTo>
                  <a:pt x="4930" y="1950"/>
                </a:lnTo>
                <a:lnTo>
                  <a:pt x="4942" y="1959"/>
                </a:lnTo>
                <a:lnTo>
                  <a:pt x="4955" y="1968"/>
                </a:lnTo>
                <a:lnTo>
                  <a:pt x="4968" y="1975"/>
                </a:lnTo>
                <a:lnTo>
                  <a:pt x="4981" y="1983"/>
                </a:lnTo>
                <a:lnTo>
                  <a:pt x="4994" y="1989"/>
                </a:lnTo>
                <a:lnTo>
                  <a:pt x="5008" y="1995"/>
                </a:lnTo>
                <a:lnTo>
                  <a:pt x="5021" y="2000"/>
                </a:lnTo>
                <a:lnTo>
                  <a:pt x="5035" y="2004"/>
                </a:lnTo>
                <a:lnTo>
                  <a:pt x="5049" y="2008"/>
                </a:lnTo>
                <a:lnTo>
                  <a:pt x="5063" y="2011"/>
                </a:lnTo>
                <a:lnTo>
                  <a:pt x="5078" y="2014"/>
                </a:lnTo>
                <a:lnTo>
                  <a:pt x="5092" y="2015"/>
                </a:lnTo>
                <a:lnTo>
                  <a:pt x="5107" y="2016"/>
                </a:lnTo>
                <a:lnTo>
                  <a:pt x="5122" y="2018"/>
                </a:lnTo>
                <a:lnTo>
                  <a:pt x="5136" y="2016"/>
                </a:lnTo>
                <a:lnTo>
                  <a:pt x="5151" y="2015"/>
                </a:lnTo>
                <a:lnTo>
                  <a:pt x="5165" y="2014"/>
                </a:lnTo>
                <a:lnTo>
                  <a:pt x="5179" y="2011"/>
                </a:lnTo>
                <a:lnTo>
                  <a:pt x="5193" y="2008"/>
                </a:lnTo>
                <a:lnTo>
                  <a:pt x="5207" y="2004"/>
                </a:lnTo>
                <a:lnTo>
                  <a:pt x="5221" y="2000"/>
                </a:lnTo>
                <a:lnTo>
                  <a:pt x="5235" y="1995"/>
                </a:lnTo>
                <a:lnTo>
                  <a:pt x="5249" y="1989"/>
                </a:lnTo>
                <a:lnTo>
                  <a:pt x="5263" y="1983"/>
                </a:lnTo>
                <a:lnTo>
                  <a:pt x="5276" y="1975"/>
                </a:lnTo>
                <a:lnTo>
                  <a:pt x="5288" y="1968"/>
                </a:lnTo>
                <a:lnTo>
                  <a:pt x="5301" y="1959"/>
                </a:lnTo>
                <a:lnTo>
                  <a:pt x="5313" y="1950"/>
                </a:lnTo>
                <a:lnTo>
                  <a:pt x="5324" y="1940"/>
                </a:lnTo>
                <a:lnTo>
                  <a:pt x="5335" y="1929"/>
                </a:lnTo>
                <a:lnTo>
                  <a:pt x="7265" y="0"/>
                </a:lnTo>
                <a:close/>
                <a:moveTo>
                  <a:pt x="6330" y="0"/>
                </a:moveTo>
                <a:lnTo>
                  <a:pt x="5474" y="0"/>
                </a:lnTo>
                <a:lnTo>
                  <a:pt x="3673" y="1800"/>
                </a:lnTo>
                <a:lnTo>
                  <a:pt x="3663" y="1811"/>
                </a:lnTo>
                <a:lnTo>
                  <a:pt x="3653" y="1822"/>
                </a:lnTo>
                <a:lnTo>
                  <a:pt x="3644" y="1834"/>
                </a:lnTo>
                <a:lnTo>
                  <a:pt x="3635" y="1847"/>
                </a:lnTo>
                <a:lnTo>
                  <a:pt x="3626" y="1860"/>
                </a:lnTo>
                <a:lnTo>
                  <a:pt x="3619" y="1873"/>
                </a:lnTo>
                <a:lnTo>
                  <a:pt x="3613" y="1886"/>
                </a:lnTo>
                <a:lnTo>
                  <a:pt x="3607" y="1900"/>
                </a:lnTo>
                <a:lnTo>
                  <a:pt x="3602" y="1914"/>
                </a:lnTo>
                <a:lnTo>
                  <a:pt x="3597" y="1927"/>
                </a:lnTo>
                <a:lnTo>
                  <a:pt x="3593" y="1941"/>
                </a:lnTo>
                <a:lnTo>
                  <a:pt x="3590" y="1956"/>
                </a:lnTo>
                <a:lnTo>
                  <a:pt x="3588" y="1970"/>
                </a:lnTo>
                <a:lnTo>
                  <a:pt x="3586" y="1984"/>
                </a:lnTo>
                <a:lnTo>
                  <a:pt x="3585" y="1999"/>
                </a:lnTo>
                <a:lnTo>
                  <a:pt x="3585" y="2013"/>
                </a:lnTo>
                <a:lnTo>
                  <a:pt x="3585" y="2029"/>
                </a:lnTo>
                <a:lnTo>
                  <a:pt x="3586" y="2043"/>
                </a:lnTo>
                <a:lnTo>
                  <a:pt x="3588" y="2057"/>
                </a:lnTo>
                <a:lnTo>
                  <a:pt x="3590" y="2072"/>
                </a:lnTo>
                <a:lnTo>
                  <a:pt x="3593" y="2086"/>
                </a:lnTo>
                <a:lnTo>
                  <a:pt x="3597" y="2100"/>
                </a:lnTo>
                <a:lnTo>
                  <a:pt x="3602" y="2114"/>
                </a:lnTo>
                <a:lnTo>
                  <a:pt x="3607" y="2127"/>
                </a:lnTo>
                <a:lnTo>
                  <a:pt x="3613" y="2141"/>
                </a:lnTo>
                <a:lnTo>
                  <a:pt x="3619" y="2154"/>
                </a:lnTo>
                <a:lnTo>
                  <a:pt x="3626" y="2167"/>
                </a:lnTo>
                <a:lnTo>
                  <a:pt x="3635" y="2181"/>
                </a:lnTo>
                <a:lnTo>
                  <a:pt x="3644" y="2193"/>
                </a:lnTo>
                <a:lnTo>
                  <a:pt x="3653" y="2205"/>
                </a:lnTo>
                <a:lnTo>
                  <a:pt x="3663" y="2216"/>
                </a:lnTo>
                <a:lnTo>
                  <a:pt x="3673" y="2228"/>
                </a:lnTo>
                <a:lnTo>
                  <a:pt x="3685" y="2238"/>
                </a:lnTo>
                <a:lnTo>
                  <a:pt x="3696" y="2248"/>
                </a:lnTo>
                <a:lnTo>
                  <a:pt x="3708" y="2257"/>
                </a:lnTo>
                <a:lnTo>
                  <a:pt x="3720" y="2266"/>
                </a:lnTo>
                <a:lnTo>
                  <a:pt x="3733" y="2274"/>
                </a:lnTo>
                <a:lnTo>
                  <a:pt x="3746" y="2281"/>
                </a:lnTo>
                <a:lnTo>
                  <a:pt x="3759" y="2287"/>
                </a:lnTo>
                <a:lnTo>
                  <a:pt x="3773" y="2293"/>
                </a:lnTo>
                <a:lnTo>
                  <a:pt x="3787" y="2298"/>
                </a:lnTo>
                <a:lnTo>
                  <a:pt x="3801" y="2303"/>
                </a:lnTo>
                <a:lnTo>
                  <a:pt x="3815" y="2307"/>
                </a:lnTo>
                <a:lnTo>
                  <a:pt x="3829" y="2310"/>
                </a:lnTo>
                <a:lnTo>
                  <a:pt x="3844" y="2312"/>
                </a:lnTo>
                <a:lnTo>
                  <a:pt x="3858" y="2314"/>
                </a:lnTo>
                <a:lnTo>
                  <a:pt x="3872" y="2315"/>
                </a:lnTo>
                <a:lnTo>
                  <a:pt x="3887" y="2315"/>
                </a:lnTo>
                <a:lnTo>
                  <a:pt x="3901" y="2315"/>
                </a:lnTo>
                <a:lnTo>
                  <a:pt x="3916" y="2314"/>
                </a:lnTo>
                <a:lnTo>
                  <a:pt x="3931" y="2312"/>
                </a:lnTo>
                <a:lnTo>
                  <a:pt x="3945" y="2310"/>
                </a:lnTo>
                <a:lnTo>
                  <a:pt x="3960" y="2307"/>
                </a:lnTo>
                <a:lnTo>
                  <a:pt x="3974" y="2303"/>
                </a:lnTo>
                <a:lnTo>
                  <a:pt x="3987" y="2298"/>
                </a:lnTo>
                <a:lnTo>
                  <a:pt x="4001" y="2293"/>
                </a:lnTo>
                <a:lnTo>
                  <a:pt x="4015" y="2287"/>
                </a:lnTo>
                <a:lnTo>
                  <a:pt x="4028" y="2281"/>
                </a:lnTo>
                <a:lnTo>
                  <a:pt x="4041" y="2274"/>
                </a:lnTo>
                <a:lnTo>
                  <a:pt x="4053" y="2266"/>
                </a:lnTo>
                <a:lnTo>
                  <a:pt x="4066" y="2257"/>
                </a:lnTo>
                <a:lnTo>
                  <a:pt x="4079" y="2248"/>
                </a:lnTo>
                <a:lnTo>
                  <a:pt x="4090" y="2238"/>
                </a:lnTo>
                <a:lnTo>
                  <a:pt x="4101" y="2228"/>
                </a:lnTo>
                <a:lnTo>
                  <a:pt x="6330" y="0"/>
                </a:lnTo>
                <a:close/>
                <a:moveTo>
                  <a:pt x="5394" y="0"/>
                </a:moveTo>
                <a:lnTo>
                  <a:pt x="4538" y="0"/>
                </a:lnTo>
                <a:lnTo>
                  <a:pt x="3460" y="1077"/>
                </a:lnTo>
                <a:lnTo>
                  <a:pt x="3450" y="1088"/>
                </a:lnTo>
                <a:lnTo>
                  <a:pt x="3440" y="1100"/>
                </a:lnTo>
                <a:lnTo>
                  <a:pt x="3431" y="1112"/>
                </a:lnTo>
                <a:lnTo>
                  <a:pt x="3422" y="1124"/>
                </a:lnTo>
                <a:lnTo>
                  <a:pt x="3414" y="1137"/>
                </a:lnTo>
                <a:lnTo>
                  <a:pt x="3407" y="1150"/>
                </a:lnTo>
                <a:lnTo>
                  <a:pt x="3400" y="1163"/>
                </a:lnTo>
                <a:lnTo>
                  <a:pt x="3395" y="1176"/>
                </a:lnTo>
                <a:lnTo>
                  <a:pt x="3390" y="1190"/>
                </a:lnTo>
                <a:lnTo>
                  <a:pt x="3385" y="1205"/>
                </a:lnTo>
                <a:lnTo>
                  <a:pt x="3381" y="1219"/>
                </a:lnTo>
                <a:lnTo>
                  <a:pt x="3378" y="1233"/>
                </a:lnTo>
                <a:lnTo>
                  <a:pt x="3376" y="1247"/>
                </a:lnTo>
                <a:lnTo>
                  <a:pt x="3374" y="1262"/>
                </a:lnTo>
                <a:lnTo>
                  <a:pt x="3373" y="1276"/>
                </a:lnTo>
                <a:lnTo>
                  <a:pt x="3373" y="1291"/>
                </a:lnTo>
                <a:lnTo>
                  <a:pt x="3373" y="1305"/>
                </a:lnTo>
                <a:lnTo>
                  <a:pt x="3374" y="1319"/>
                </a:lnTo>
                <a:lnTo>
                  <a:pt x="3376" y="1334"/>
                </a:lnTo>
                <a:lnTo>
                  <a:pt x="3378" y="1348"/>
                </a:lnTo>
                <a:lnTo>
                  <a:pt x="3381" y="1362"/>
                </a:lnTo>
                <a:lnTo>
                  <a:pt x="3385" y="1377"/>
                </a:lnTo>
                <a:lnTo>
                  <a:pt x="3390" y="1391"/>
                </a:lnTo>
                <a:lnTo>
                  <a:pt x="3395" y="1405"/>
                </a:lnTo>
                <a:lnTo>
                  <a:pt x="3400" y="1418"/>
                </a:lnTo>
                <a:lnTo>
                  <a:pt x="3407" y="1431"/>
                </a:lnTo>
                <a:lnTo>
                  <a:pt x="3414" y="1444"/>
                </a:lnTo>
                <a:lnTo>
                  <a:pt x="3422" y="1457"/>
                </a:lnTo>
                <a:lnTo>
                  <a:pt x="3431" y="1469"/>
                </a:lnTo>
                <a:lnTo>
                  <a:pt x="3440" y="1481"/>
                </a:lnTo>
                <a:lnTo>
                  <a:pt x="3450" y="1493"/>
                </a:lnTo>
                <a:lnTo>
                  <a:pt x="3460" y="1504"/>
                </a:lnTo>
                <a:lnTo>
                  <a:pt x="3472" y="1515"/>
                </a:lnTo>
                <a:lnTo>
                  <a:pt x="3483" y="1525"/>
                </a:lnTo>
                <a:lnTo>
                  <a:pt x="3496" y="1535"/>
                </a:lnTo>
                <a:lnTo>
                  <a:pt x="3508" y="1543"/>
                </a:lnTo>
                <a:lnTo>
                  <a:pt x="3521" y="1551"/>
                </a:lnTo>
                <a:lnTo>
                  <a:pt x="3534" y="1558"/>
                </a:lnTo>
                <a:lnTo>
                  <a:pt x="3547" y="1565"/>
                </a:lnTo>
                <a:lnTo>
                  <a:pt x="3561" y="1571"/>
                </a:lnTo>
                <a:lnTo>
                  <a:pt x="3574" y="1576"/>
                </a:lnTo>
                <a:lnTo>
                  <a:pt x="3588" y="1580"/>
                </a:lnTo>
                <a:lnTo>
                  <a:pt x="3602" y="1584"/>
                </a:lnTo>
                <a:lnTo>
                  <a:pt x="3616" y="1587"/>
                </a:lnTo>
                <a:lnTo>
                  <a:pt x="3632" y="1590"/>
                </a:lnTo>
                <a:lnTo>
                  <a:pt x="3646" y="1591"/>
                </a:lnTo>
                <a:lnTo>
                  <a:pt x="3660" y="1592"/>
                </a:lnTo>
                <a:lnTo>
                  <a:pt x="3675" y="1593"/>
                </a:lnTo>
                <a:lnTo>
                  <a:pt x="3689" y="1592"/>
                </a:lnTo>
                <a:lnTo>
                  <a:pt x="3704" y="1591"/>
                </a:lnTo>
                <a:lnTo>
                  <a:pt x="3718" y="1590"/>
                </a:lnTo>
                <a:lnTo>
                  <a:pt x="3732" y="1587"/>
                </a:lnTo>
                <a:lnTo>
                  <a:pt x="3747" y="1584"/>
                </a:lnTo>
                <a:lnTo>
                  <a:pt x="3761" y="1580"/>
                </a:lnTo>
                <a:lnTo>
                  <a:pt x="3774" y="1576"/>
                </a:lnTo>
                <a:lnTo>
                  <a:pt x="3789" y="1571"/>
                </a:lnTo>
                <a:lnTo>
                  <a:pt x="3803" y="1565"/>
                </a:lnTo>
                <a:lnTo>
                  <a:pt x="3816" y="1558"/>
                </a:lnTo>
                <a:lnTo>
                  <a:pt x="3829" y="1551"/>
                </a:lnTo>
                <a:lnTo>
                  <a:pt x="3841" y="1543"/>
                </a:lnTo>
                <a:lnTo>
                  <a:pt x="3854" y="1535"/>
                </a:lnTo>
                <a:lnTo>
                  <a:pt x="3866" y="1525"/>
                </a:lnTo>
                <a:lnTo>
                  <a:pt x="3877" y="1515"/>
                </a:lnTo>
                <a:lnTo>
                  <a:pt x="3888" y="1504"/>
                </a:lnTo>
                <a:lnTo>
                  <a:pt x="5394" y="0"/>
                </a:lnTo>
                <a:close/>
                <a:moveTo>
                  <a:pt x="4457" y="0"/>
                </a:moveTo>
                <a:lnTo>
                  <a:pt x="3602" y="0"/>
                </a:lnTo>
                <a:lnTo>
                  <a:pt x="2205" y="1397"/>
                </a:lnTo>
                <a:lnTo>
                  <a:pt x="2194" y="1408"/>
                </a:lnTo>
                <a:lnTo>
                  <a:pt x="2184" y="1420"/>
                </a:lnTo>
                <a:lnTo>
                  <a:pt x="2175" y="1432"/>
                </a:lnTo>
                <a:lnTo>
                  <a:pt x="2165" y="1444"/>
                </a:lnTo>
                <a:lnTo>
                  <a:pt x="2157" y="1457"/>
                </a:lnTo>
                <a:lnTo>
                  <a:pt x="2150" y="1470"/>
                </a:lnTo>
                <a:lnTo>
                  <a:pt x="2144" y="1483"/>
                </a:lnTo>
                <a:lnTo>
                  <a:pt x="2138" y="1497"/>
                </a:lnTo>
                <a:lnTo>
                  <a:pt x="2133" y="1510"/>
                </a:lnTo>
                <a:lnTo>
                  <a:pt x="2128" y="1524"/>
                </a:lnTo>
                <a:lnTo>
                  <a:pt x="2125" y="1539"/>
                </a:lnTo>
                <a:lnTo>
                  <a:pt x="2122" y="1553"/>
                </a:lnTo>
                <a:lnTo>
                  <a:pt x="2119" y="1568"/>
                </a:lnTo>
                <a:lnTo>
                  <a:pt x="2117" y="1582"/>
                </a:lnTo>
                <a:lnTo>
                  <a:pt x="2116" y="1596"/>
                </a:lnTo>
                <a:lnTo>
                  <a:pt x="2116" y="1611"/>
                </a:lnTo>
                <a:lnTo>
                  <a:pt x="2116" y="1625"/>
                </a:lnTo>
                <a:lnTo>
                  <a:pt x="2117" y="1640"/>
                </a:lnTo>
                <a:lnTo>
                  <a:pt x="2119" y="1654"/>
                </a:lnTo>
                <a:lnTo>
                  <a:pt x="2122" y="1668"/>
                </a:lnTo>
                <a:lnTo>
                  <a:pt x="2125" y="1682"/>
                </a:lnTo>
                <a:lnTo>
                  <a:pt x="2128" y="1697"/>
                </a:lnTo>
                <a:lnTo>
                  <a:pt x="2133" y="1711"/>
                </a:lnTo>
                <a:lnTo>
                  <a:pt x="2138" y="1725"/>
                </a:lnTo>
                <a:lnTo>
                  <a:pt x="2144" y="1738"/>
                </a:lnTo>
                <a:lnTo>
                  <a:pt x="2150" y="1752"/>
                </a:lnTo>
                <a:lnTo>
                  <a:pt x="2157" y="1765"/>
                </a:lnTo>
                <a:lnTo>
                  <a:pt x="2165" y="1777"/>
                </a:lnTo>
                <a:lnTo>
                  <a:pt x="2175" y="1789"/>
                </a:lnTo>
                <a:lnTo>
                  <a:pt x="2184" y="1801"/>
                </a:lnTo>
                <a:lnTo>
                  <a:pt x="2194" y="1813"/>
                </a:lnTo>
                <a:lnTo>
                  <a:pt x="2205" y="1824"/>
                </a:lnTo>
                <a:lnTo>
                  <a:pt x="2216" y="1835"/>
                </a:lnTo>
                <a:lnTo>
                  <a:pt x="2227" y="1845"/>
                </a:lnTo>
                <a:lnTo>
                  <a:pt x="2239" y="1855"/>
                </a:lnTo>
                <a:lnTo>
                  <a:pt x="2252" y="1864"/>
                </a:lnTo>
                <a:lnTo>
                  <a:pt x="2264" y="1871"/>
                </a:lnTo>
                <a:lnTo>
                  <a:pt x="2277" y="1879"/>
                </a:lnTo>
                <a:lnTo>
                  <a:pt x="2291" y="1885"/>
                </a:lnTo>
                <a:lnTo>
                  <a:pt x="2304" y="1891"/>
                </a:lnTo>
                <a:lnTo>
                  <a:pt x="2319" y="1896"/>
                </a:lnTo>
                <a:lnTo>
                  <a:pt x="2333" y="1901"/>
                </a:lnTo>
                <a:lnTo>
                  <a:pt x="2347" y="1904"/>
                </a:lnTo>
                <a:lnTo>
                  <a:pt x="2361" y="1907"/>
                </a:lnTo>
                <a:lnTo>
                  <a:pt x="2375" y="1910"/>
                </a:lnTo>
                <a:lnTo>
                  <a:pt x="2389" y="1911"/>
                </a:lnTo>
                <a:lnTo>
                  <a:pt x="2404" y="1913"/>
                </a:lnTo>
                <a:lnTo>
                  <a:pt x="2418" y="1913"/>
                </a:lnTo>
                <a:lnTo>
                  <a:pt x="2433" y="1913"/>
                </a:lnTo>
                <a:lnTo>
                  <a:pt x="2447" y="1911"/>
                </a:lnTo>
                <a:lnTo>
                  <a:pt x="2462" y="1910"/>
                </a:lnTo>
                <a:lnTo>
                  <a:pt x="2477" y="1907"/>
                </a:lnTo>
                <a:lnTo>
                  <a:pt x="2491" y="1904"/>
                </a:lnTo>
                <a:lnTo>
                  <a:pt x="2505" y="1901"/>
                </a:lnTo>
                <a:lnTo>
                  <a:pt x="2519" y="1896"/>
                </a:lnTo>
                <a:lnTo>
                  <a:pt x="2532" y="1891"/>
                </a:lnTo>
                <a:lnTo>
                  <a:pt x="2546" y="1885"/>
                </a:lnTo>
                <a:lnTo>
                  <a:pt x="2559" y="1879"/>
                </a:lnTo>
                <a:lnTo>
                  <a:pt x="2572" y="1871"/>
                </a:lnTo>
                <a:lnTo>
                  <a:pt x="2585" y="1864"/>
                </a:lnTo>
                <a:lnTo>
                  <a:pt x="2597" y="1855"/>
                </a:lnTo>
                <a:lnTo>
                  <a:pt x="2610" y="1845"/>
                </a:lnTo>
                <a:lnTo>
                  <a:pt x="2621" y="1835"/>
                </a:lnTo>
                <a:lnTo>
                  <a:pt x="2633" y="1824"/>
                </a:lnTo>
                <a:lnTo>
                  <a:pt x="4457" y="0"/>
                </a:lnTo>
                <a:close/>
                <a:moveTo>
                  <a:pt x="3522" y="0"/>
                </a:moveTo>
                <a:lnTo>
                  <a:pt x="2666" y="0"/>
                </a:lnTo>
                <a:lnTo>
                  <a:pt x="1071" y="1594"/>
                </a:lnTo>
                <a:lnTo>
                  <a:pt x="1061" y="1605"/>
                </a:lnTo>
                <a:lnTo>
                  <a:pt x="1051" y="1617"/>
                </a:lnTo>
                <a:lnTo>
                  <a:pt x="1042" y="1629"/>
                </a:lnTo>
                <a:lnTo>
                  <a:pt x="1033" y="1641"/>
                </a:lnTo>
                <a:lnTo>
                  <a:pt x="1025" y="1654"/>
                </a:lnTo>
                <a:lnTo>
                  <a:pt x="1018" y="1667"/>
                </a:lnTo>
                <a:lnTo>
                  <a:pt x="1012" y="1680"/>
                </a:lnTo>
                <a:lnTo>
                  <a:pt x="1006" y="1694"/>
                </a:lnTo>
                <a:lnTo>
                  <a:pt x="1001" y="1708"/>
                </a:lnTo>
                <a:lnTo>
                  <a:pt x="996" y="1722"/>
                </a:lnTo>
                <a:lnTo>
                  <a:pt x="991" y="1736"/>
                </a:lnTo>
                <a:lnTo>
                  <a:pt x="988" y="1750"/>
                </a:lnTo>
                <a:lnTo>
                  <a:pt x="986" y="1764"/>
                </a:lnTo>
                <a:lnTo>
                  <a:pt x="984" y="1779"/>
                </a:lnTo>
                <a:lnTo>
                  <a:pt x="983" y="1793"/>
                </a:lnTo>
                <a:lnTo>
                  <a:pt x="983" y="1807"/>
                </a:lnTo>
                <a:lnTo>
                  <a:pt x="983" y="1822"/>
                </a:lnTo>
                <a:lnTo>
                  <a:pt x="984" y="1836"/>
                </a:lnTo>
                <a:lnTo>
                  <a:pt x="986" y="1851"/>
                </a:lnTo>
                <a:lnTo>
                  <a:pt x="988" y="1866"/>
                </a:lnTo>
                <a:lnTo>
                  <a:pt x="991" y="1880"/>
                </a:lnTo>
                <a:lnTo>
                  <a:pt x="996" y="1894"/>
                </a:lnTo>
                <a:lnTo>
                  <a:pt x="1001" y="1908"/>
                </a:lnTo>
                <a:lnTo>
                  <a:pt x="1006" y="1922"/>
                </a:lnTo>
                <a:lnTo>
                  <a:pt x="1012" y="1935"/>
                </a:lnTo>
                <a:lnTo>
                  <a:pt x="1018" y="1948"/>
                </a:lnTo>
                <a:lnTo>
                  <a:pt x="1025" y="1961"/>
                </a:lnTo>
                <a:lnTo>
                  <a:pt x="1033" y="1974"/>
                </a:lnTo>
                <a:lnTo>
                  <a:pt x="1042" y="1986"/>
                </a:lnTo>
                <a:lnTo>
                  <a:pt x="1051" y="1998"/>
                </a:lnTo>
                <a:lnTo>
                  <a:pt x="1061" y="2010"/>
                </a:lnTo>
                <a:lnTo>
                  <a:pt x="1071" y="2022"/>
                </a:lnTo>
                <a:lnTo>
                  <a:pt x="1083" y="2033"/>
                </a:lnTo>
                <a:lnTo>
                  <a:pt x="1094" y="2043"/>
                </a:lnTo>
                <a:lnTo>
                  <a:pt x="1106" y="2052"/>
                </a:lnTo>
                <a:lnTo>
                  <a:pt x="1118" y="2060"/>
                </a:lnTo>
                <a:lnTo>
                  <a:pt x="1131" y="2068"/>
                </a:lnTo>
                <a:lnTo>
                  <a:pt x="1145" y="2075"/>
                </a:lnTo>
                <a:lnTo>
                  <a:pt x="1158" y="2082"/>
                </a:lnTo>
                <a:lnTo>
                  <a:pt x="1172" y="2088"/>
                </a:lnTo>
                <a:lnTo>
                  <a:pt x="1185" y="2093"/>
                </a:lnTo>
                <a:lnTo>
                  <a:pt x="1199" y="2097"/>
                </a:lnTo>
                <a:lnTo>
                  <a:pt x="1213" y="2101"/>
                </a:lnTo>
                <a:lnTo>
                  <a:pt x="1227" y="2104"/>
                </a:lnTo>
                <a:lnTo>
                  <a:pt x="1242" y="2107"/>
                </a:lnTo>
                <a:lnTo>
                  <a:pt x="1256" y="2108"/>
                </a:lnTo>
                <a:lnTo>
                  <a:pt x="1270" y="2109"/>
                </a:lnTo>
                <a:lnTo>
                  <a:pt x="1285" y="2110"/>
                </a:lnTo>
                <a:lnTo>
                  <a:pt x="1300" y="2109"/>
                </a:lnTo>
                <a:lnTo>
                  <a:pt x="1315" y="2108"/>
                </a:lnTo>
                <a:lnTo>
                  <a:pt x="1329" y="2107"/>
                </a:lnTo>
                <a:lnTo>
                  <a:pt x="1343" y="2104"/>
                </a:lnTo>
                <a:lnTo>
                  <a:pt x="1358" y="2101"/>
                </a:lnTo>
                <a:lnTo>
                  <a:pt x="1372" y="2097"/>
                </a:lnTo>
                <a:lnTo>
                  <a:pt x="1385" y="2093"/>
                </a:lnTo>
                <a:lnTo>
                  <a:pt x="1399" y="2088"/>
                </a:lnTo>
                <a:lnTo>
                  <a:pt x="1413" y="2082"/>
                </a:lnTo>
                <a:lnTo>
                  <a:pt x="1426" y="2075"/>
                </a:lnTo>
                <a:lnTo>
                  <a:pt x="1440" y="2068"/>
                </a:lnTo>
                <a:lnTo>
                  <a:pt x="1452" y="2060"/>
                </a:lnTo>
                <a:lnTo>
                  <a:pt x="1465" y="2052"/>
                </a:lnTo>
                <a:lnTo>
                  <a:pt x="1477" y="2043"/>
                </a:lnTo>
                <a:lnTo>
                  <a:pt x="1488" y="2033"/>
                </a:lnTo>
                <a:lnTo>
                  <a:pt x="1499" y="2022"/>
                </a:lnTo>
                <a:lnTo>
                  <a:pt x="3522" y="0"/>
                </a:lnTo>
                <a:close/>
                <a:moveTo>
                  <a:pt x="2585" y="0"/>
                </a:moveTo>
                <a:lnTo>
                  <a:pt x="1731" y="0"/>
                </a:lnTo>
                <a:lnTo>
                  <a:pt x="88" y="1641"/>
                </a:lnTo>
                <a:lnTo>
                  <a:pt x="77" y="1652"/>
                </a:lnTo>
                <a:lnTo>
                  <a:pt x="67" y="1664"/>
                </a:lnTo>
                <a:lnTo>
                  <a:pt x="58" y="1676"/>
                </a:lnTo>
                <a:lnTo>
                  <a:pt x="50" y="1688"/>
                </a:lnTo>
                <a:lnTo>
                  <a:pt x="42" y="1702"/>
                </a:lnTo>
                <a:lnTo>
                  <a:pt x="34" y="1715"/>
                </a:lnTo>
                <a:lnTo>
                  <a:pt x="28" y="1728"/>
                </a:lnTo>
                <a:lnTo>
                  <a:pt x="22" y="1741"/>
                </a:lnTo>
                <a:lnTo>
                  <a:pt x="17" y="1755"/>
                </a:lnTo>
                <a:lnTo>
                  <a:pt x="13" y="1769"/>
                </a:lnTo>
                <a:lnTo>
                  <a:pt x="9" y="1783"/>
                </a:lnTo>
                <a:lnTo>
                  <a:pt x="6" y="1797"/>
                </a:lnTo>
                <a:lnTo>
                  <a:pt x="3" y="1811"/>
                </a:lnTo>
                <a:lnTo>
                  <a:pt x="2" y="1826"/>
                </a:lnTo>
                <a:lnTo>
                  <a:pt x="1" y="1840"/>
                </a:lnTo>
                <a:lnTo>
                  <a:pt x="0" y="1856"/>
                </a:lnTo>
                <a:lnTo>
                  <a:pt x="1" y="1870"/>
                </a:lnTo>
                <a:lnTo>
                  <a:pt x="2" y="1884"/>
                </a:lnTo>
                <a:lnTo>
                  <a:pt x="3" y="1899"/>
                </a:lnTo>
                <a:lnTo>
                  <a:pt x="6" y="1913"/>
                </a:lnTo>
                <a:lnTo>
                  <a:pt x="9" y="1927"/>
                </a:lnTo>
                <a:lnTo>
                  <a:pt x="13" y="1941"/>
                </a:lnTo>
                <a:lnTo>
                  <a:pt x="17" y="1955"/>
                </a:lnTo>
                <a:lnTo>
                  <a:pt x="22" y="1969"/>
                </a:lnTo>
                <a:lnTo>
                  <a:pt x="28" y="1982"/>
                </a:lnTo>
                <a:lnTo>
                  <a:pt x="34" y="1995"/>
                </a:lnTo>
                <a:lnTo>
                  <a:pt x="42" y="2008"/>
                </a:lnTo>
                <a:lnTo>
                  <a:pt x="50" y="2022"/>
                </a:lnTo>
                <a:lnTo>
                  <a:pt x="58" y="2034"/>
                </a:lnTo>
                <a:lnTo>
                  <a:pt x="67" y="2046"/>
                </a:lnTo>
                <a:lnTo>
                  <a:pt x="77" y="2058"/>
                </a:lnTo>
                <a:lnTo>
                  <a:pt x="88" y="2069"/>
                </a:lnTo>
                <a:lnTo>
                  <a:pt x="99" y="2080"/>
                </a:lnTo>
                <a:lnTo>
                  <a:pt x="111" y="2090"/>
                </a:lnTo>
                <a:lnTo>
                  <a:pt x="124" y="2099"/>
                </a:lnTo>
                <a:lnTo>
                  <a:pt x="136" y="2107"/>
                </a:lnTo>
                <a:lnTo>
                  <a:pt x="149" y="2115"/>
                </a:lnTo>
                <a:lnTo>
                  <a:pt x="161" y="2122"/>
                </a:lnTo>
                <a:lnTo>
                  <a:pt x="175" y="2129"/>
                </a:lnTo>
                <a:lnTo>
                  <a:pt x="188" y="2135"/>
                </a:lnTo>
                <a:lnTo>
                  <a:pt x="202" y="2140"/>
                </a:lnTo>
                <a:lnTo>
                  <a:pt x="216" y="2144"/>
                </a:lnTo>
                <a:lnTo>
                  <a:pt x="230" y="2148"/>
                </a:lnTo>
                <a:lnTo>
                  <a:pt x="244" y="2151"/>
                </a:lnTo>
                <a:lnTo>
                  <a:pt x="258" y="2154"/>
                </a:lnTo>
                <a:lnTo>
                  <a:pt x="274" y="2155"/>
                </a:lnTo>
                <a:lnTo>
                  <a:pt x="288" y="2156"/>
                </a:lnTo>
                <a:lnTo>
                  <a:pt x="302" y="2157"/>
                </a:lnTo>
                <a:lnTo>
                  <a:pt x="317" y="2156"/>
                </a:lnTo>
                <a:lnTo>
                  <a:pt x="331" y="2155"/>
                </a:lnTo>
                <a:lnTo>
                  <a:pt x="346" y="2154"/>
                </a:lnTo>
                <a:lnTo>
                  <a:pt x="360" y="2151"/>
                </a:lnTo>
                <a:lnTo>
                  <a:pt x="374" y="2148"/>
                </a:lnTo>
                <a:lnTo>
                  <a:pt x="388" y="2144"/>
                </a:lnTo>
                <a:lnTo>
                  <a:pt x="402" y="2140"/>
                </a:lnTo>
                <a:lnTo>
                  <a:pt x="417" y="2135"/>
                </a:lnTo>
                <a:lnTo>
                  <a:pt x="430" y="2129"/>
                </a:lnTo>
                <a:lnTo>
                  <a:pt x="443" y="2122"/>
                </a:lnTo>
                <a:lnTo>
                  <a:pt x="456" y="2115"/>
                </a:lnTo>
                <a:lnTo>
                  <a:pt x="469" y="2107"/>
                </a:lnTo>
                <a:lnTo>
                  <a:pt x="481" y="2099"/>
                </a:lnTo>
                <a:lnTo>
                  <a:pt x="493" y="2090"/>
                </a:lnTo>
                <a:lnTo>
                  <a:pt x="505" y="2080"/>
                </a:lnTo>
                <a:lnTo>
                  <a:pt x="516" y="2069"/>
                </a:lnTo>
                <a:lnTo>
                  <a:pt x="2585" y="0"/>
                </a:lnTo>
                <a:close/>
                <a:moveTo>
                  <a:pt x="1650" y="0"/>
                </a:moveTo>
                <a:lnTo>
                  <a:pt x="794" y="0"/>
                </a:lnTo>
                <a:lnTo>
                  <a:pt x="154" y="640"/>
                </a:lnTo>
                <a:lnTo>
                  <a:pt x="144" y="651"/>
                </a:lnTo>
                <a:lnTo>
                  <a:pt x="134" y="663"/>
                </a:lnTo>
                <a:lnTo>
                  <a:pt x="125" y="675"/>
                </a:lnTo>
                <a:lnTo>
                  <a:pt x="115" y="687"/>
                </a:lnTo>
                <a:lnTo>
                  <a:pt x="107" y="700"/>
                </a:lnTo>
                <a:lnTo>
                  <a:pt x="100" y="712"/>
                </a:lnTo>
                <a:lnTo>
                  <a:pt x="94" y="727"/>
                </a:lnTo>
                <a:lnTo>
                  <a:pt x="88" y="740"/>
                </a:lnTo>
                <a:lnTo>
                  <a:pt x="83" y="754"/>
                </a:lnTo>
                <a:lnTo>
                  <a:pt x="78" y="768"/>
                </a:lnTo>
                <a:lnTo>
                  <a:pt x="74" y="782"/>
                </a:lnTo>
                <a:lnTo>
                  <a:pt x="71" y="796"/>
                </a:lnTo>
                <a:lnTo>
                  <a:pt x="69" y="810"/>
                </a:lnTo>
                <a:lnTo>
                  <a:pt x="67" y="825"/>
                </a:lnTo>
                <a:lnTo>
                  <a:pt x="66" y="839"/>
                </a:lnTo>
                <a:lnTo>
                  <a:pt x="66" y="853"/>
                </a:lnTo>
                <a:lnTo>
                  <a:pt x="66" y="868"/>
                </a:lnTo>
                <a:lnTo>
                  <a:pt x="67" y="883"/>
                </a:lnTo>
                <a:lnTo>
                  <a:pt x="69" y="898"/>
                </a:lnTo>
                <a:lnTo>
                  <a:pt x="71" y="912"/>
                </a:lnTo>
                <a:lnTo>
                  <a:pt x="74" y="926"/>
                </a:lnTo>
                <a:lnTo>
                  <a:pt x="78" y="940"/>
                </a:lnTo>
                <a:lnTo>
                  <a:pt x="83" y="954"/>
                </a:lnTo>
                <a:lnTo>
                  <a:pt x="88" y="968"/>
                </a:lnTo>
                <a:lnTo>
                  <a:pt x="94" y="981"/>
                </a:lnTo>
                <a:lnTo>
                  <a:pt x="100" y="994"/>
                </a:lnTo>
                <a:lnTo>
                  <a:pt x="107" y="1007"/>
                </a:lnTo>
                <a:lnTo>
                  <a:pt x="115" y="1020"/>
                </a:lnTo>
                <a:lnTo>
                  <a:pt x="125" y="1032"/>
                </a:lnTo>
                <a:lnTo>
                  <a:pt x="134" y="1045"/>
                </a:lnTo>
                <a:lnTo>
                  <a:pt x="144" y="1057"/>
                </a:lnTo>
                <a:lnTo>
                  <a:pt x="154" y="1068"/>
                </a:lnTo>
                <a:lnTo>
                  <a:pt x="166" y="1078"/>
                </a:lnTo>
                <a:lnTo>
                  <a:pt x="177" y="1088"/>
                </a:lnTo>
                <a:lnTo>
                  <a:pt x="189" y="1098"/>
                </a:lnTo>
                <a:lnTo>
                  <a:pt x="202" y="1106"/>
                </a:lnTo>
                <a:lnTo>
                  <a:pt x="214" y="1114"/>
                </a:lnTo>
                <a:lnTo>
                  <a:pt x="227" y="1121"/>
                </a:lnTo>
                <a:lnTo>
                  <a:pt x="240" y="1128"/>
                </a:lnTo>
                <a:lnTo>
                  <a:pt x="254" y="1134"/>
                </a:lnTo>
                <a:lnTo>
                  <a:pt x="268" y="1139"/>
                </a:lnTo>
                <a:lnTo>
                  <a:pt x="282" y="1143"/>
                </a:lnTo>
                <a:lnTo>
                  <a:pt x="296" y="1147"/>
                </a:lnTo>
                <a:lnTo>
                  <a:pt x="310" y="1150"/>
                </a:lnTo>
                <a:lnTo>
                  <a:pt x="325" y="1152"/>
                </a:lnTo>
                <a:lnTo>
                  <a:pt x="339" y="1154"/>
                </a:lnTo>
                <a:lnTo>
                  <a:pt x="354" y="1155"/>
                </a:lnTo>
                <a:lnTo>
                  <a:pt x="368" y="1155"/>
                </a:lnTo>
                <a:lnTo>
                  <a:pt x="382" y="1155"/>
                </a:lnTo>
                <a:lnTo>
                  <a:pt x="397" y="1154"/>
                </a:lnTo>
                <a:lnTo>
                  <a:pt x="412" y="1152"/>
                </a:lnTo>
                <a:lnTo>
                  <a:pt x="426" y="1150"/>
                </a:lnTo>
                <a:lnTo>
                  <a:pt x="441" y="1147"/>
                </a:lnTo>
                <a:lnTo>
                  <a:pt x="455" y="1143"/>
                </a:lnTo>
                <a:lnTo>
                  <a:pt x="468" y="1139"/>
                </a:lnTo>
                <a:lnTo>
                  <a:pt x="482" y="1134"/>
                </a:lnTo>
                <a:lnTo>
                  <a:pt x="496" y="1128"/>
                </a:lnTo>
                <a:lnTo>
                  <a:pt x="509" y="1121"/>
                </a:lnTo>
                <a:lnTo>
                  <a:pt x="522" y="1114"/>
                </a:lnTo>
                <a:lnTo>
                  <a:pt x="534" y="1106"/>
                </a:lnTo>
                <a:lnTo>
                  <a:pt x="547" y="1098"/>
                </a:lnTo>
                <a:lnTo>
                  <a:pt x="560" y="1088"/>
                </a:lnTo>
                <a:lnTo>
                  <a:pt x="571" y="1078"/>
                </a:lnTo>
                <a:lnTo>
                  <a:pt x="582" y="1068"/>
                </a:lnTo>
                <a:lnTo>
                  <a:pt x="165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5" name="Picture 4" descr="A picture containing drawing&#10;&#10;Description automatically generated">
            <a:extLst>
              <a:ext uri="{FF2B5EF4-FFF2-40B4-BE49-F238E27FC236}">
                <a16:creationId xmlns:a16="http://schemas.microsoft.com/office/drawing/2014/main" id="{ABE8E17D-4229-4648-A782-F6C5A245A8C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6" name="Picture 5">
            <a:extLst>
              <a:ext uri="{FF2B5EF4-FFF2-40B4-BE49-F238E27FC236}">
                <a16:creationId xmlns:a16="http://schemas.microsoft.com/office/drawing/2014/main" id="{5443FA69-62CF-4B11-A55C-963791A8805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406535" y="350694"/>
            <a:ext cx="789949" cy="1067799"/>
          </a:xfrm>
          <a:prstGeom prst="rect">
            <a:avLst/>
          </a:prstGeom>
        </p:spPr>
      </p:pic>
    </p:spTree>
    <p:extLst>
      <p:ext uri="{BB962C8B-B14F-4D97-AF65-F5344CB8AC3E}">
        <p14:creationId xmlns:p14="http://schemas.microsoft.com/office/powerpoint/2010/main" val="3681372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1553028" y="0"/>
            <a:ext cx="16734972" cy="5379495"/>
          </a:xfrm>
          <a:custGeom>
            <a:avLst/>
            <a:gdLst>
              <a:gd name="T0" fmla="*/ 1498 w 7574"/>
              <a:gd name="T1" fmla="*/ 0 h 2433"/>
              <a:gd name="T2" fmla="*/ 2354 w 7574"/>
              <a:gd name="T3" fmla="*/ 0 h 2433"/>
              <a:gd name="T4" fmla="*/ 1520 w 7574"/>
              <a:gd name="T5" fmla="*/ 834 h 2433"/>
              <a:gd name="T6" fmla="*/ 664 w 7574"/>
              <a:gd name="T7" fmla="*/ 834 h 2433"/>
              <a:gd name="T8" fmla="*/ 1498 w 7574"/>
              <a:gd name="T9" fmla="*/ 0 h 2433"/>
              <a:gd name="T10" fmla="*/ 2434 w 7574"/>
              <a:gd name="T11" fmla="*/ 0 h 2433"/>
              <a:gd name="T12" fmla="*/ 3290 w 7574"/>
              <a:gd name="T13" fmla="*/ 0 h 2433"/>
              <a:gd name="T14" fmla="*/ 855 w 7574"/>
              <a:gd name="T15" fmla="*/ 2433 h 2433"/>
              <a:gd name="T16" fmla="*/ 0 w 7574"/>
              <a:gd name="T17" fmla="*/ 2433 h 2433"/>
              <a:gd name="T18" fmla="*/ 2434 w 7574"/>
              <a:gd name="T19" fmla="*/ 0 h 2433"/>
              <a:gd name="T20" fmla="*/ 3370 w 7574"/>
              <a:gd name="T21" fmla="*/ 0 h 2433"/>
              <a:gd name="T22" fmla="*/ 4226 w 7574"/>
              <a:gd name="T23" fmla="*/ 0 h 2433"/>
              <a:gd name="T24" fmla="*/ 2661 w 7574"/>
              <a:gd name="T25" fmla="*/ 1564 h 2433"/>
              <a:gd name="T26" fmla="*/ 1806 w 7574"/>
              <a:gd name="T27" fmla="*/ 1564 h 2433"/>
              <a:gd name="T28" fmla="*/ 3370 w 7574"/>
              <a:gd name="T29" fmla="*/ 0 h 2433"/>
              <a:gd name="T30" fmla="*/ 4306 w 7574"/>
              <a:gd name="T31" fmla="*/ 0 h 2433"/>
              <a:gd name="T32" fmla="*/ 5162 w 7574"/>
              <a:gd name="T33" fmla="*/ 0 h 2433"/>
              <a:gd name="T34" fmla="*/ 3046 w 7574"/>
              <a:gd name="T35" fmla="*/ 2115 h 2433"/>
              <a:gd name="T36" fmla="*/ 2190 w 7574"/>
              <a:gd name="T37" fmla="*/ 2115 h 2433"/>
              <a:gd name="T38" fmla="*/ 4306 w 7574"/>
              <a:gd name="T39" fmla="*/ 0 h 2433"/>
              <a:gd name="T40" fmla="*/ 5242 w 7574"/>
              <a:gd name="T41" fmla="*/ 0 h 2433"/>
              <a:gd name="T42" fmla="*/ 6098 w 7574"/>
              <a:gd name="T43" fmla="*/ 0 h 2433"/>
              <a:gd name="T44" fmla="*/ 4896 w 7574"/>
              <a:gd name="T45" fmla="*/ 1201 h 2433"/>
              <a:gd name="T46" fmla="*/ 4040 w 7574"/>
              <a:gd name="T47" fmla="*/ 1201 h 2433"/>
              <a:gd name="T48" fmla="*/ 5242 w 7574"/>
              <a:gd name="T49" fmla="*/ 0 h 2433"/>
              <a:gd name="T50" fmla="*/ 6177 w 7574"/>
              <a:gd name="T51" fmla="*/ 0 h 2433"/>
              <a:gd name="T52" fmla="*/ 7033 w 7574"/>
              <a:gd name="T53" fmla="*/ 0 h 2433"/>
              <a:gd name="T54" fmla="*/ 5123 w 7574"/>
              <a:gd name="T55" fmla="*/ 1909 h 2433"/>
              <a:gd name="T56" fmla="*/ 4267 w 7574"/>
              <a:gd name="T57" fmla="*/ 1909 h 2433"/>
              <a:gd name="T58" fmla="*/ 6177 w 7574"/>
              <a:gd name="T59" fmla="*/ 0 h 2433"/>
              <a:gd name="T60" fmla="*/ 7114 w 7574"/>
              <a:gd name="T61" fmla="*/ 0 h 2433"/>
              <a:gd name="T62" fmla="*/ 7574 w 7574"/>
              <a:gd name="T63" fmla="*/ 0 h 2433"/>
              <a:gd name="T64" fmla="*/ 7574 w 7574"/>
              <a:gd name="T65" fmla="*/ 395 h 2433"/>
              <a:gd name="T66" fmla="*/ 6453 w 7574"/>
              <a:gd name="T67" fmla="*/ 1515 h 2433"/>
              <a:gd name="T68" fmla="*/ 5597 w 7574"/>
              <a:gd name="T69" fmla="*/ 1515 h 2433"/>
              <a:gd name="T70" fmla="*/ 7114 w 7574"/>
              <a:gd name="T71" fmla="*/ 0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74" h="2433">
                <a:moveTo>
                  <a:pt x="1498" y="0"/>
                </a:moveTo>
                <a:lnTo>
                  <a:pt x="2354" y="0"/>
                </a:lnTo>
                <a:lnTo>
                  <a:pt x="1520" y="834"/>
                </a:lnTo>
                <a:lnTo>
                  <a:pt x="664" y="834"/>
                </a:lnTo>
                <a:lnTo>
                  <a:pt x="1498" y="0"/>
                </a:lnTo>
                <a:close/>
                <a:moveTo>
                  <a:pt x="2434" y="0"/>
                </a:moveTo>
                <a:lnTo>
                  <a:pt x="3290" y="0"/>
                </a:lnTo>
                <a:lnTo>
                  <a:pt x="855" y="2433"/>
                </a:lnTo>
                <a:lnTo>
                  <a:pt x="0" y="2433"/>
                </a:lnTo>
                <a:lnTo>
                  <a:pt x="2434" y="0"/>
                </a:lnTo>
                <a:close/>
                <a:moveTo>
                  <a:pt x="3370" y="0"/>
                </a:moveTo>
                <a:lnTo>
                  <a:pt x="4226" y="0"/>
                </a:lnTo>
                <a:lnTo>
                  <a:pt x="2661" y="1564"/>
                </a:lnTo>
                <a:lnTo>
                  <a:pt x="1806" y="1564"/>
                </a:lnTo>
                <a:lnTo>
                  <a:pt x="3370" y="0"/>
                </a:lnTo>
                <a:close/>
                <a:moveTo>
                  <a:pt x="4306" y="0"/>
                </a:moveTo>
                <a:lnTo>
                  <a:pt x="5162" y="0"/>
                </a:lnTo>
                <a:lnTo>
                  <a:pt x="3046" y="2115"/>
                </a:lnTo>
                <a:lnTo>
                  <a:pt x="2190" y="2115"/>
                </a:lnTo>
                <a:lnTo>
                  <a:pt x="4306" y="0"/>
                </a:lnTo>
                <a:close/>
                <a:moveTo>
                  <a:pt x="5242" y="0"/>
                </a:moveTo>
                <a:lnTo>
                  <a:pt x="6098" y="0"/>
                </a:lnTo>
                <a:lnTo>
                  <a:pt x="4896" y="1201"/>
                </a:lnTo>
                <a:lnTo>
                  <a:pt x="4040" y="1201"/>
                </a:lnTo>
                <a:lnTo>
                  <a:pt x="5242" y="0"/>
                </a:lnTo>
                <a:close/>
                <a:moveTo>
                  <a:pt x="6177" y="0"/>
                </a:moveTo>
                <a:lnTo>
                  <a:pt x="7033" y="0"/>
                </a:lnTo>
                <a:lnTo>
                  <a:pt x="5123" y="1909"/>
                </a:lnTo>
                <a:lnTo>
                  <a:pt x="4267" y="1909"/>
                </a:lnTo>
                <a:lnTo>
                  <a:pt x="6177" y="0"/>
                </a:lnTo>
                <a:close/>
                <a:moveTo>
                  <a:pt x="7114" y="0"/>
                </a:moveTo>
                <a:lnTo>
                  <a:pt x="7574" y="0"/>
                </a:lnTo>
                <a:lnTo>
                  <a:pt x="7574" y="395"/>
                </a:lnTo>
                <a:lnTo>
                  <a:pt x="6453" y="1515"/>
                </a:lnTo>
                <a:lnTo>
                  <a:pt x="5597" y="1515"/>
                </a:lnTo>
                <a:lnTo>
                  <a:pt x="7114"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6" name="Picture 5" descr="A picture containing drawing&#10;&#10;Description automatically generated">
            <a:extLst>
              <a:ext uri="{FF2B5EF4-FFF2-40B4-BE49-F238E27FC236}">
                <a16:creationId xmlns:a16="http://schemas.microsoft.com/office/drawing/2014/main" id="{5BDB9BDB-90DA-42B2-8370-D92B36CE922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8438" y="-124193"/>
            <a:ext cx="1993361" cy="1944183"/>
          </a:xfrm>
          <a:prstGeom prst="rect">
            <a:avLst/>
          </a:prstGeom>
        </p:spPr>
      </p:pic>
      <p:pic>
        <p:nvPicPr>
          <p:cNvPr id="8" name="Picture 7">
            <a:extLst>
              <a:ext uri="{FF2B5EF4-FFF2-40B4-BE49-F238E27FC236}">
                <a16:creationId xmlns:a16="http://schemas.microsoft.com/office/drawing/2014/main" id="{5F384BA9-8546-4D31-ACEC-06F4F84C77C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31635" y="337994"/>
            <a:ext cx="789949" cy="1067799"/>
          </a:xfrm>
          <a:prstGeom prst="rect">
            <a:avLst/>
          </a:prstGeom>
        </p:spPr>
      </p:pic>
    </p:spTree>
    <p:extLst>
      <p:ext uri="{BB962C8B-B14F-4D97-AF65-F5344CB8AC3E}">
        <p14:creationId xmlns:p14="http://schemas.microsoft.com/office/powerpoint/2010/main" val="307645960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slideLayout" Target="../slideLayouts/slideLayout62.xml"/><Relationship Id="rId21" Type="http://schemas.openxmlformats.org/officeDocument/2006/relationships/slideLayout" Target="../slideLayouts/slideLayout57.xml"/><Relationship Id="rId34" Type="http://schemas.openxmlformats.org/officeDocument/2006/relationships/slideLayout" Target="../slideLayouts/slideLayout70.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33" Type="http://schemas.openxmlformats.org/officeDocument/2006/relationships/slideLayout" Target="../slideLayouts/slideLayout69.xml"/><Relationship Id="rId38" Type="http://schemas.openxmlformats.org/officeDocument/2006/relationships/theme" Target="../theme/theme2.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29" Type="http://schemas.openxmlformats.org/officeDocument/2006/relationships/slideLayout" Target="../slideLayouts/slideLayout65.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32" Type="http://schemas.openxmlformats.org/officeDocument/2006/relationships/slideLayout" Target="../slideLayouts/slideLayout68.xml"/><Relationship Id="rId37" Type="http://schemas.openxmlformats.org/officeDocument/2006/relationships/slideLayout" Target="../slideLayouts/slideLayout73.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28" Type="http://schemas.openxmlformats.org/officeDocument/2006/relationships/slideLayout" Target="../slideLayouts/slideLayout64.xml"/><Relationship Id="rId36" Type="http://schemas.openxmlformats.org/officeDocument/2006/relationships/slideLayout" Target="../slideLayouts/slideLayout72.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31" Type="http://schemas.openxmlformats.org/officeDocument/2006/relationships/slideLayout" Target="../slideLayouts/slideLayout67.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slideLayout" Target="../slideLayouts/slideLayout63.xml"/><Relationship Id="rId30" Type="http://schemas.openxmlformats.org/officeDocument/2006/relationships/slideLayout" Target="../slideLayouts/slideLayout66.xml"/><Relationship Id="rId35" Type="http://schemas.openxmlformats.org/officeDocument/2006/relationships/slideLayout" Target="../slideLayouts/slideLayout71.xml"/><Relationship Id="rId8" Type="http://schemas.openxmlformats.org/officeDocument/2006/relationships/slideLayout" Target="../slideLayouts/slideLayout44.xml"/><Relationship Id="rId3"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C10037-C577-4834-9D88-BC88C42D4781}"/>
              </a:ext>
            </a:extLst>
          </p:cNvPr>
          <p:cNvSpPr txBox="1"/>
          <p:nvPr userDrawn="1">
            <p:extLst>
              <p:ext uri="{1162E1C5-73C7-4A58-AE30-91384D911F3F}">
                <p184:classification xmlns:p184="http://schemas.microsoft.com/office/powerpoint/2018/4/main" val="ftr"/>
              </p:ext>
            </p:extLst>
          </p:nvPr>
        </p:nvSpPr>
        <p:spPr>
          <a:xfrm>
            <a:off x="0" y="10136188"/>
            <a:ext cx="3381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2412164020"/>
      </p:ext>
    </p:extLst>
  </p:cSld>
  <p:clrMap bg1="lt1" tx1="dk1" bg2="lt2" tx2="dk2" accent1="accent1" accent2="accent2" accent3="accent3" accent4="accent4" accent5="accent5" accent6="accent6" hlink="hlink" folHlink="folHlink"/>
  <p:sldLayoutIdLst>
    <p:sldLayoutId id="2147484465" r:id="rId1"/>
    <p:sldLayoutId id="2147484607" r:id="rId2"/>
    <p:sldLayoutId id="2147484603" r:id="rId3"/>
    <p:sldLayoutId id="2147484599" r:id="rId4"/>
    <p:sldLayoutId id="2147484601" r:id="rId5"/>
    <p:sldLayoutId id="2147484602" r:id="rId6"/>
    <p:sldLayoutId id="2147484496" r:id="rId7"/>
    <p:sldLayoutId id="2147484471" r:id="rId8"/>
    <p:sldLayoutId id="2147484472" r:id="rId9"/>
    <p:sldLayoutId id="2147484473" r:id="rId10"/>
    <p:sldLayoutId id="2147484606" r:id="rId11"/>
    <p:sldLayoutId id="2147484474" r:id="rId12"/>
    <p:sldLayoutId id="2147484475" r:id="rId13"/>
    <p:sldLayoutId id="2147484476" r:id="rId14"/>
    <p:sldLayoutId id="2147484477" r:id="rId15"/>
    <p:sldLayoutId id="2147484478" r:id="rId16"/>
    <p:sldLayoutId id="2147484604" r:id="rId17"/>
    <p:sldLayoutId id="2147484479" r:id="rId18"/>
    <p:sldLayoutId id="2147484481" r:id="rId19"/>
    <p:sldLayoutId id="2147484482" r:id="rId20"/>
    <p:sldLayoutId id="2147484483" r:id="rId21"/>
    <p:sldLayoutId id="2147484484" r:id="rId22"/>
    <p:sldLayoutId id="2147484485" r:id="rId23"/>
    <p:sldLayoutId id="2147484487" r:id="rId24"/>
    <p:sldLayoutId id="2147484488" r:id="rId25"/>
    <p:sldLayoutId id="2147484489" r:id="rId26"/>
    <p:sldLayoutId id="2147484490" r:id="rId27"/>
    <p:sldLayoutId id="2147484491" r:id="rId28"/>
    <p:sldLayoutId id="2147484492" r:id="rId29"/>
    <p:sldLayoutId id="2147484493" r:id="rId30"/>
    <p:sldLayoutId id="2147484494" r:id="rId31"/>
    <p:sldLayoutId id="2147484495" r:id="rId32"/>
    <p:sldLayoutId id="2147484594" r:id="rId33"/>
    <p:sldLayoutId id="2147484521" r:id="rId34"/>
    <p:sldLayoutId id="2147484597" r:id="rId35"/>
    <p:sldLayoutId id="2147484608" r:id="rId36"/>
  </p:sldLayoutIdLst>
  <p:hf sldNum="0" hdr="0" ftr="0"/>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C10037-C577-4834-9D88-BC88C42D4781}"/>
              </a:ext>
            </a:extLst>
          </p:cNvPr>
          <p:cNvSpPr txBox="1"/>
          <p:nvPr userDrawn="1">
            <p:extLst>
              <p:ext uri="{1162E1C5-73C7-4A58-AE30-91384D911F3F}">
                <p184:classification xmlns:p184="http://schemas.microsoft.com/office/powerpoint/2018/4/main" val="ftr"/>
              </p:ext>
            </p:extLst>
          </p:nvPr>
        </p:nvSpPr>
        <p:spPr>
          <a:xfrm>
            <a:off x="0" y="10136188"/>
            <a:ext cx="3381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659599037"/>
      </p:ext>
    </p:extLst>
  </p:cSld>
  <p:clrMap bg1="lt1" tx1="dk1" bg2="lt2" tx2="dk2" accent1="accent1" accent2="accent2" accent3="accent3" accent4="accent4" accent5="accent5" accent6="accent6" hlink="hlink" folHlink="folHlink"/>
  <p:sldLayoutIdLst>
    <p:sldLayoutId id="2147484610" r:id="rId1"/>
    <p:sldLayoutId id="2147484611" r:id="rId2"/>
    <p:sldLayoutId id="2147484612" r:id="rId3"/>
    <p:sldLayoutId id="2147484613" r:id="rId4"/>
    <p:sldLayoutId id="2147484614" r:id="rId5"/>
    <p:sldLayoutId id="2147484615" r:id="rId6"/>
    <p:sldLayoutId id="2147484616" r:id="rId7"/>
    <p:sldLayoutId id="2147484617" r:id="rId8"/>
    <p:sldLayoutId id="2147484618" r:id="rId9"/>
    <p:sldLayoutId id="2147484619" r:id="rId10"/>
    <p:sldLayoutId id="2147484620" r:id="rId11"/>
    <p:sldLayoutId id="2147484621" r:id="rId12"/>
    <p:sldLayoutId id="2147484622" r:id="rId13"/>
    <p:sldLayoutId id="2147484623" r:id="rId14"/>
    <p:sldLayoutId id="2147484624" r:id="rId15"/>
    <p:sldLayoutId id="2147484625" r:id="rId16"/>
    <p:sldLayoutId id="2147484626" r:id="rId17"/>
    <p:sldLayoutId id="2147484627" r:id="rId18"/>
    <p:sldLayoutId id="2147484628" r:id="rId19"/>
    <p:sldLayoutId id="2147484629" r:id="rId20"/>
    <p:sldLayoutId id="2147484630" r:id="rId21"/>
    <p:sldLayoutId id="2147484631" r:id="rId22"/>
    <p:sldLayoutId id="2147484632" r:id="rId23"/>
    <p:sldLayoutId id="2147484633" r:id="rId24"/>
    <p:sldLayoutId id="2147484634" r:id="rId25"/>
    <p:sldLayoutId id="2147484635" r:id="rId26"/>
    <p:sldLayoutId id="2147484636" r:id="rId27"/>
    <p:sldLayoutId id="2147484637" r:id="rId28"/>
    <p:sldLayoutId id="2147484638" r:id="rId29"/>
    <p:sldLayoutId id="2147484639" r:id="rId30"/>
    <p:sldLayoutId id="2147484640" r:id="rId31"/>
    <p:sldLayoutId id="2147484641" r:id="rId32"/>
    <p:sldLayoutId id="2147484642" r:id="rId33"/>
    <p:sldLayoutId id="2147484643" r:id="rId34"/>
    <p:sldLayoutId id="2147484644" r:id="rId35"/>
    <p:sldLayoutId id="2147484645" r:id="rId36"/>
    <p:sldLayoutId id="2147484646" r:id="rId37"/>
  </p:sldLayoutIdLst>
  <p:hf sldNum="0" hdr="0" ftr="0"/>
  <p:txStyles>
    <p:titleStyle>
      <a:lvl1pPr algn="r" defTabSz="1371600" rtl="1"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r" defTabSz="1371600" rtl="1"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r" defTabSz="1371600" rtl="1"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r" defTabSz="1371600" rtl="1"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r" defTabSz="1371600" rtl="1" eaLnBrk="1" latinLnBrk="0" hangingPunct="1">
        <a:defRPr sz="2700" kern="1200">
          <a:solidFill>
            <a:schemeClr val="tx1"/>
          </a:solidFill>
          <a:latin typeface="+mn-lt"/>
          <a:ea typeface="+mn-ea"/>
          <a:cs typeface="+mn-cs"/>
        </a:defRPr>
      </a:lvl1pPr>
      <a:lvl2pPr marL="685800" algn="r" defTabSz="1371600" rtl="1" eaLnBrk="1" latinLnBrk="0" hangingPunct="1">
        <a:defRPr sz="2700" kern="1200">
          <a:solidFill>
            <a:schemeClr val="tx1"/>
          </a:solidFill>
          <a:latin typeface="+mn-lt"/>
          <a:ea typeface="+mn-ea"/>
          <a:cs typeface="+mn-cs"/>
        </a:defRPr>
      </a:lvl2pPr>
      <a:lvl3pPr marL="1371600" algn="r" defTabSz="1371600" rtl="1" eaLnBrk="1" latinLnBrk="0" hangingPunct="1">
        <a:defRPr sz="2700" kern="1200">
          <a:solidFill>
            <a:schemeClr val="tx1"/>
          </a:solidFill>
          <a:latin typeface="+mn-lt"/>
          <a:ea typeface="+mn-ea"/>
          <a:cs typeface="+mn-cs"/>
        </a:defRPr>
      </a:lvl3pPr>
      <a:lvl4pPr marL="2057400" algn="r" defTabSz="1371600" rtl="1" eaLnBrk="1" latinLnBrk="0" hangingPunct="1">
        <a:defRPr sz="2700" kern="1200">
          <a:solidFill>
            <a:schemeClr val="tx1"/>
          </a:solidFill>
          <a:latin typeface="+mn-lt"/>
          <a:ea typeface="+mn-ea"/>
          <a:cs typeface="+mn-cs"/>
        </a:defRPr>
      </a:lvl4pPr>
      <a:lvl5pPr marL="2743200" algn="r" defTabSz="1371600" rtl="1" eaLnBrk="1" latinLnBrk="0" hangingPunct="1">
        <a:defRPr sz="2700" kern="1200">
          <a:solidFill>
            <a:schemeClr val="tx1"/>
          </a:solidFill>
          <a:latin typeface="+mn-lt"/>
          <a:ea typeface="+mn-ea"/>
          <a:cs typeface="+mn-cs"/>
        </a:defRPr>
      </a:lvl5pPr>
      <a:lvl6pPr marL="3429000" algn="r" defTabSz="1371600" rtl="1" eaLnBrk="1" latinLnBrk="0" hangingPunct="1">
        <a:defRPr sz="2700" kern="1200">
          <a:solidFill>
            <a:schemeClr val="tx1"/>
          </a:solidFill>
          <a:latin typeface="+mn-lt"/>
          <a:ea typeface="+mn-ea"/>
          <a:cs typeface="+mn-cs"/>
        </a:defRPr>
      </a:lvl6pPr>
      <a:lvl7pPr marL="4114800" algn="r" defTabSz="1371600" rtl="1" eaLnBrk="1" latinLnBrk="0" hangingPunct="1">
        <a:defRPr sz="2700" kern="1200">
          <a:solidFill>
            <a:schemeClr val="tx1"/>
          </a:solidFill>
          <a:latin typeface="+mn-lt"/>
          <a:ea typeface="+mn-ea"/>
          <a:cs typeface="+mn-cs"/>
        </a:defRPr>
      </a:lvl7pPr>
      <a:lvl8pPr marL="4800600" algn="r" defTabSz="1371600" rtl="1" eaLnBrk="1" latinLnBrk="0" hangingPunct="1">
        <a:defRPr sz="2700" kern="1200">
          <a:solidFill>
            <a:schemeClr val="tx1"/>
          </a:solidFill>
          <a:latin typeface="+mn-lt"/>
          <a:ea typeface="+mn-ea"/>
          <a:cs typeface="+mn-cs"/>
        </a:defRPr>
      </a:lvl8pPr>
      <a:lvl9pPr marL="5486400" algn="r" defTabSz="1371600" rtl="1"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hyperlink" Target="https://www.ifrc.org/document/staff-code-conduct" TargetMode="External"/><Relationship Id="rId2" Type="http://schemas.openxmlformats.org/officeDocument/2006/relationships/notesSlide" Target="../notesSlides/notesSlide26.xml"/><Relationship Id="rId1" Type="http://schemas.openxmlformats.org/officeDocument/2006/relationships/slideLayout" Target="../slideLayouts/slideLayout31.xml"/><Relationship Id="rId6" Type="http://schemas.openxmlformats.org/officeDocument/2006/relationships/hyperlink" Target="https://www.icrc.org/en/document/code-conduct-employees-icrc" TargetMode="External"/><Relationship Id="rId5" Type="http://schemas.openxmlformats.org/officeDocument/2006/relationships/image" Target="../media/image23.jpeg"/><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hyperlink" Target="https://icrc.integrityplatform./" TargetMode="External"/><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D760B3-357F-FE45-A450-9675F245DE6A}"/>
              </a:ext>
            </a:extLst>
          </p:cNvPr>
          <p:cNvSpPr txBox="1"/>
          <p:nvPr/>
        </p:nvSpPr>
        <p:spPr>
          <a:xfrm>
            <a:off x="588434" y="2188514"/>
            <a:ext cx="17186610" cy="7271542"/>
          </a:xfrm>
          <a:prstGeom prst="rect">
            <a:avLst/>
          </a:prstGeom>
          <a:noFill/>
        </p:spPr>
        <p:txBody>
          <a:bodyPr wrap="square" rtlCol="0">
            <a:spAutoFit/>
          </a:bodyPr>
          <a:lstStyle/>
          <a:p>
            <a:pPr marL="0" marR="0" algn="r" rtl="1">
              <a:lnSpc>
                <a:spcPct val="115000"/>
              </a:lnSpc>
              <a:spcBef>
                <a:spcPts val="0"/>
              </a:spcBef>
              <a:spcAft>
                <a:spcPts val="1000"/>
              </a:spcAft>
            </a:pPr>
            <a:r>
              <a:rPr lang="ar-JO" sz="2000" dirty="0">
                <a:solidFill>
                  <a:srgbClr val="FF0000"/>
                </a:solidFill>
                <a:latin typeface="Calibri"/>
                <a:ea typeface="Calibri"/>
                <a:cs typeface="Calibri" panose="020F0502020204030204" pitchFamily="34" charset="0"/>
              </a:rPr>
              <a:t>الغرض من هذه الأداة</a:t>
            </a:r>
            <a:r>
              <a:rPr lang="en-US" sz="2000" dirty="0">
                <a:solidFill>
                  <a:srgbClr val="FF0000"/>
                </a:solidFill>
                <a:latin typeface="Calibri"/>
                <a:ea typeface="Calibri"/>
                <a:cs typeface="Calibri" panose="020F0502020204030204" pitchFamily="34" charset="0"/>
              </a:rPr>
              <a:t>:</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توفر هذه الأداة نموذج إحاطة يمكن تقديمه للموظفين والمتطوعين حول مدونة قواعد السلوك الصادرة عن حركة الدولية للصليب الأحمر والهلال الأحمر في مجال الإغاثة في حالات الكوارث ولإثارة مناقشة حول ما تعنيه بخصوص سلوكهم في المجتمعات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يشمل هذا لمحة عامة عن الموضوعات الرئيسية مثل منع الاحتيال والفساد ومنع الاستغلال والاعتداء الجنسيين وحماية الطفل</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لا تغطي هذه الأداة مدونات قواعد سلوك موظفي ومتطوعي المنظمات الفردية ، على سبيل المثال،  المدونات المطبقة في اللجنة الدولية للصليب الأحمر أو الاتحاد الدولي لجمعيات الصليب الأحمر والهلال الأحمر أو الجمعيات الوطنية - يمكن إضافة شرائح حول هذه العناصر إلى العرض التقديمي</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ومع ذلك، توفر هذه الأداة روابط لسياسات المنظمة والتدريبات ذات الصلة</a:t>
            </a:r>
            <a:endParaRPr lang="en-US" sz="2000" dirty="0">
              <a:latin typeface="Calibri"/>
              <a:ea typeface="Calibri"/>
              <a:cs typeface="Calibri" panose="020F0502020204030204" pitchFamily="34" charset="0"/>
            </a:endParaRPr>
          </a:p>
          <a:p>
            <a:pPr marL="0" marR="0" algn="r" rtl="1">
              <a:lnSpc>
                <a:spcPct val="115000"/>
              </a:lnSpc>
              <a:spcBef>
                <a:spcPts val="0"/>
              </a:spcBef>
              <a:spcAft>
                <a:spcPts val="1000"/>
              </a:spcAft>
            </a:pPr>
            <a:r>
              <a:rPr lang="ar-JO" sz="20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0" marR="0" algn="r" rtl="1">
              <a:lnSpc>
                <a:spcPct val="115000"/>
              </a:lnSpc>
              <a:spcBef>
                <a:spcPts val="0"/>
              </a:spcBef>
              <a:spcAft>
                <a:spcPts val="1000"/>
              </a:spcAft>
            </a:pPr>
            <a:r>
              <a:rPr lang="ar-JO" sz="2000" dirty="0">
                <a:solidFill>
                  <a:srgbClr val="FF0000"/>
                </a:solidFill>
                <a:latin typeface="Calibri"/>
                <a:ea typeface="Calibri"/>
                <a:cs typeface="Calibri" panose="020F0502020204030204" pitchFamily="34" charset="0"/>
              </a:rPr>
              <a:t>كيفية استخدام هذه الأداة</a:t>
            </a:r>
            <a:r>
              <a:rPr lang="en-US" sz="2000" dirty="0">
                <a:solidFill>
                  <a:srgbClr val="FF0000"/>
                </a:solidFill>
                <a:latin typeface="Calibri"/>
                <a:ea typeface="Calibri"/>
                <a:cs typeface="Calibri" panose="020F0502020204030204" pitchFamily="34" charset="0"/>
              </a:rPr>
              <a:t>:</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يستمر العرض التقديمي هذا من 45-60 دقيقة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يمكن تقديمه كعرض تقديمي لمجموعة من الموظفين والمتطوعين، أو يمكن استخدامه لتوجيه المناقشة مع أحد الموظفين أو المتطوعين</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تغطي هذه الأداة  مدونة قواعد السلوك المشتركة للحركة الدولية للصليب الأحمر والهلال الأحمر بحيث يمكن استخدام هذه الإحاطة بالتزامن مع الإحاطات الإعلامية حول مدونة قواعد السلوك الخاصة بالمنظمة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يمكن استخدام هذه الأداة كجزء من عملية تعيين الموظفين الجدد، أو في تدريبات الموظفين والمتطوعين، أو كتدريب لتجديد المعلومات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تحتوي كل شريحة من الشرائح على ملاحظات الميسر التي توفر معلومات إضافية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يمكن تعديل الشرائح لتشمل معلومات خاصة بالمنظمة </a:t>
            </a:r>
            <a:endParaRPr lang="en-US" sz="2000" dirty="0">
              <a:effectLst/>
              <a:latin typeface="Calibri"/>
              <a:ea typeface="Calibri"/>
              <a:cs typeface="Calibri" panose="020F0502020204030204" pitchFamily="34" charset="0"/>
            </a:endParaRPr>
          </a:p>
        </p:txBody>
      </p:sp>
      <p:sp>
        <p:nvSpPr>
          <p:cNvPr id="3" name="TextBox 2">
            <a:extLst>
              <a:ext uri="{FF2B5EF4-FFF2-40B4-BE49-F238E27FC236}">
                <a16:creationId xmlns:a16="http://schemas.microsoft.com/office/drawing/2014/main" id="{D42ABE1A-9361-344E-BF11-4AE08F83BBB4}"/>
              </a:ext>
            </a:extLst>
          </p:cNvPr>
          <p:cNvSpPr txBox="1"/>
          <p:nvPr/>
        </p:nvSpPr>
        <p:spPr>
          <a:xfrm>
            <a:off x="588434" y="477097"/>
            <a:ext cx="15842191" cy="1111073"/>
          </a:xfrm>
          <a:prstGeom prst="rect">
            <a:avLst/>
          </a:prstGeom>
          <a:noFill/>
        </p:spPr>
        <p:txBody>
          <a:bodyPr wrap="square" rtlCol="0">
            <a:spAutoFit/>
          </a:bodyPr>
          <a:lstStyle/>
          <a:p>
            <a:pPr algn="ctr">
              <a:lnSpc>
                <a:spcPct val="80000"/>
              </a:lnSpc>
              <a:spcAft>
                <a:spcPts val="1800"/>
              </a:spcAft>
            </a:pPr>
            <a:r>
              <a:rPr lang="ar-JO" sz="3200" b="1" dirty="0">
                <a:solidFill>
                  <a:schemeClr val="bg1"/>
                </a:solidFill>
                <a:ea typeface="Roboto Black" panose="02000000000000000000" pitchFamily="2" charset="0"/>
                <a:cs typeface="Open Sans Light" panose="020B0306030504020204" pitchFamily="34" charset="0"/>
              </a:rPr>
              <a:t>مجموعة أدوات المشاركة المجتمعية والمساءلة</a:t>
            </a:r>
          </a:p>
          <a:p>
            <a:pPr algn="ctr">
              <a:lnSpc>
                <a:spcPct val="80000"/>
              </a:lnSpc>
              <a:spcAft>
                <a:spcPts val="1800"/>
              </a:spcAft>
            </a:pPr>
            <a:r>
              <a:rPr lang="ar-JO" sz="3200" b="1" dirty="0">
                <a:solidFill>
                  <a:srgbClr val="FF0000"/>
                </a:solidFill>
                <a:ea typeface="Roboto Black" panose="02000000000000000000" pitchFamily="2" charset="0"/>
                <a:cs typeface="Open Sans Light" panose="020B0306030504020204" pitchFamily="34" charset="0"/>
              </a:rPr>
              <a:t>أداة 10</a:t>
            </a:r>
            <a:r>
              <a:rPr lang="ar-JO" sz="3200" b="1" dirty="0">
                <a:solidFill>
                  <a:schemeClr val="bg1"/>
                </a:solidFill>
                <a:ea typeface="Roboto Black" panose="02000000000000000000" pitchFamily="2" charset="0"/>
                <a:cs typeface="Open Sans Light" panose="020B0306030504020204" pitchFamily="34" charset="0"/>
              </a:rPr>
              <a:t>: إحاطة بشأن مدونة قواعد السلوك </a:t>
            </a:r>
            <a:endParaRPr lang="en-US" sz="3200" b="1" dirty="0">
              <a:solidFill>
                <a:schemeClr val="bg1"/>
              </a:solidFill>
              <a:ea typeface="Roboto Black" panose="02000000000000000000" pitchFamily="2" charset="0"/>
              <a:cs typeface="Open Sans Light" panose="020B0306030504020204" pitchFamily="34" charset="0"/>
            </a:endParaRPr>
          </a:p>
        </p:txBody>
      </p:sp>
    </p:spTree>
    <p:extLst>
      <p:ext uri="{BB962C8B-B14F-4D97-AF65-F5344CB8AC3E}">
        <p14:creationId xmlns:p14="http://schemas.microsoft.com/office/powerpoint/2010/main" val="563156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00BE83F-8CEF-A845-BB3C-62779F4A4359}"/>
              </a:ext>
            </a:extLst>
          </p:cNvPr>
          <p:cNvSpPr txBox="1"/>
          <p:nvPr/>
        </p:nvSpPr>
        <p:spPr>
          <a:xfrm>
            <a:off x="9655052" y="2478397"/>
            <a:ext cx="8079699" cy="5931239"/>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مبدأ الحيادية الأساسي</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تقدم المساعدة على أساس الحاجة، وليس على أساس الجنسية أو العرق أو المعتقدات الدينية أو الطبقة أو الآراء السياسية</a:t>
            </a:r>
            <a:r>
              <a:rPr lang="en-US" sz="2400" dirty="0">
                <a:latin typeface="Calibri"/>
                <a:ea typeface="Calibri"/>
                <a:cs typeface="Calibri" panose="020F0502020204030204" pitchFamily="34" charset="0"/>
              </a:rPr>
              <a:t>.</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تُعطى الأولوية لحالات الاستغاثة الأكثر إلحاحا</a:t>
            </a:r>
            <a:endParaRPr lang="en-US" sz="2000" dirty="0">
              <a:latin typeface="Calibri"/>
              <a:ea typeface="Calibri"/>
              <a:cs typeface="Calibri" panose="020F0502020204030204" pitchFamily="34" charset="0"/>
            </a:endParaRPr>
          </a:p>
          <a:p>
            <a:pPr marL="6858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عندما نوزع مواد المساعدات، لا نقدم المساعدة إلى مجموعة عرقية معينة أو دين معين</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نسعى دائمًا للوصول إلى الأشخاص الأكثر احتياجًا، حتى عندما يكون الأمر صعبًا أو عندما تكون هناك مجتمعات نستطيع الوصول إليها بسهولة وأقل ضعفًا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نعطي معاملة تفضيلية لعائلتنا أو أصدقائنا أو الأشخاص الذين يشبهوننا – سواء من خلال توزيع المساعدات أو توفير فرص العمل</a:t>
            </a:r>
            <a:endParaRPr lang="en-US" sz="2000" dirty="0">
              <a:effectLst/>
              <a:latin typeface="Calibri"/>
              <a:ea typeface="Calibri"/>
              <a:cs typeface="Calibri" panose="020F0502020204030204" pitchFamily="34" charset="0"/>
            </a:endParaRPr>
          </a:p>
        </p:txBody>
      </p:sp>
      <p:sp>
        <p:nvSpPr>
          <p:cNvPr id="3" name="Picture Placeholder 2">
            <a:extLst>
              <a:ext uri="{FF2B5EF4-FFF2-40B4-BE49-F238E27FC236}">
                <a16:creationId xmlns:a16="http://schemas.microsoft.com/office/drawing/2014/main" id="{D991C20F-A4CE-CC42-BA17-E46A0F4A99B8}"/>
              </a:ext>
            </a:extLst>
          </p:cNvPr>
          <p:cNvSpPr>
            <a:spLocks noGrp="1"/>
          </p:cNvSpPr>
          <p:nvPr>
            <p:ph type="pic" sz="quarter" idx="10"/>
          </p:nvPr>
        </p:nvSpPr>
        <p:spPr>
          <a:xfrm>
            <a:off x="0" y="0"/>
            <a:ext cx="8632950" cy="10288588"/>
          </a:xfrm>
        </p:spPr>
        <p:txBody>
          <a:bodyPr/>
          <a:lstStyle/>
          <a:p>
            <a:endParaRPr lang="en-GB"/>
          </a:p>
        </p:txBody>
      </p:sp>
      <p:pic>
        <p:nvPicPr>
          <p:cNvPr id="4" name="Picture 3">
            <a:extLst>
              <a:ext uri="{FF2B5EF4-FFF2-40B4-BE49-F238E27FC236}">
                <a16:creationId xmlns:a16="http://schemas.microsoft.com/office/drawing/2014/main" id="{FB49AAA8-D6C2-D24B-9CDF-2BD26FC6A3F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8632950" cy="10288587"/>
          </a:xfrm>
          <a:prstGeom prst="rect">
            <a:avLst/>
          </a:prstGeom>
        </p:spPr>
      </p:pic>
      <p:sp>
        <p:nvSpPr>
          <p:cNvPr id="8" name="TextBox 7">
            <a:extLst>
              <a:ext uri="{FF2B5EF4-FFF2-40B4-BE49-F238E27FC236}">
                <a16:creationId xmlns:a16="http://schemas.microsoft.com/office/drawing/2014/main" id="{0AAD9C65-C217-4440-9CA3-DF55F1459E04}"/>
              </a:ext>
            </a:extLst>
          </p:cNvPr>
          <p:cNvSpPr txBox="1"/>
          <p:nvPr/>
        </p:nvSpPr>
        <p:spPr>
          <a:xfrm>
            <a:off x="8890882" y="740535"/>
            <a:ext cx="9202246" cy="1283941"/>
          </a:xfrm>
          <a:prstGeom prst="rect">
            <a:avLst/>
          </a:prstGeom>
          <a:solidFill>
            <a:schemeClr val="bg2"/>
          </a:solidFill>
        </p:spPr>
        <p:txBody>
          <a:bodyPr wrap="square" rtlCol="0">
            <a:spAutoFit/>
          </a:bodyPr>
          <a:lstStyle/>
          <a:p>
            <a:pPr marL="914400" indent="-914400" algn="r">
              <a:lnSpc>
                <a:spcPct val="80000"/>
              </a:lnSpc>
              <a:spcBef>
                <a:spcPts val="1800"/>
              </a:spcBef>
              <a:buClr>
                <a:schemeClr val="accent3"/>
              </a:buClr>
              <a:buFont typeface="+mj-lt"/>
              <a:buAutoNum type="arabicPeriod" startAt="2"/>
            </a:pPr>
            <a:r>
              <a:rPr lang="ar-JO" sz="4800" b="1" dirty="0">
                <a:solidFill>
                  <a:schemeClr val="bg1"/>
                </a:solidFill>
                <a:ea typeface="Roboto" panose="02000000000000000000" pitchFamily="2" charset="0"/>
                <a:cs typeface="Open Sans" panose="020B0606030504020204" pitchFamily="34" charset="0"/>
              </a:rPr>
              <a:t>تُقدم المساعدة بغض النظر عن العرق أو العقيدة أو الجنسية</a:t>
            </a:r>
            <a:endParaRPr lang="en-GB" sz="4800" b="1" dirty="0">
              <a:solidFill>
                <a:schemeClr val="bg1"/>
              </a:solidFill>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2561435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07FE9933-30A6-3841-BA4D-F88CD50A87F6}"/>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0" y="0"/>
            <a:ext cx="13279983" cy="10288588"/>
          </a:xfrm>
        </p:spPr>
      </p:pic>
      <p:sp>
        <p:nvSpPr>
          <p:cNvPr id="3" name="TextBox 2">
            <a:extLst>
              <a:ext uri="{FF2B5EF4-FFF2-40B4-BE49-F238E27FC236}">
                <a16:creationId xmlns:a16="http://schemas.microsoft.com/office/drawing/2014/main" id="{13A251D0-DE99-E84C-92E2-77FA82230904}"/>
              </a:ext>
            </a:extLst>
          </p:cNvPr>
          <p:cNvSpPr txBox="1"/>
          <p:nvPr/>
        </p:nvSpPr>
        <p:spPr>
          <a:xfrm>
            <a:off x="5008017" y="511616"/>
            <a:ext cx="11924149" cy="489749"/>
          </a:xfrm>
          <a:prstGeom prst="rect">
            <a:avLst/>
          </a:prstGeom>
          <a:solidFill>
            <a:schemeClr val="bg2"/>
          </a:solidFill>
        </p:spPr>
        <p:txBody>
          <a:bodyPr wrap="square" rtlCol="0">
            <a:spAutoFit/>
          </a:bodyPr>
          <a:lstStyle/>
          <a:p>
            <a:pPr lvl="0" algn="r" rtl="1">
              <a:lnSpc>
                <a:spcPct val="115000"/>
              </a:lnSpc>
              <a:spcBef>
                <a:spcPts val="0"/>
              </a:spcBef>
              <a:spcAft>
                <a:spcPts val="1000"/>
              </a:spcAft>
            </a:pPr>
            <a:r>
              <a:rPr lang="ar-JO" sz="2400" dirty="0">
                <a:solidFill>
                  <a:srgbClr val="000000"/>
                </a:solidFill>
                <a:latin typeface="Calibri"/>
                <a:ea typeface="Calibri"/>
                <a:cs typeface="Calibri" panose="020F0502020204030204" pitchFamily="34" charset="0"/>
              </a:rPr>
              <a:t>3. لا يجوز استخدام المساعدات لتعزيز وجهة نظر سياسية أو دينية معينة</a:t>
            </a:r>
            <a:r>
              <a:rPr lang="en-US" sz="2400" dirty="0">
                <a:solidFill>
                  <a:srgbClr val="000000"/>
                </a:solidFill>
                <a:latin typeface="Calibri"/>
                <a:ea typeface="Calibri"/>
                <a:cs typeface="Calibri" panose="020F0502020204030204" pitchFamily="34" charset="0"/>
              </a:rPr>
              <a:t>.</a:t>
            </a:r>
            <a:endParaRPr lang="en-US" sz="2000" dirty="0">
              <a:solidFill>
                <a:srgbClr val="000000"/>
              </a:solidFill>
              <a:latin typeface="Calibri"/>
              <a:ea typeface="Calibri"/>
              <a:cs typeface="Calibri" panose="020F0502020204030204" pitchFamily="34" charset="0"/>
            </a:endParaRPr>
          </a:p>
        </p:txBody>
      </p:sp>
      <p:sp>
        <p:nvSpPr>
          <p:cNvPr id="8" name="TextBox 7">
            <a:extLst>
              <a:ext uri="{FF2B5EF4-FFF2-40B4-BE49-F238E27FC236}">
                <a16:creationId xmlns:a16="http://schemas.microsoft.com/office/drawing/2014/main" id="{A1B55853-E205-9344-A040-5D0870789EB9}"/>
              </a:ext>
            </a:extLst>
          </p:cNvPr>
          <p:cNvSpPr txBox="1"/>
          <p:nvPr/>
        </p:nvSpPr>
        <p:spPr>
          <a:xfrm>
            <a:off x="7727577" y="2147348"/>
            <a:ext cx="8232162" cy="1042721"/>
          </a:xfrm>
          <a:prstGeom prst="rect">
            <a:avLst/>
          </a:prstGeom>
          <a:noFill/>
        </p:spPr>
        <p:txBody>
          <a:bodyPr wrap="square" rtlCol="0">
            <a:spAutoFit/>
          </a:bodyPr>
          <a:lstStyle/>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نتلزم بالحيادية وعدم التحيز</a:t>
            </a:r>
            <a:endParaRPr lang="en-US" sz="2000" dirty="0">
              <a:latin typeface="Calibri"/>
              <a:ea typeface="Calibri"/>
              <a:cs typeface="Calibri" panose="020F0502020204030204" pitchFamily="34" charset="0"/>
            </a:endParaRPr>
          </a:p>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لا نقدم المساعدات لتشجيع وجهة نظر دينية أو سياسية معينة</a:t>
            </a:r>
            <a:endParaRPr lang="en-US" sz="2000" dirty="0">
              <a:effectLst/>
              <a:latin typeface="Calibri"/>
              <a:ea typeface="Calibri"/>
              <a:cs typeface="Calibri" panose="020F0502020204030204" pitchFamily="34" charset="0"/>
            </a:endParaRPr>
          </a:p>
        </p:txBody>
      </p:sp>
      <p:sp>
        <p:nvSpPr>
          <p:cNvPr id="11" name="TextBox 10">
            <a:extLst>
              <a:ext uri="{FF2B5EF4-FFF2-40B4-BE49-F238E27FC236}">
                <a16:creationId xmlns:a16="http://schemas.microsoft.com/office/drawing/2014/main" id="{4BD0A7E5-2C55-2D41-8091-3D19B0949DC3}"/>
              </a:ext>
            </a:extLst>
          </p:cNvPr>
          <p:cNvSpPr txBox="1"/>
          <p:nvPr/>
        </p:nvSpPr>
        <p:spPr>
          <a:xfrm>
            <a:off x="11406015" y="3935686"/>
            <a:ext cx="6427692" cy="3570208"/>
          </a:xfrm>
          <a:prstGeom prst="rect">
            <a:avLst/>
          </a:prstGeom>
          <a:noFill/>
        </p:spPr>
        <p:txBody>
          <a:bodyPr wrap="square" rtlCol="0">
            <a:spAutoFit/>
          </a:bodyPr>
          <a:lstStyle/>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ما</a:t>
            </a:r>
            <a:r>
              <a:rPr lang="ar-JO" sz="2400" dirty="0">
                <a:solidFill>
                  <a:srgbClr val="FF0000"/>
                </a:solidFill>
                <a:latin typeface="Calibri"/>
                <a:ea typeface="Calibri"/>
                <a:cs typeface="Calibri" panose="020F0502020204030204" pitchFamily="34" charset="0"/>
              </a:rPr>
              <a:t>ذا يعني هذا بخصوص سلوكنا في المجتمعات؟</a:t>
            </a:r>
            <a:endParaRPr lang="en-US" sz="2000" dirty="0">
              <a:solidFill>
                <a:srgbClr val="FF0000"/>
              </a:solidFill>
              <a:latin typeface="Calibri"/>
              <a:ea typeface="Calibri"/>
              <a:cs typeface="Calibri" panose="020F0502020204030204" pitchFamily="34" charset="0"/>
            </a:endParaRPr>
          </a:p>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لا يلزم الناس اعتناق أو قبول ديانة معينة للحصول على المساعدات</a:t>
            </a:r>
            <a:endParaRPr lang="en-US" sz="2000" dirty="0">
              <a:latin typeface="Calibri"/>
              <a:ea typeface="Calibri"/>
              <a:cs typeface="Calibri" panose="020F0502020204030204" pitchFamily="34" charset="0"/>
            </a:endParaRPr>
          </a:p>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لا يلزم الناس دعم حزب سياسي معين أو الحكومة ليكونوا مؤهلين للحصول على المساعدة</a:t>
            </a:r>
            <a:endParaRPr lang="en-US" sz="2000" dirty="0">
              <a:latin typeface="Calibri"/>
              <a:ea typeface="Calibri"/>
              <a:cs typeface="Calibri" panose="020F0502020204030204" pitchFamily="34" charset="0"/>
            </a:endParaRPr>
          </a:p>
          <a:p>
            <a:pPr marL="342900" indent="-342900">
              <a:spcAft>
                <a:spcPts val="1800"/>
              </a:spcAft>
              <a:buClr>
                <a:srgbClr val="FF0000"/>
              </a:buClr>
              <a:buFont typeface="Arial" panose="020B0604020202020204" pitchFamily="34" charset="0"/>
              <a:buChar char="•"/>
            </a:pPr>
            <a:endParaRPr lang="en-GB" sz="2400" dirty="0">
              <a:solidFill>
                <a:schemeClr val="bg1"/>
              </a:solidFill>
              <a:latin typeface="Roboto" panose="02000000000000000000" pitchFamily="2" charset="0"/>
              <a:ea typeface="Roboto" panose="02000000000000000000" pitchFamily="2" charset="0"/>
              <a:cs typeface="Open Sans" panose="020B0606030504020204" pitchFamily="34" charset="0"/>
            </a:endParaRPr>
          </a:p>
          <a:p>
            <a:pPr>
              <a:spcAft>
                <a:spcPts val="1800"/>
              </a:spcAft>
              <a:buClr>
                <a:srgbClr val="FF0000"/>
              </a:buClr>
            </a:pPr>
            <a:endParaRPr lang="en-GB" sz="2400" b="1" dirty="0">
              <a:solidFill>
                <a:schemeClr val="accent3"/>
              </a:solidFill>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2816611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Picture Placeholder 6" descr="A group of people sitting on a bench&#10;&#10;Description automatically generated with medium confidence">
            <a:extLst>
              <a:ext uri="{FF2B5EF4-FFF2-40B4-BE49-F238E27FC236}">
                <a16:creationId xmlns:a16="http://schemas.microsoft.com/office/drawing/2014/main" id="{82989DE3-EF65-5442-A5BB-22820A7E3B85}"/>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
        <p:nvSpPr>
          <p:cNvPr id="3" name="TextBox 2">
            <a:extLst>
              <a:ext uri="{FF2B5EF4-FFF2-40B4-BE49-F238E27FC236}">
                <a16:creationId xmlns:a16="http://schemas.microsoft.com/office/drawing/2014/main" id="{A2C4367A-0963-4B43-AA11-66E573E4AF34}"/>
              </a:ext>
            </a:extLst>
          </p:cNvPr>
          <p:cNvSpPr txBox="1"/>
          <p:nvPr/>
        </p:nvSpPr>
        <p:spPr>
          <a:xfrm>
            <a:off x="11117093" y="1172146"/>
            <a:ext cx="6433231" cy="1877630"/>
          </a:xfrm>
          <a:prstGeom prst="rect">
            <a:avLst/>
          </a:prstGeom>
          <a:solidFill>
            <a:schemeClr val="bg2"/>
          </a:solidFill>
        </p:spPr>
        <p:txBody>
          <a:bodyPr wrap="square" rtlCol="0">
            <a:spAutoFit/>
          </a:bodyPr>
          <a:lstStyle/>
          <a:p>
            <a:pPr marL="914400" indent="-914400" algn="r">
              <a:lnSpc>
                <a:spcPct val="80000"/>
              </a:lnSpc>
              <a:spcBef>
                <a:spcPts val="1800"/>
              </a:spcBef>
              <a:buClr>
                <a:schemeClr val="accent3"/>
              </a:buClr>
              <a:buFont typeface="+mj-lt"/>
              <a:buAutoNum type="arabicPeriod" startAt="4"/>
            </a:pPr>
            <a:r>
              <a:rPr lang="ar-JO" sz="4800" dirty="0">
                <a:latin typeface="Calibri"/>
                <a:ea typeface="Calibri"/>
                <a:cs typeface="Calibri" panose="020F0502020204030204" pitchFamily="34" charset="0"/>
              </a:rPr>
              <a:t>عدم التصرف كأدوات للسياسة الخارجية للحكومة</a:t>
            </a:r>
            <a:endParaRPr lang="en-GB" sz="4800" b="1" dirty="0">
              <a:solidFill>
                <a:schemeClr val="bg1"/>
              </a:solidFill>
              <a:ea typeface="Roboto" panose="02000000000000000000" pitchFamily="2" charset="0"/>
              <a:cs typeface="Open Sans" panose="020B0606030504020204" pitchFamily="34" charset="0"/>
            </a:endParaRPr>
          </a:p>
        </p:txBody>
      </p:sp>
      <p:sp>
        <p:nvSpPr>
          <p:cNvPr id="8" name="TextBox 7">
            <a:extLst>
              <a:ext uri="{FF2B5EF4-FFF2-40B4-BE49-F238E27FC236}">
                <a16:creationId xmlns:a16="http://schemas.microsoft.com/office/drawing/2014/main" id="{52E1FE05-0935-6A4D-B03F-C0E290E8C7AD}"/>
              </a:ext>
            </a:extLst>
          </p:cNvPr>
          <p:cNvSpPr txBox="1"/>
          <p:nvPr/>
        </p:nvSpPr>
        <p:spPr>
          <a:xfrm>
            <a:off x="11117093" y="3410727"/>
            <a:ext cx="6901966" cy="2600712"/>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مبدأ الاستقلالية الأساسي</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التصرف بشكل مستقل عن الحكومات المضيفة والأجنبية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نساعد في تنفيذ السياسات الحكومية فقط إذا كانت تتماشى مع سياساتنا المستقلة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تحركنا المصالح السياسية للجهات المانحة </a:t>
            </a:r>
            <a:endParaRPr lang="en-US" sz="2000" dirty="0">
              <a:effectLst/>
              <a:latin typeface="Calibri"/>
              <a:ea typeface="Calibri"/>
              <a:cs typeface="Calibri" panose="020F0502020204030204" pitchFamily="34" charset="0"/>
            </a:endParaRPr>
          </a:p>
        </p:txBody>
      </p:sp>
      <p:sp>
        <p:nvSpPr>
          <p:cNvPr id="9" name="TextBox 8">
            <a:extLst>
              <a:ext uri="{FF2B5EF4-FFF2-40B4-BE49-F238E27FC236}">
                <a16:creationId xmlns:a16="http://schemas.microsoft.com/office/drawing/2014/main" id="{B9601880-7740-D643-950E-521D052B3F6F}"/>
              </a:ext>
            </a:extLst>
          </p:cNvPr>
          <p:cNvSpPr txBox="1"/>
          <p:nvPr/>
        </p:nvSpPr>
        <p:spPr>
          <a:xfrm>
            <a:off x="8206742" y="7149739"/>
            <a:ext cx="9600342" cy="2047740"/>
          </a:xfrm>
          <a:prstGeom prst="rect">
            <a:avLst/>
          </a:prstGeom>
          <a:noFill/>
        </p:spPr>
        <p:txBody>
          <a:bodyPr wrap="square" rtlCol="0">
            <a:spAutoFit/>
          </a:bodyPr>
          <a:lstStyle/>
          <a:p>
            <a:pPr marL="685800" marR="0" algn="r" rtl="1">
              <a:lnSpc>
                <a:spcPct val="115000"/>
              </a:lnSpc>
              <a:spcBef>
                <a:spcPts val="0"/>
              </a:spcBef>
              <a:spcAft>
                <a:spcPts val="1000"/>
              </a:spcAft>
            </a:pPr>
            <a:r>
              <a:rPr lang="en-US" sz="2400" dirty="0">
                <a:solidFill>
                  <a:srgbClr val="FF0000"/>
                </a:solidFill>
                <a:ea typeface="Calibri"/>
                <a:cs typeface="Calibri" panose="020F0502020204030204" pitchFamily="34" charset="0"/>
              </a:rPr>
              <a:t> </a:t>
            </a:r>
            <a:r>
              <a:rPr lang="ar-JO" sz="2400" dirty="0">
                <a:solidFill>
                  <a:srgbClr val="FF0000"/>
                </a:solidFill>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ننقل الأشخاص قسراً إلى مواقع جديدة بعد وقوع الكارثة إذا كانوا لا يريدون الانتقال، حتى لو كان هذا ما تريده الحكومة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نقبل التمويل للبرامج التي تساعد مجموعة عرقية واحد أو دين واحد فقط</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643409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FF3273C-4A68-3948-BC17-291BE081B81E}"/>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9311054" y="1311513"/>
            <a:ext cx="7687902" cy="7699484"/>
          </a:xfrm>
        </p:spPr>
      </p:pic>
      <p:sp>
        <p:nvSpPr>
          <p:cNvPr id="4" name="TextBox 3">
            <a:extLst>
              <a:ext uri="{FF2B5EF4-FFF2-40B4-BE49-F238E27FC236}">
                <a16:creationId xmlns:a16="http://schemas.microsoft.com/office/drawing/2014/main" id="{2EF442A9-B542-C34F-8C68-226B37A6FA08}"/>
              </a:ext>
            </a:extLst>
          </p:cNvPr>
          <p:cNvSpPr txBox="1"/>
          <p:nvPr/>
        </p:nvSpPr>
        <p:spPr>
          <a:xfrm>
            <a:off x="635048" y="1311513"/>
            <a:ext cx="8341899" cy="693010"/>
          </a:xfrm>
          <a:prstGeom prst="rect">
            <a:avLst/>
          </a:prstGeom>
          <a:noFill/>
        </p:spPr>
        <p:txBody>
          <a:bodyPr wrap="square" rtlCol="0">
            <a:spAutoFit/>
          </a:bodyPr>
          <a:lstStyle/>
          <a:p>
            <a:pPr marL="914400" indent="-914400">
              <a:lnSpc>
                <a:spcPct val="80000"/>
              </a:lnSpc>
              <a:spcBef>
                <a:spcPts val="1800"/>
              </a:spcBef>
              <a:buClr>
                <a:schemeClr val="accent3"/>
              </a:buClr>
              <a:buFont typeface="+mj-lt"/>
              <a:buAutoNum type="arabicPeriod" startAt="5"/>
            </a:pPr>
            <a:r>
              <a:rPr lang="ar-JO" sz="4800" b="1" dirty="0">
                <a:solidFill>
                  <a:schemeClr val="bg1"/>
                </a:solidFill>
                <a:ea typeface="Roboto" panose="02000000000000000000" pitchFamily="2" charset="0"/>
                <a:cs typeface="Open Sans" panose="020B0606030504020204" pitchFamily="34" charset="0"/>
              </a:rPr>
              <a:t>نحترم الثقافة والعادات </a:t>
            </a:r>
            <a:endParaRPr lang="en-GB" sz="4800" b="1" dirty="0">
              <a:solidFill>
                <a:schemeClr val="bg1"/>
              </a:solidFill>
              <a:ea typeface="Roboto" panose="02000000000000000000" pitchFamily="2" charset="0"/>
              <a:cs typeface="Open Sans" panose="020B0606030504020204" pitchFamily="34" charset="0"/>
            </a:endParaRPr>
          </a:p>
        </p:txBody>
      </p:sp>
      <p:sp>
        <p:nvSpPr>
          <p:cNvPr id="8" name="TextBox 7">
            <a:extLst>
              <a:ext uri="{FF2B5EF4-FFF2-40B4-BE49-F238E27FC236}">
                <a16:creationId xmlns:a16="http://schemas.microsoft.com/office/drawing/2014/main" id="{8776A7F1-8B30-C84F-AFA9-208250A38362}"/>
              </a:ext>
            </a:extLst>
          </p:cNvPr>
          <p:cNvSpPr txBox="1"/>
          <p:nvPr/>
        </p:nvSpPr>
        <p:spPr>
          <a:xfrm>
            <a:off x="1586816" y="2836985"/>
            <a:ext cx="7390131" cy="4812600"/>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نحترم اعراف الناس وعاداتهم ومعتقداتهم الدينية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نتجنب السلوكيات غير المناسبة في ثقافة معينة</a:t>
            </a:r>
            <a:endParaRPr lang="en-US" sz="2000" dirty="0">
              <a:latin typeface="Calibri"/>
              <a:ea typeface="Calibri"/>
              <a:cs typeface="Calibri" panose="020F0502020204030204" pitchFamily="34" charset="0"/>
            </a:endParaRPr>
          </a:p>
          <a:p>
            <a:pPr marL="11430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11430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العمل مع المجتمعات أثناء الأوبئة لضمان عمليات دفن آمنة وكريمة تحترم التقاليد والمعتقدات المحلية</a:t>
            </a:r>
            <a:endParaRPr lang="en-US" sz="2000" dirty="0">
              <a:latin typeface="Calibri"/>
              <a:ea typeface="Calibri"/>
              <a:cs typeface="Calibri" panose="020F0502020204030204" pitchFamily="34" charset="0"/>
            </a:endParaRPr>
          </a:p>
          <a:p>
            <a:pPr marL="11430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 المحظورات؟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التمييز ضد النساء أو الفئات المهمشة لأن ذلك جزء من الثقافة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انتهاك أي مبدأ من المبادئ الأساسية</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978951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group of people sitting on a blanket&#10;&#10;Description automatically generated with low confidence">
            <a:extLst>
              <a:ext uri="{FF2B5EF4-FFF2-40B4-BE49-F238E27FC236}">
                <a16:creationId xmlns:a16="http://schemas.microsoft.com/office/drawing/2014/main" id="{8C254282-4599-3644-B739-0B1D906F66E8}"/>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
        <p:nvSpPr>
          <p:cNvPr id="3" name="TextBox 2">
            <a:extLst>
              <a:ext uri="{FF2B5EF4-FFF2-40B4-BE49-F238E27FC236}">
                <a16:creationId xmlns:a16="http://schemas.microsoft.com/office/drawing/2014/main" id="{488839C6-C3C0-2444-BABA-B0405768EC63}"/>
              </a:ext>
            </a:extLst>
          </p:cNvPr>
          <p:cNvSpPr txBox="1"/>
          <p:nvPr/>
        </p:nvSpPr>
        <p:spPr>
          <a:xfrm>
            <a:off x="10027404" y="378178"/>
            <a:ext cx="7454684" cy="1288943"/>
          </a:xfrm>
          <a:prstGeom prst="rect">
            <a:avLst/>
          </a:prstGeom>
          <a:noFill/>
        </p:spPr>
        <p:txBody>
          <a:bodyPr wrap="square" rtlCol="0">
            <a:spAutoFit/>
          </a:bodyPr>
          <a:lstStyle/>
          <a:p>
            <a:pPr marL="914400" indent="-914400" algn="r">
              <a:lnSpc>
                <a:spcPct val="80000"/>
              </a:lnSpc>
              <a:spcBef>
                <a:spcPts val="1800"/>
              </a:spcBef>
              <a:buClr>
                <a:schemeClr val="accent3"/>
              </a:buClr>
              <a:buFont typeface="+mj-lt"/>
              <a:buAutoNum type="arabicPeriod" startAt="6"/>
            </a:pPr>
            <a:r>
              <a:rPr lang="ar-JO" sz="4800" dirty="0">
                <a:solidFill>
                  <a:srgbClr val="FF0000"/>
                </a:solidFill>
                <a:latin typeface="Calibri"/>
                <a:ea typeface="Calibri"/>
                <a:cs typeface="Calibri" panose="020F0502020204030204" pitchFamily="34" charset="0"/>
              </a:rPr>
              <a:t>بناء الاستجابة للكوارث على القدرات المحلية</a:t>
            </a:r>
            <a:endParaRPr lang="en-GB" sz="4800" b="1" dirty="0">
              <a:solidFill>
                <a:schemeClr val="bg1"/>
              </a:solidFill>
              <a:ea typeface="Roboto" panose="02000000000000000000" pitchFamily="2" charset="0"/>
              <a:cs typeface="Open Sans" panose="020B0606030504020204" pitchFamily="34" charset="0"/>
            </a:endParaRPr>
          </a:p>
        </p:txBody>
      </p:sp>
      <p:sp>
        <p:nvSpPr>
          <p:cNvPr id="4" name="TextBox 3">
            <a:extLst>
              <a:ext uri="{FF2B5EF4-FFF2-40B4-BE49-F238E27FC236}">
                <a16:creationId xmlns:a16="http://schemas.microsoft.com/office/drawing/2014/main" id="{6CE58CB7-2D4B-B04C-B329-157DC5241F0C}"/>
              </a:ext>
            </a:extLst>
          </p:cNvPr>
          <p:cNvSpPr txBox="1"/>
          <p:nvPr/>
        </p:nvSpPr>
        <p:spPr>
          <a:xfrm>
            <a:off x="10897869" y="2155667"/>
            <a:ext cx="6584219" cy="6086794"/>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الناس ليسوا عاجزين – لديهم القدرات والمهارات والموارد</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وينبغي أن تعزز الاستجابة القدرات المحلية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توظيف السكان المحليين، وشراء المواد المحلية، والتجارة مع الشركات المحلية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ينبغي أن تتولى المؤسسات والمنظمات المحلية قيادة التنسيق والاستجابة</a:t>
            </a:r>
            <a:endParaRPr lang="en-US" sz="2000" dirty="0">
              <a:latin typeface="Calibri"/>
              <a:ea typeface="Calibri"/>
              <a:cs typeface="Calibri" panose="020F0502020204030204" pitchFamily="34" charset="0"/>
            </a:endParaRPr>
          </a:p>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2286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خصص وقتا لفهم السياق- بما في ذلك قدرات الناس-، في بداية البرامج والاستجابات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نقرر ما يحتاجه الناس ولا نقدم الدعم على عاتقنا - بل نعمل معهم لتخطيط الاستجابات، التي يساعدون في إدارتها</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38982643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BF44D2D-456C-A940-9046-CBD23E692D7B}"/>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9570720" y="1700378"/>
            <a:ext cx="8717279" cy="8588210"/>
          </a:xfrm>
        </p:spPr>
      </p:pic>
      <p:sp>
        <p:nvSpPr>
          <p:cNvPr id="4" name="TextBox 3">
            <a:extLst>
              <a:ext uri="{FF2B5EF4-FFF2-40B4-BE49-F238E27FC236}">
                <a16:creationId xmlns:a16="http://schemas.microsoft.com/office/drawing/2014/main" id="{788F6D23-7CBB-1545-B19E-4EA3D34CB7CE}"/>
              </a:ext>
            </a:extLst>
          </p:cNvPr>
          <p:cNvSpPr txBox="1"/>
          <p:nvPr/>
        </p:nvSpPr>
        <p:spPr>
          <a:xfrm>
            <a:off x="542441" y="827628"/>
            <a:ext cx="9872420" cy="887102"/>
          </a:xfrm>
          <a:prstGeom prst="rect">
            <a:avLst/>
          </a:prstGeom>
          <a:noFill/>
        </p:spPr>
        <p:txBody>
          <a:bodyPr wrap="square" rtlCol="0">
            <a:spAutoFit/>
          </a:bodyPr>
          <a:lstStyle/>
          <a:p>
            <a:pPr marL="228600" marR="0" algn="r" rtl="1">
              <a:lnSpc>
                <a:spcPct val="115000"/>
              </a:lnSpc>
              <a:spcBef>
                <a:spcPts val="0"/>
              </a:spcBef>
              <a:spcAft>
                <a:spcPts val="1000"/>
              </a:spcAft>
            </a:pPr>
            <a:r>
              <a:rPr lang="ar-JO" sz="4800" dirty="0">
                <a:latin typeface="Calibri"/>
                <a:ea typeface="Calibri"/>
                <a:cs typeface="Calibri" panose="020F0502020204030204" pitchFamily="34" charset="0"/>
              </a:rPr>
              <a:t>7. إشراك المجتمعات في إدارة مساعدات الإغاثة</a:t>
            </a:r>
            <a:endParaRPr lang="en-US" sz="4400" dirty="0">
              <a:effectLst/>
              <a:latin typeface="Calibri"/>
              <a:ea typeface="Calibri"/>
              <a:cs typeface="Calibri" panose="020F0502020204030204" pitchFamily="34" charset="0"/>
            </a:endParaRPr>
          </a:p>
        </p:txBody>
      </p:sp>
      <p:sp>
        <p:nvSpPr>
          <p:cNvPr id="5" name="TextBox 4">
            <a:extLst>
              <a:ext uri="{FF2B5EF4-FFF2-40B4-BE49-F238E27FC236}">
                <a16:creationId xmlns:a16="http://schemas.microsoft.com/office/drawing/2014/main" id="{CCA14A47-D145-7742-BFDD-49071A812CF3}"/>
              </a:ext>
            </a:extLst>
          </p:cNvPr>
          <p:cNvSpPr txBox="1"/>
          <p:nvPr/>
        </p:nvSpPr>
        <p:spPr>
          <a:xfrm>
            <a:off x="1541538" y="2729409"/>
            <a:ext cx="7874225" cy="5533823"/>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يجب أن تشارك المجتمعات في تصميم برامج المساعدات والاستجابات وتنفيذها وإدارتها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يُنظر إلى أفراد المجتمع كشركاء متساوين</a:t>
            </a:r>
            <a:endParaRPr lang="en-US" sz="2000" dirty="0">
              <a:latin typeface="Calibri"/>
              <a:ea typeface="Calibri"/>
              <a:cs typeface="Calibri" panose="020F0502020204030204" pitchFamily="34" charset="0"/>
            </a:endParaRPr>
          </a:p>
          <a:p>
            <a:pPr marL="1600200" marR="0" algn="r" rtl="1">
              <a:lnSpc>
                <a:spcPct val="115000"/>
              </a:lnSpc>
              <a:spcBef>
                <a:spcPts val="0"/>
              </a:spcBef>
              <a:spcAft>
                <a:spcPts val="1000"/>
              </a:spcAft>
            </a:pPr>
            <a:r>
              <a:rPr lang="ar-JO" sz="24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16002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المشاركة المجتمعية، على سبيل المثال، العمل من خلال اللجان المجتمعية أو حلقات نقاش مركزة منتظمة للاستماع إلى اقتراحات الناس</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آليات التغذية الراجعة لضمان أننا نستمع إلى اقتراحات الناس وأسئلتهم ومخاوفهم ونحللها ونستجيب لها ونتصرف بناءً عليها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تواصل مفتوح وصادق وثنائي الاتجاه حول هويتنا، وما نقوم به في المجتمع، وما يمكن أن يتوقعه الناس منا</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798165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792816D-A043-FC4E-9155-EB7458EC583A}"/>
              </a:ext>
            </a:extLst>
          </p:cNvPr>
          <p:cNvSpPr txBox="1"/>
          <p:nvPr/>
        </p:nvSpPr>
        <p:spPr>
          <a:xfrm>
            <a:off x="8480977" y="676844"/>
            <a:ext cx="9807023" cy="1288943"/>
          </a:xfrm>
          <a:prstGeom prst="rect">
            <a:avLst/>
          </a:prstGeom>
          <a:noFill/>
        </p:spPr>
        <p:txBody>
          <a:bodyPr wrap="square" rtlCol="0">
            <a:spAutoFit/>
          </a:bodyPr>
          <a:lstStyle/>
          <a:p>
            <a:pPr marL="914400" indent="-914400" algn="r">
              <a:lnSpc>
                <a:spcPct val="80000"/>
              </a:lnSpc>
              <a:spcBef>
                <a:spcPts val="1800"/>
              </a:spcBef>
              <a:buClr>
                <a:schemeClr val="accent3"/>
              </a:buClr>
              <a:buFont typeface="+mj-lt"/>
              <a:buAutoNum type="arabicPeriod" startAt="8"/>
            </a:pPr>
            <a:r>
              <a:rPr lang="ar-JO" sz="4800" dirty="0">
                <a:latin typeface="Calibri"/>
                <a:ea typeface="Calibri"/>
                <a:cs typeface="Calibri" panose="020F0502020204030204" pitchFamily="34" charset="0"/>
              </a:rPr>
              <a:t>الحد من نقاط الضعف المستقبلية أمام الكوارث بالإضافة إلى تلبية الاحتياجات </a:t>
            </a:r>
            <a:endParaRPr lang="en-GB" sz="4800" b="1" dirty="0">
              <a:solidFill>
                <a:schemeClr val="bg1"/>
              </a:solidFill>
              <a:ea typeface="Roboto" panose="02000000000000000000" pitchFamily="2" charset="0"/>
              <a:cs typeface="Open Sans" panose="020B0606030504020204" pitchFamily="34" charset="0"/>
            </a:endParaRPr>
          </a:p>
        </p:txBody>
      </p:sp>
      <p:pic>
        <p:nvPicPr>
          <p:cNvPr id="9" name="Picture Placeholder 8" descr="A picture containing person, outdoor, standing, people&#10;&#10;Description automatically generated">
            <a:extLst>
              <a:ext uri="{FF2B5EF4-FFF2-40B4-BE49-F238E27FC236}">
                <a16:creationId xmlns:a16="http://schemas.microsoft.com/office/drawing/2014/main" id="{4863E401-086E-DD4C-8FB1-CA6978EA8DEF}"/>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a:fillRect/>
          </a:stretch>
        </p:blipFill>
        <p:spPr/>
      </p:pic>
      <p:sp>
        <p:nvSpPr>
          <p:cNvPr id="10" name="TextBox 9">
            <a:extLst>
              <a:ext uri="{FF2B5EF4-FFF2-40B4-BE49-F238E27FC236}">
                <a16:creationId xmlns:a16="http://schemas.microsoft.com/office/drawing/2014/main" id="{F039DA7B-695B-4A42-8A92-30AFA62A9FAC}"/>
              </a:ext>
            </a:extLst>
          </p:cNvPr>
          <p:cNvSpPr txBox="1"/>
          <p:nvPr/>
        </p:nvSpPr>
        <p:spPr>
          <a:xfrm>
            <a:off x="9447376" y="2846656"/>
            <a:ext cx="7874225" cy="5765361"/>
          </a:xfrm>
          <a:prstGeom prst="rect">
            <a:avLst/>
          </a:prstGeom>
          <a:noFill/>
        </p:spPr>
        <p:txBody>
          <a:bodyPr wrap="square" rtlCol="0">
            <a:spAutoFit/>
          </a:bodyPr>
          <a:lstStyle/>
          <a:p>
            <a:pPr marL="228600" marR="0" algn="r" rtl="1">
              <a:lnSpc>
                <a:spcPct val="115000"/>
              </a:lnSpc>
              <a:spcBef>
                <a:spcPts val="0"/>
              </a:spcBef>
              <a:spcAft>
                <a:spcPts val="1000"/>
              </a:spcAft>
            </a:pPr>
            <a:r>
              <a:rPr lang="ar-JO" sz="24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يجب أن تحد الاستجابات  من تعرض الناس للكوارث المستقبلية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يجب أن تعزز الاستجابات قدرة الناس على الصمود واعتمادهم على أنفسهم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التخفيف من أي عواقب سلبية غير مقصودة</a:t>
            </a:r>
            <a:endParaRPr lang="en-US" sz="2000" dirty="0">
              <a:latin typeface="Calibri"/>
              <a:ea typeface="Calibri"/>
              <a:cs typeface="Calibri" panose="020F0502020204030204" pitchFamily="34" charset="0"/>
            </a:endParaRPr>
          </a:p>
          <a:p>
            <a:pPr marL="0" marR="0" algn="r" rtl="1">
              <a:lnSpc>
                <a:spcPct val="115000"/>
              </a:lnSpc>
              <a:spcBef>
                <a:spcPts val="0"/>
              </a:spcBef>
              <a:spcAft>
                <a:spcPts val="1000"/>
              </a:spcAft>
            </a:pPr>
            <a:r>
              <a:rPr lang="ar-JO" sz="24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 الذي يعنيه هذا </a:t>
            </a:r>
            <a:r>
              <a:rPr lang="ar-JO" sz="2400">
                <a:solidFill>
                  <a:srgbClr val="FF0000"/>
                </a:solidFill>
                <a:latin typeface="Calibri"/>
                <a:ea typeface="Calibri"/>
                <a:cs typeface="Calibri" panose="020F0502020204030204" pitchFamily="34" charset="0"/>
              </a:rPr>
              <a:t>فيما يتعلق بسلوكنا </a:t>
            </a:r>
            <a:r>
              <a:rPr lang="ar-JO" sz="2400" dirty="0">
                <a:solidFill>
                  <a:srgbClr val="FF0000"/>
                </a:solidFill>
                <a:latin typeface="Calibri"/>
                <a:ea typeface="Calibri"/>
                <a:cs typeface="Calibri" panose="020F0502020204030204" pitchFamily="34" charset="0"/>
              </a:rPr>
              <a:t>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خطط العمل المجتمعية - التي تصممها المجتمعات وتقودها وتنفذها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لمراعاة  الأثر البيئي لاستجاباتنا – نحمي الأشجار ومصادر المياه ونحوها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مناقشة الخطط مع المجتمعات ورصدها  للتحقق من أي آثار سلبية محتملة غير مقصودة، أي تعريض الفئات للخطر أو الإضرار بالأسواق المحلية</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4051932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icture containing tree, outdoor, grass, person&#10;&#10;Description automatically generated">
            <a:extLst>
              <a:ext uri="{FF2B5EF4-FFF2-40B4-BE49-F238E27FC236}">
                <a16:creationId xmlns:a16="http://schemas.microsoft.com/office/drawing/2014/main" id="{EFD2D7EE-671F-4146-AE44-89E61DC99817}"/>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
        <p:nvSpPr>
          <p:cNvPr id="3" name="TextBox 2">
            <a:extLst>
              <a:ext uri="{FF2B5EF4-FFF2-40B4-BE49-F238E27FC236}">
                <a16:creationId xmlns:a16="http://schemas.microsoft.com/office/drawing/2014/main" id="{D6D4F879-F679-BF48-8304-37648D404EDD}"/>
              </a:ext>
            </a:extLst>
          </p:cNvPr>
          <p:cNvSpPr txBox="1"/>
          <p:nvPr/>
        </p:nvSpPr>
        <p:spPr>
          <a:xfrm>
            <a:off x="368653" y="340301"/>
            <a:ext cx="11626124" cy="1736566"/>
          </a:xfrm>
          <a:prstGeom prst="rect">
            <a:avLst/>
          </a:prstGeom>
          <a:noFill/>
        </p:spPr>
        <p:txBody>
          <a:bodyPr wrap="square" rtlCol="0">
            <a:spAutoFit/>
          </a:bodyPr>
          <a:lstStyle/>
          <a:p>
            <a:pPr marL="228600" marR="0" algn="r" rtl="1">
              <a:lnSpc>
                <a:spcPct val="115000"/>
              </a:lnSpc>
              <a:spcBef>
                <a:spcPts val="0"/>
              </a:spcBef>
              <a:spcAft>
                <a:spcPts val="1000"/>
              </a:spcAft>
            </a:pPr>
            <a:r>
              <a:rPr lang="ar-JO" sz="4800" dirty="0">
                <a:latin typeface="Calibri"/>
                <a:ea typeface="Calibri"/>
                <a:cs typeface="Calibri" panose="020F0502020204030204" pitchFamily="34" charset="0"/>
              </a:rPr>
              <a:t>9. الخضوع للمساءلة أمام الأشخاص الذين نسعى إلى مساعدتهم وأمام الأشخاص الذين نقبل الموارد منهم</a:t>
            </a:r>
            <a:endParaRPr lang="en-US" sz="4400" dirty="0">
              <a:effectLst/>
              <a:latin typeface="Calibri"/>
              <a:ea typeface="Calibri"/>
              <a:cs typeface="Calibri" panose="020F0502020204030204" pitchFamily="34" charset="0"/>
            </a:endParaRPr>
          </a:p>
        </p:txBody>
      </p:sp>
      <p:sp>
        <p:nvSpPr>
          <p:cNvPr id="7" name="TextBox 6">
            <a:extLst>
              <a:ext uri="{FF2B5EF4-FFF2-40B4-BE49-F238E27FC236}">
                <a16:creationId xmlns:a16="http://schemas.microsoft.com/office/drawing/2014/main" id="{1EFCD4E6-CA4C-8443-8892-621DBDEDD58A}"/>
              </a:ext>
            </a:extLst>
          </p:cNvPr>
          <p:cNvSpPr txBox="1"/>
          <p:nvPr/>
        </p:nvSpPr>
        <p:spPr>
          <a:xfrm>
            <a:off x="1335050" y="2550088"/>
            <a:ext cx="6845260" cy="5762988"/>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نحن موجودون لدعم المجتمعات الضعيفة ولذا نخضع للمساءلة أمامهم عن مدى نجاحنا في تقديم ذلك الدعم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نخضع للمسائلة أمام الجهات التي تقدم لنا التمويل لتنفيذ هذا العمل</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نستخدم أساليب شفافة ومفتوحة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رصد تأثير عملنا والإبلاغ عنه </a:t>
            </a:r>
            <a:endParaRPr lang="en-US" sz="20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sz="2400" dirty="0">
                <a:latin typeface="Calibri"/>
                <a:ea typeface="Calibri"/>
                <a:cs typeface="Calibri" panose="020F0502020204030204" pitchFamily="34" charset="0"/>
              </a:rPr>
              <a:t> </a:t>
            </a:r>
            <a:endParaRPr lang="en-US" sz="20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رصد البرامج والاستجابات وإجراء التعديلات لتحسين التأثير</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التصرف بناء على الشكاوى المجتمعية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نوضح للمجتمعات ما نقوم به وكيف نستخدم الموارد</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21650926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7BEA10B4-6DCA-024F-B08C-347243D6F525}"/>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0" y="0"/>
            <a:ext cx="13279983" cy="10288588"/>
          </a:xfrm>
        </p:spPr>
      </p:pic>
      <p:sp>
        <p:nvSpPr>
          <p:cNvPr id="3" name="TextBox 2">
            <a:extLst>
              <a:ext uri="{FF2B5EF4-FFF2-40B4-BE49-F238E27FC236}">
                <a16:creationId xmlns:a16="http://schemas.microsoft.com/office/drawing/2014/main" id="{AFC774B3-8F90-FB4E-B2FE-833D2E3CD40F}"/>
              </a:ext>
            </a:extLst>
          </p:cNvPr>
          <p:cNvSpPr txBox="1"/>
          <p:nvPr/>
        </p:nvSpPr>
        <p:spPr>
          <a:xfrm>
            <a:off x="5587874" y="527825"/>
            <a:ext cx="11755745" cy="1736566"/>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mj-lt"/>
              <a:buAutoNum type="arabicPeriod" startAt="10"/>
            </a:pPr>
            <a:r>
              <a:rPr lang="ar-JO" sz="4800" dirty="0">
                <a:latin typeface="Calibri"/>
                <a:ea typeface="Calibri"/>
                <a:cs typeface="Calibri" panose="020F0502020204030204" pitchFamily="34" charset="0"/>
              </a:rPr>
              <a:t>نعترف بالأشخاص المتضررين من الكوارث باعتبارهم بشرًا لهم كرامة، وليسوا أشياء ميؤوس منها</a:t>
            </a:r>
            <a:endParaRPr lang="en-US" sz="4400" dirty="0">
              <a:effectLst/>
              <a:latin typeface="Calibri"/>
              <a:ea typeface="Calibri"/>
              <a:cs typeface="Calibri" panose="020F0502020204030204" pitchFamily="34" charset="0"/>
            </a:endParaRPr>
          </a:p>
        </p:txBody>
      </p:sp>
      <p:sp>
        <p:nvSpPr>
          <p:cNvPr id="14" name="TextBox 13">
            <a:extLst>
              <a:ext uri="{FF2B5EF4-FFF2-40B4-BE49-F238E27FC236}">
                <a16:creationId xmlns:a16="http://schemas.microsoft.com/office/drawing/2014/main" id="{7A01FC88-FF7A-2042-9038-C24C2E304A93}"/>
              </a:ext>
            </a:extLst>
          </p:cNvPr>
          <p:cNvSpPr txBox="1"/>
          <p:nvPr/>
        </p:nvSpPr>
        <p:spPr>
          <a:xfrm>
            <a:off x="8086164" y="2563373"/>
            <a:ext cx="9651901" cy="1623008"/>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الأشخاص المتضررون من الكوارث هم شركاء متساوون</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في مجال الإعلام، سنعرض قدرات الناس وتطلعاتهم، وليس فقط نقاط ضعفهم ومخاوفهم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ولا تحظى الدعاية بالأسبقية على مساعدات الإغاثة</a:t>
            </a:r>
            <a:endParaRPr lang="en-US" sz="2000" dirty="0">
              <a:effectLst/>
              <a:latin typeface="Calibri"/>
              <a:ea typeface="Calibri"/>
              <a:cs typeface="Calibri" panose="020F0502020204030204" pitchFamily="34" charset="0"/>
            </a:endParaRPr>
          </a:p>
        </p:txBody>
      </p:sp>
      <p:sp>
        <p:nvSpPr>
          <p:cNvPr id="15" name="TextBox 14">
            <a:extLst>
              <a:ext uri="{FF2B5EF4-FFF2-40B4-BE49-F238E27FC236}">
                <a16:creationId xmlns:a16="http://schemas.microsoft.com/office/drawing/2014/main" id="{F86F92F8-5516-CA4C-B292-E9125AA84E05}"/>
              </a:ext>
            </a:extLst>
          </p:cNvPr>
          <p:cNvSpPr txBox="1"/>
          <p:nvPr/>
        </p:nvSpPr>
        <p:spPr>
          <a:xfrm>
            <a:off x="11310373" y="5144294"/>
            <a:ext cx="6427692" cy="2047740"/>
          </a:xfrm>
          <a:prstGeom prst="rect">
            <a:avLst/>
          </a:prstGeom>
          <a:noFill/>
        </p:spPr>
        <p:txBody>
          <a:bodyPr wrap="square" rtlCol="0">
            <a:spAutoFit/>
          </a:bodyPr>
          <a:lstStyle/>
          <a:p>
            <a:pPr marL="1143000" marR="0" algn="r" rtl="1">
              <a:lnSpc>
                <a:spcPct val="115000"/>
              </a:lnSpc>
              <a:spcBef>
                <a:spcPts val="0"/>
              </a:spcBef>
              <a:spcAft>
                <a:spcPts val="1000"/>
              </a:spcAft>
            </a:pPr>
            <a:r>
              <a:rPr lang="ar-JO" sz="2400" dirty="0">
                <a:solidFill>
                  <a:srgbClr val="FF0000"/>
                </a:solidFill>
                <a:latin typeface="Calibri"/>
                <a:ea typeface="Calibri"/>
                <a:cs typeface="Calibri" panose="020F0502020204030204" pitchFamily="34" charset="0"/>
              </a:rPr>
              <a:t>ماذا يعني هذا بخصوص سلوكنا في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تلتقط صورًا للأشخاص دون إذنهم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لا تنشر صوراً أو قصصاً تظهر الناس عاجزين، أو تسيء إلى كرامتهم</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622520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80" y="852930"/>
            <a:ext cx="16726532"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منع الاستغلال والاعتداء الجنسيين</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7" name="TextBox 6">
            <a:extLst>
              <a:ext uri="{FF2B5EF4-FFF2-40B4-BE49-F238E27FC236}">
                <a16:creationId xmlns:a16="http://schemas.microsoft.com/office/drawing/2014/main" id="{800BE83F-8CEF-A845-BB3C-62779F4A4359}"/>
              </a:ext>
            </a:extLst>
          </p:cNvPr>
          <p:cNvSpPr txBox="1"/>
          <p:nvPr/>
        </p:nvSpPr>
        <p:spPr>
          <a:xfrm>
            <a:off x="593280" y="2234466"/>
            <a:ext cx="10003003" cy="7560018"/>
          </a:xfrm>
          <a:prstGeom prst="rect">
            <a:avLst/>
          </a:prstGeom>
          <a:noFill/>
        </p:spPr>
        <p:txBody>
          <a:bodyPr wrap="square" rtlCol="0">
            <a:spAutoFit/>
          </a:bodyPr>
          <a:lstStyle/>
          <a:p>
            <a:pPr marL="0" marR="0" algn="r" rtl="1">
              <a:lnSpc>
                <a:spcPct val="115000"/>
              </a:lnSpc>
              <a:spcBef>
                <a:spcPts val="0"/>
              </a:spcBef>
              <a:spcAft>
                <a:spcPts val="1000"/>
              </a:spcAft>
            </a:pPr>
            <a:r>
              <a:rPr lang="ar-JO" sz="2800" dirty="0">
                <a:solidFill>
                  <a:srgbClr val="FF0000"/>
                </a:solidFill>
                <a:latin typeface="Calibri"/>
                <a:ea typeface="Calibri"/>
                <a:cs typeface="Calibri" panose="020F0502020204030204" pitchFamily="34" charset="0"/>
              </a:rPr>
              <a:t>ما هذا؟</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b="1" dirty="0">
                <a:latin typeface="Calibri"/>
                <a:ea typeface="Calibri"/>
                <a:cs typeface="Calibri" panose="020F0502020204030204" pitchFamily="34" charset="0"/>
              </a:rPr>
              <a:t>انتهاك خطير</a:t>
            </a:r>
            <a:r>
              <a:rPr lang="ar-JO" sz="2800" dirty="0">
                <a:latin typeface="Calibri"/>
                <a:ea typeface="Calibri"/>
                <a:cs typeface="Calibri" panose="020F0502020204030204" pitchFamily="34" charset="0"/>
              </a:rPr>
              <a:t> لمدونة قواعد السلوك الدولية، ومدونتي قواعد سلوك موظفي الاتحاد الدولي واللجنة الدولية للصليب الأحمر</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b="1" dirty="0">
                <a:latin typeface="Calibri"/>
                <a:ea typeface="Calibri"/>
                <a:cs typeface="Calibri" panose="020F0502020204030204" pitchFamily="34" charset="0"/>
              </a:rPr>
              <a:t>الاستغلال الجنسي</a:t>
            </a:r>
            <a:r>
              <a:rPr lang="ar-JO" sz="2800" dirty="0">
                <a:latin typeface="Calibri"/>
                <a:ea typeface="Calibri"/>
                <a:cs typeface="Calibri" panose="020F0502020204030204" pitchFamily="34" charset="0"/>
              </a:rPr>
              <a:t> يعني استغلال ضعف شخص ما، أو اختلال توازن القوى أو الثقة، لأغراض جنسية، بما في ذلك تحقيق مكاسب مالية أو اجتماعية أو سياسية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b="1" dirty="0">
                <a:latin typeface="Calibri"/>
                <a:ea typeface="Calibri"/>
                <a:cs typeface="Calibri" panose="020F0502020204030204" pitchFamily="34" charset="0"/>
              </a:rPr>
              <a:t>الاعتداء الجنسي</a:t>
            </a:r>
            <a:r>
              <a:rPr lang="ar-JO" sz="2800" dirty="0">
                <a:latin typeface="Calibri"/>
                <a:ea typeface="Calibri"/>
                <a:cs typeface="Calibri" panose="020F0502020204030204" pitchFamily="34" charset="0"/>
              </a:rPr>
              <a:t>  يعني الاعتداء الجسدي ذو الطبيعة الجنسية باستخدام القوة أو الإكراه أو التهديد بذلك</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يشمل هذا: </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النشاط الجنسي مع الأطفال (أقل من 18 عامًا - بغض النظر عن قوانين البلد)</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تبادل الأموال أو الوظائف أو السلع أو الخدمات مقابل خدمات جنسية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تحظر العلاقات الجنسية بين الموظفين/المتطوعين والمستفيدين (بسبب اختلال ميزان القوة)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ينبغي  الإبلاغ عن هذه المحظورات  في حالة الاشتباه بها </a:t>
            </a:r>
            <a:endParaRPr lang="en-US" sz="2400" dirty="0">
              <a:effectLst/>
              <a:latin typeface="Calibri"/>
              <a:ea typeface="Calibri"/>
              <a:cs typeface="Calibri" panose="020F0502020204030204" pitchFamily="34" charset="0"/>
            </a:endParaRPr>
          </a:p>
        </p:txBody>
      </p:sp>
      <p:pic>
        <p:nvPicPr>
          <p:cNvPr id="12" name="Picture Placeholder 11" descr="A picture containing person, person, sport, preparing&#10;&#10;Description automatically generated">
            <a:extLst>
              <a:ext uri="{FF2B5EF4-FFF2-40B4-BE49-F238E27FC236}">
                <a16:creationId xmlns:a16="http://schemas.microsoft.com/office/drawing/2014/main" id="{FDF64038-DF52-9C45-936B-1660B1744B1E}"/>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905308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D760B3-357F-FE45-A450-9675F245DE6A}"/>
              </a:ext>
            </a:extLst>
          </p:cNvPr>
          <p:cNvSpPr txBox="1"/>
          <p:nvPr/>
        </p:nvSpPr>
        <p:spPr>
          <a:xfrm>
            <a:off x="588434" y="2188514"/>
            <a:ext cx="16413691" cy="2857192"/>
          </a:xfrm>
          <a:prstGeom prst="rect">
            <a:avLst/>
          </a:prstGeom>
          <a:noFill/>
        </p:spPr>
        <p:txBody>
          <a:bodyPr wrap="square" rtlCol="0">
            <a:spAutoFit/>
          </a:bodyPr>
          <a:lstStyle/>
          <a:p>
            <a:pPr marL="457200" marR="0" algn="r" rtl="1">
              <a:lnSpc>
                <a:spcPct val="115000"/>
              </a:lnSpc>
              <a:spcBef>
                <a:spcPts val="0"/>
              </a:spcBef>
              <a:spcAft>
                <a:spcPts val="1000"/>
              </a:spcAft>
            </a:pPr>
            <a:r>
              <a:rPr lang="ar-JO" sz="2000" dirty="0">
                <a:solidFill>
                  <a:srgbClr val="FF0000"/>
                </a:solidFill>
                <a:latin typeface="Calibri"/>
                <a:ea typeface="Calibri"/>
                <a:cs typeface="Calibri" panose="020F0502020204030204" pitchFamily="34" charset="0"/>
              </a:rPr>
              <a:t>الاعتبارات</a:t>
            </a:r>
            <a:endParaRPr lang="en-US" sz="20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sz="2000" dirty="0">
                <a:latin typeface="Calibri"/>
                <a:ea typeface="Calibri"/>
                <a:cs typeface="Calibri" panose="020F0502020204030204" pitchFamily="34" charset="0"/>
              </a:rPr>
              <a:t>هذه الأداة مستوحاة من المصادر التالية وتستخدم محتويات تلك المصادر</a:t>
            </a:r>
            <a:r>
              <a:rPr lang="en-US" sz="2000" dirty="0">
                <a:latin typeface="Calibri"/>
                <a:ea typeface="Calibri"/>
                <a:cs typeface="Calibri" panose="020F0502020204030204" pitchFamily="34" charset="0"/>
              </a:rPr>
              <a:t>:</a:t>
            </a: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"دليل المسموحات والمحظورات أثناء العمل لدينا" الصادر عن اللجنة الدولي، وهو دليل سهل القراءة لمدونة قواعد السلوك للأشخاص الذين يعملون في اللجنة الدولية</a:t>
            </a:r>
            <a:r>
              <a:rPr lang="en-US" sz="2000" dirty="0">
                <a:latin typeface="Calibri"/>
                <a:ea typeface="Calibri"/>
                <a:cs typeface="Calibri" panose="020F0502020204030204" pitchFamily="34" charset="0"/>
              </a:rPr>
              <a:t>.</a:t>
            </a: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"مدونة قواعد سلوك الموظفين" لعام 2007 الصادرة عن الاتحاد الدولي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دورة التعلم الإلكتروني عبر الإنترنت 101 للاتحاد الدولي: منع الفساد</a:t>
            </a:r>
            <a:r>
              <a:rPr lang="en-US" sz="2000" dirty="0">
                <a:latin typeface="Calibri"/>
                <a:ea typeface="Calibri"/>
                <a:cs typeface="Calibri" panose="020F0502020204030204" pitchFamily="34" charset="0"/>
              </a:rPr>
              <a:t>".</a:t>
            </a:r>
          </a:p>
          <a:p>
            <a:pPr marL="342900" marR="0" lvl="0" indent="-342900" algn="r" rtl="1">
              <a:lnSpc>
                <a:spcPct val="115000"/>
              </a:lnSpc>
              <a:spcBef>
                <a:spcPts val="0"/>
              </a:spcBef>
              <a:spcAft>
                <a:spcPts val="1000"/>
              </a:spcAft>
              <a:buFont typeface="Symbol"/>
              <a:buChar char=""/>
            </a:pPr>
            <a:r>
              <a:rPr lang="ar-JO" sz="2000" dirty="0">
                <a:latin typeface="Calibri"/>
                <a:ea typeface="Calibri"/>
                <a:cs typeface="Calibri" panose="020F0502020204030204" pitchFamily="34" charset="0"/>
              </a:rPr>
              <a:t>دورة التعلم الإلكتروني عبر الإنترنت الصادرة عن الصليب الأحمر البريطاني بعنوان "مقدمة للحماية من الاستغلال والإعتداء الجنسيين. </a:t>
            </a:r>
            <a:endParaRPr lang="en-US" sz="2000" dirty="0">
              <a:effectLst/>
              <a:latin typeface="Calibri"/>
              <a:ea typeface="Calibri"/>
              <a:cs typeface="Calibri" panose="020F0502020204030204" pitchFamily="34" charset="0"/>
            </a:endParaRPr>
          </a:p>
        </p:txBody>
      </p:sp>
      <p:sp>
        <p:nvSpPr>
          <p:cNvPr id="3" name="TextBox 2">
            <a:extLst>
              <a:ext uri="{FF2B5EF4-FFF2-40B4-BE49-F238E27FC236}">
                <a16:creationId xmlns:a16="http://schemas.microsoft.com/office/drawing/2014/main" id="{D42ABE1A-9361-344E-BF11-4AE08F83BBB4}"/>
              </a:ext>
            </a:extLst>
          </p:cNvPr>
          <p:cNvSpPr txBox="1"/>
          <p:nvPr/>
        </p:nvSpPr>
        <p:spPr>
          <a:xfrm>
            <a:off x="588434" y="477097"/>
            <a:ext cx="15842191" cy="1112356"/>
          </a:xfrm>
          <a:prstGeom prst="rect">
            <a:avLst/>
          </a:prstGeom>
          <a:noFill/>
        </p:spPr>
        <p:txBody>
          <a:bodyPr wrap="square" rtlCol="0">
            <a:spAutoFit/>
          </a:bodyPr>
          <a:lstStyle/>
          <a:p>
            <a:pPr lvl="0" algn="ctr">
              <a:lnSpc>
                <a:spcPct val="80000"/>
              </a:lnSpc>
              <a:spcAft>
                <a:spcPts val="1800"/>
              </a:spcAft>
            </a:pPr>
            <a:r>
              <a:rPr lang="ar-JO" sz="3200" b="1" dirty="0">
                <a:solidFill>
                  <a:srgbClr val="3F3F3F"/>
                </a:solidFill>
                <a:ea typeface="Roboto Black" panose="02000000000000000000" pitchFamily="2" charset="0"/>
                <a:cs typeface="Open Sans Light" panose="020B0306030504020204" pitchFamily="34" charset="0"/>
              </a:rPr>
              <a:t>مجموعة أدوات المشاركة المجتمعية والمساءلة</a:t>
            </a:r>
          </a:p>
          <a:p>
            <a:pPr lvl="0" algn="ctr">
              <a:lnSpc>
                <a:spcPct val="80000"/>
              </a:lnSpc>
              <a:spcAft>
                <a:spcPts val="1800"/>
              </a:spcAft>
            </a:pPr>
            <a:r>
              <a:rPr lang="ar-JO" sz="3200" b="1" dirty="0">
                <a:solidFill>
                  <a:srgbClr val="FF0000"/>
                </a:solidFill>
                <a:ea typeface="Roboto Black" panose="02000000000000000000" pitchFamily="2" charset="0"/>
                <a:cs typeface="Open Sans Light" panose="020B0306030504020204" pitchFamily="34" charset="0"/>
              </a:rPr>
              <a:t>أداة 10</a:t>
            </a:r>
            <a:r>
              <a:rPr lang="ar-JO" sz="3200" b="1" dirty="0">
                <a:solidFill>
                  <a:srgbClr val="3F3F3F"/>
                </a:solidFill>
                <a:ea typeface="Roboto Black" panose="02000000000000000000" pitchFamily="2" charset="0"/>
                <a:cs typeface="Open Sans Light" panose="020B0306030504020204" pitchFamily="34" charset="0"/>
              </a:rPr>
              <a:t>: إحاطة بشأن مدونة قواعد السلوك </a:t>
            </a:r>
            <a:endParaRPr lang="en-US" sz="3200" b="1" dirty="0">
              <a:solidFill>
                <a:srgbClr val="3F3F3F"/>
              </a:solidFill>
              <a:ea typeface="Roboto Black" panose="02000000000000000000" pitchFamily="2" charset="0"/>
              <a:cs typeface="Open Sans Light" panose="020B0306030504020204" pitchFamily="34" charset="0"/>
            </a:endParaRPr>
          </a:p>
        </p:txBody>
      </p:sp>
    </p:spTree>
    <p:extLst>
      <p:ext uri="{BB962C8B-B14F-4D97-AF65-F5344CB8AC3E}">
        <p14:creationId xmlns:p14="http://schemas.microsoft.com/office/powerpoint/2010/main" val="1104147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785901"/>
            <a:ext cx="16726532"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قواعد بشأن الاستغلال والانتهاك الجنسيين</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2" name="TextBox 1"/>
          <p:cNvSpPr txBox="1"/>
          <p:nvPr/>
        </p:nvSpPr>
        <p:spPr>
          <a:xfrm>
            <a:off x="1624844" y="4272455"/>
            <a:ext cx="7293984" cy="1285737"/>
          </a:xfrm>
          <a:prstGeom prst="rect">
            <a:avLst/>
          </a:prstGeom>
          <a:noFill/>
        </p:spPr>
        <p:txBody>
          <a:bodyPr wrap="non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 لا تجبر أحدا على ممارسة الجنس معك أو عمل أشياء جنسية في حال عدم رغبته بذلك</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تسغل الناس الذين تخدمهم أو تعمل معهم أو أحد أفراد أسرهم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على سبيل المثال، لا تجبرهم على ممارسة الجنس معك مقابل المال أو الهدايا أو المساعدة </a:t>
            </a:r>
            <a:endParaRPr lang="en-US" sz="1600" dirty="0">
              <a:effectLst/>
              <a:latin typeface="Calibri"/>
              <a:ea typeface="Calibri"/>
              <a:cs typeface="Calibri" panose="020F0502020204030204" pitchFamily="34" charset="0"/>
            </a:endParaRPr>
          </a:p>
        </p:txBody>
      </p:sp>
      <p:sp>
        <p:nvSpPr>
          <p:cNvPr id="5" name="TextBox 4"/>
          <p:cNvSpPr txBox="1"/>
          <p:nvPr/>
        </p:nvSpPr>
        <p:spPr>
          <a:xfrm>
            <a:off x="1632884" y="6605752"/>
            <a:ext cx="7323661" cy="1304460"/>
          </a:xfrm>
          <a:prstGeom prst="rect">
            <a:avLst/>
          </a:prstGeom>
          <a:noFill/>
        </p:spPr>
        <p:txBody>
          <a:bodyPr wrap="squar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تدفع أمولا لأي شخص لغايات الجنس أو الخدمات الجنسية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و لا تقدم للناس شيئا مقابل خدمات جنسية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تفعل ذلك حتى لو سمح لك الشخص أو كانت تسمح قوانين البلد بذلك  </a:t>
            </a:r>
            <a:endParaRPr lang="en-US" sz="16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9869758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660395"/>
            <a:ext cx="16726532"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ما القواعد المتعلقة بالأطفال؟</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2" name="TextBox 1"/>
          <p:cNvSpPr txBox="1"/>
          <p:nvPr/>
        </p:nvSpPr>
        <p:spPr>
          <a:xfrm>
            <a:off x="593280" y="3838964"/>
            <a:ext cx="7084528" cy="729430"/>
          </a:xfrm>
          <a:prstGeom prst="rect">
            <a:avLst/>
          </a:prstGeom>
          <a:noFill/>
        </p:spPr>
        <p:txBody>
          <a:bodyPr wrap="squar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تمارس الجنس مع شخص دون سن 18 أو تطلب منه عمل أشياء جنسية، حتى لو سمح لك بذلك أو كانت قوانين البلد تسمح بذلك  </a:t>
            </a:r>
            <a:endParaRPr lang="en-US" sz="1600" dirty="0">
              <a:effectLst/>
              <a:latin typeface="Calibri"/>
              <a:ea typeface="Calibri"/>
              <a:cs typeface="Calibri" panose="020F0502020204030204" pitchFamily="34" charset="0"/>
            </a:endParaRPr>
          </a:p>
        </p:txBody>
      </p:sp>
      <p:sp>
        <p:nvSpPr>
          <p:cNvPr id="3" name="TextBox 2"/>
          <p:cNvSpPr txBox="1"/>
          <p:nvPr/>
        </p:nvSpPr>
        <p:spPr>
          <a:xfrm>
            <a:off x="10783613" y="4568394"/>
            <a:ext cx="3610303" cy="1494768"/>
          </a:xfrm>
          <a:prstGeom prst="rect">
            <a:avLst/>
          </a:prstGeom>
          <a:noFill/>
        </p:spPr>
        <p:txBody>
          <a:bodyPr wrap="squar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تلقط صورا و مقاطع فيديو لأطفال أو بالغين يمارسون أشياء جنسية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تعرض تلك الأنواع من الصور أو الفيديوهات على الآخرين    </a:t>
            </a:r>
            <a:endParaRPr lang="en-US" sz="1600" dirty="0">
              <a:effectLst/>
              <a:latin typeface="Calibri"/>
              <a:ea typeface="Calibri"/>
              <a:cs typeface="Calibri" panose="020F0502020204030204" pitchFamily="34" charset="0"/>
            </a:endParaRPr>
          </a:p>
        </p:txBody>
      </p:sp>
      <p:sp>
        <p:nvSpPr>
          <p:cNvPr id="4" name="TextBox 3"/>
          <p:cNvSpPr txBox="1"/>
          <p:nvPr/>
        </p:nvSpPr>
        <p:spPr>
          <a:xfrm>
            <a:off x="830726" y="6905297"/>
            <a:ext cx="5928226" cy="838948"/>
          </a:xfrm>
          <a:prstGeom prst="rect">
            <a:avLst/>
          </a:prstGeom>
          <a:noFill/>
        </p:spPr>
        <p:txBody>
          <a:bodyPr wrap="non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لا تعمل شيئا  من شأنه الإضرار بالأطفال أو تعريضهم للخطر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يجب المحافظة على سلامة الأطفال وعمل ما يخدم مصلحتهم الفضلى </a:t>
            </a:r>
            <a:endParaRPr lang="en-US" sz="16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5304328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745353"/>
            <a:ext cx="16726532" cy="77162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مناقشة </a:t>
            </a:r>
            <a:r>
              <a:rPr lang="en-US" sz="5400" b="1" dirty="0">
                <a:solidFill>
                  <a:schemeClr val="bg1"/>
                </a:solidFill>
                <a:ea typeface="Roboto Black" panose="02000000000000000000" pitchFamily="2" charset="0"/>
                <a:cs typeface="Open Sans Light" panose="020B0306030504020204" pitchFamily="34" charset="0"/>
              </a:rPr>
              <a:t> </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7" name="TextBox 6">
            <a:extLst>
              <a:ext uri="{FF2B5EF4-FFF2-40B4-BE49-F238E27FC236}">
                <a16:creationId xmlns:a16="http://schemas.microsoft.com/office/drawing/2014/main" id="{800BE83F-8CEF-A845-BB3C-62779F4A4359}"/>
              </a:ext>
            </a:extLst>
          </p:cNvPr>
          <p:cNvSpPr txBox="1"/>
          <p:nvPr/>
        </p:nvSpPr>
        <p:spPr>
          <a:xfrm>
            <a:off x="593279" y="1929667"/>
            <a:ext cx="16726532" cy="1835374"/>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ما تأثير الاستغلال والاعتداء الجنسيين؟ على المجتمعات؟ على علاقتنا وسمعتنا في المجتمعات؟</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لماذا القواعد صارمة جدا في هذا الشأن؟ هل ترى أن ذلك ضروري؟ لماذا لماذا لا؟</a:t>
            </a:r>
            <a:endParaRPr lang="en-US" sz="24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sz="2800" dirty="0">
                <a:solidFill>
                  <a:srgbClr val="FF0000"/>
                </a:solidFill>
                <a:latin typeface="Calibri"/>
                <a:ea typeface="Calibri"/>
                <a:cs typeface="Calibri" panose="020F0502020204030204" pitchFamily="34" charset="0"/>
              </a:rPr>
              <a:t>هل العبارات التالية صحيحة ام خاطئة؟</a:t>
            </a:r>
            <a:endParaRPr lang="en-US" sz="2400" dirty="0">
              <a:effectLst/>
              <a:latin typeface="Calibri"/>
              <a:ea typeface="Calibri"/>
              <a:cs typeface="Calibri" panose="020F0502020204030204" pitchFamily="34" charset="0"/>
            </a:endParaRPr>
          </a:p>
        </p:txBody>
      </p:sp>
      <p:sp>
        <p:nvSpPr>
          <p:cNvPr id="2" name="TextBox 1">
            <a:extLst>
              <a:ext uri="{FF2B5EF4-FFF2-40B4-BE49-F238E27FC236}">
                <a16:creationId xmlns:a16="http://schemas.microsoft.com/office/drawing/2014/main" id="{A1F904C7-35DF-8048-978A-10945C2DF0DD}"/>
              </a:ext>
            </a:extLst>
          </p:cNvPr>
          <p:cNvSpPr txBox="1"/>
          <p:nvPr/>
        </p:nvSpPr>
        <p:spPr>
          <a:xfrm>
            <a:off x="593279" y="4774418"/>
            <a:ext cx="11329780" cy="4312976"/>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هل يجوز للموظفين تبادل الأموال أو غيرها من الأشياء مقابل ممارسة الجنس، طالما أن هذا لا يحدث مع أي شخص مرتبط بعملنا ولا يحدث أثناء وجود هذا الشخص "في الخدمة" بأي شكل من الأشكال</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هل يجوز استخدام العقاب الجسدي ضد الطفل طالما أنه خفيف وغير متكرر ويتوافق مع الثقافة المحلية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غالبًا ما يقضي أحد الزملاء ليلة مع امرأة شابة من إحدى المجتمعات التي لديها برامج للجمعية الوطنية، لكن لا بأس في ذللك لأنها تريد أن تدخل في هذه العلاقة وقد وافق أبوها ورئيسيها على ذلك</a:t>
            </a:r>
            <a:endParaRPr lang="en-US" sz="2400" dirty="0">
              <a:effectLst/>
              <a:latin typeface="Calibri"/>
              <a:ea typeface="Calibri"/>
              <a:cs typeface="Calibri" panose="020F0502020204030204" pitchFamily="34" charset="0"/>
            </a:endParaRPr>
          </a:p>
        </p:txBody>
      </p:sp>
      <p:sp>
        <p:nvSpPr>
          <p:cNvPr id="5" name="TextBox 4">
            <a:extLst>
              <a:ext uri="{FF2B5EF4-FFF2-40B4-BE49-F238E27FC236}">
                <a16:creationId xmlns:a16="http://schemas.microsoft.com/office/drawing/2014/main" id="{2A2915B5-C804-5649-BCB0-D7EEB444A2EC}"/>
              </a:ext>
            </a:extLst>
          </p:cNvPr>
          <p:cNvSpPr txBox="1"/>
          <p:nvPr/>
        </p:nvSpPr>
        <p:spPr>
          <a:xfrm>
            <a:off x="12381866" y="4774418"/>
            <a:ext cx="4776580" cy="1031051"/>
          </a:xfrm>
          <a:prstGeom prst="rect">
            <a:avLst/>
          </a:prstGeom>
          <a:noFill/>
        </p:spPr>
        <p:txBody>
          <a:bodyPr wrap="square" rtlCol="0">
            <a:spAutoFit/>
          </a:bodyPr>
          <a:lstStyle/>
          <a:p>
            <a:pPr algn="r">
              <a:spcAft>
                <a:spcPts val="600"/>
              </a:spcAft>
              <a:buClr>
                <a:srgbClr val="FF0000"/>
              </a:buClr>
            </a:pPr>
            <a:r>
              <a:rPr lang="ar-JO"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خاطئة </a:t>
            </a:r>
          </a:p>
          <a:p>
            <a:pPr algn="r">
              <a:spcAft>
                <a:spcPts val="600"/>
              </a:spcAft>
              <a:buClr>
                <a:srgbClr val="FF0000"/>
              </a:buClr>
            </a:pPr>
            <a:r>
              <a:rPr lang="ar-JO" sz="2800" b="1" dirty="0">
                <a:solidFill>
                  <a:schemeClr val="bg1"/>
                </a:solidFill>
                <a:latin typeface="Roboto" panose="02000000000000000000" pitchFamily="2" charset="0"/>
                <a:ea typeface="Roboto" panose="02000000000000000000" pitchFamily="2" charset="0"/>
                <a:cs typeface="Open Sans" panose="020B0606030504020204" pitchFamily="34" charset="0"/>
              </a:rPr>
              <a:t>هذا النوع من الاستغلال الجنسي محظور</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8" name="TextBox 7">
            <a:extLst>
              <a:ext uri="{FF2B5EF4-FFF2-40B4-BE49-F238E27FC236}">
                <a16:creationId xmlns:a16="http://schemas.microsoft.com/office/drawing/2014/main" id="{9B490DF6-7862-F84A-AEAA-B9BD420A3E5B}"/>
              </a:ext>
            </a:extLst>
          </p:cNvPr>
          <p:cNvSpPr txBox="1"/>
          <p:nvPr/>
        </p:nvSpPr>
        <p:spPr>
          <a:xfrm>
            <a:off x="12381866" y="6568780"/>
            <a:ext cx="5619263" cy="1031051"/>
          </a:xfrm>
          <a:prstGeom prst="rect">
            <a:avLst/>
          </a:prstGeom>
          <a:noFill/>
        </p:spPr>
        <p:txBody>
          <a:bodyPr wrap="square" rtlCol="0">
            <a:spAutoFit/>
          </a:bodyPr>
          <a:lstStyle/>
          <a:p>
            <a:pPr algn="r">
              <a:spcAft>
                <a:spcPts val="600"/>
              </a:spcAft>
              <a:buClr>
                <a:srgbClr val="FF0000"/>
              </a:buClr>
            </a:pPr>
            <a:r>
              <a:rPr lang="ar-JO"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خاطئة</a:t>
            </a:r>
          </a:p>
          <a:p>
            <a:pPr algn="r">
              <a:spcAft>
                <a:spcPts val="600"/>
              </a:spcAft>
              <a:buClr>
                <a:srgbClr val="FF0000"/>
              </a:buClr>
            </a:pPr>
            <a:r>
              <a:rPr lang="ar-JO" sz="2800" b="1" dirty="0">
                <a:solidFill>
                  <a:schemeClr val="bg1"/>
                </a:solidFill>
                <a:latin typeface="Roboto" panose="02000000000000000000" pitchFamily="2" charset="0"/>
                <a:ea typeface="Roboto" panose="02000000000000000000" pitchFamily="2" charset="0"/>
                <a:cs typeface="Open Sans" panose="020B0606030504020204" pitchFamily="34" charset="0"/>
              </a:rPr>
              <a:t>ضرب الأطفال مرفوض تماما </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9" name="TextBox 8">
            <a:extLst>
              <a:ext uri="{FF2B5EF4-FFF2-40B4-BE49-F238E27FC236}">
                <a16:creationId xmlns:a16="http://schemas.microsoft.com/office/drawing/2014/main" id="{E2302365-F59E-F141-9D03-60043C47E8A0}"/>
              </a:ext>
            </a:extLst>
          </p:cNvPr>
          <p:cNvSpPr txBox="1"/>
          <p:nvPr/>
        </p:nvSpPr>
        <p:spPr>
          <a:xfrm>
            <a:off x="12381866" y="7932254"/>
            <a:ext cx="5475828" cy="1461939"/>
          </a:xfrm>
          <a:prstGeom prst="rect">
            <a:avLst/>
          </a:prstGeom>
          <a:noFill/>
        </p:spPr>
        <p:txBody>
          <a:bodyPr wrap="square" rtlCol="0">
            <a:spAutoFit/>
          </a:bodyPr>
          <a:lstStyle/>
          <a:p>
            <a:pPr algn="r">
              <a:spcAft>
                <a:spcPts val="600"/>
              </a:spcAft>
              <a:buClr>
                <a:srgbClr val="FF0000"/>
              </a:buClr>
            </a:pPr>
            <a:r>
              <a:rPr lang="ar-JO"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خاطئة</a:t>
            </a:r>
            <a:endParaRPr lang="en-US" sz="2800" b="1" dirty="0">
              <a:solidFill>
                <a:schemeClr val="accent3"/>
              </a:solidFill>
              <a:latin typeface="Roboto" panose="02000000000000000000" pitchFamily="2" charset="0"/>
              <a:ea typeface="Roboto" panose="02000000000000000000" pitchFamily="2" charset="0"/>
              <a:cs typeface="Open Sans" panose="020B0606030504020204" pitchFamily="34" charset="0"/>
            </a:endParaRPr>
          </a:p>
          <a:p>
            <a:pPr algn="r">
              <a:spcAft>
                <a:spcPts val="1800"/>
              </a:spcAft>
              <a:buClr>
                <a:srgbClr val="FF0000"/>
              </a:buClr>
            </a:pPr>
            <a:r>
              <a:rPr lang="ar-JO" sz="2800" dirty="0">
                <a:latin typeface="Roboto" panose="02000000000000000000" pitchFamily="2" charset="0"/>
                <a:ea typeface="Roboto" panose="02000000000000000000" pitchFamily="2" charset="0"/>
                <a:cs typeface="Open Sans" panose="020B0606030504020204" pitchFamily="34" charset="0"/>
              </a:rPr>
              <a:t>هناك خلل في ميزان القوى وقد تكون الفتاة مُستغلة من قبل أبيها أو زميلها </a:t>
            </a:r>
            <a:endParaRPr lang="en-US" sz="2800" dirty="0">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25245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anim calcmode="lin" valueType="num">
                                      <p:cBhvr additive="base">
                                        <p:cTn id="2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1" end="1"/>
                                            </p:txEl>
                                          </p:spTgt>
                                        </p:tgtEl>
                                        <p:attrNameLst>
                                          <p:attrName>style.visibility</p:attrName>
                                        </p:attrNameLst>
                                      </p:cBhvr>
                                      <p:to>
                                        <p:strVal val="visible"/>
                                      </p:to>
                                    </p:set>
                                    <p:anim calcmode="lin" valueType="num">
                                      <p:cBhvr additive="base">
                                        <p:cTn id="3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2" end="2"/>
                                            </p:txEl>
                                          </p:spTgt>
                                        </p:tgtEl>
                                        <p:attrNameLst>
                                          <p:attrName>style.visibility</p:attrName>
                                        </p:attrNameLst>
                                      </p:cBhvr>
                                      <p:to>
                                        <p:strVal val="visible"/>
                                      </p:to>
                                    </p:set>
                                    <p:anim calcmode="lin" valueType="num">
                                      <p:cBhvr additive="base">
                                        <p:cTn id="3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81" y="655706"/>
            <a:ext cx="11795944" cy="763671"/>
          </a:xfrm>
          <a:prstGeom prst="rect">
            <a:avLst/>
          </a:prstGeom>
          <a:noFill/>
        </p:spPr>
        <p:txBody>
          <a:bodyPr wrap="square" rtlCol="0">
            <a:spAutoFit/>
          </a:bodyPr>
          <a:lstStyle/>
          <a:p>
            <a:pPr>
              <a:lnSpc>
                <a:spcPct val="80000"/>
              </a:lnSpc>
            </a:pPr>
            <a:r>
              <a:rPr lang="ar-JO" sz="5400" b="1" dirty="0">
                <a:solidFill>
                  <a:schemeClr val="bg1"/>
                </a:solidFill>
                <a:ea typeface="Roboto Black" panose="02000000000000000000" pitchFamily="2" charset="0"/>
                <a:cs typeface="Open Sans Light" panose="020B0306030504020204" pitchFamily="34" charset="0"/>
              </a:rPr>
              <a:t>الاحتيال والفساد </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7" name="TextBox 6">
            <a:extLst>
              <a:ext uri="{FF2B5EF4-FFF2-40B4-BE49-F238E27FC236}">
                <a16:creationId xmlns:a16="http://schemas.microsoft.com/office/drawing/2014/main" id="{800BE83F-8CEF-A845-BB3C-62779F4A4359}"/>
              </a:ext>
            </a:extLst>
          </p:cNvPr>
          <p:cNvSpPr txBox="1"/>
          <p:nvPr/>
        </p:nvSpPr>
        <p:spPr>
          <a:xfrm>
            <a:off x="593281" y="1804160"/>
            <a:ext cx="9106532" cy="8185831"/>
          </a:xfrm>
          <a:prstGeom prst="rect">
            <a:avLst/>
          </a:prstGeom>
          <a:noFill/>
        </p:spPr>
        <p:txBody>
          <a:bodyPr wrap="square" rtlCol="0">
            <a:spAutoFit/>
          </a:bodyPr>
          <a:lstStyle/>
          <a:p>
            <a:pPr marL="685800" marR="0" algn="r" rtl="1">
              <a:lnSpc>
                <a:spcPct val="115000"/>
              </a:lnSpc>
              <a:spcBef>
                <a:spcPts val="0"/>
              </a:spcBef>
              <a:spcAft>
                <a:spcPts val="1000"/>
              </a:spcAft>
            </a:pPr>
            <a:r>
              <a:rPr lang="ar-JO" sz="2800" dirty="0">
                <a:solidFill>
                  <a:srgbClr val="ED7D31"/>
                </a:solidFill>
                <a:latin typeface="Calibri"/>
                <a:ea typeface="Calibri"/>
                <a:cs typeface="Calibri" panose="020F0502020204030204" pitchFamily="34" charset="0"/>
              </a:rPr>
              <a:t>ما هذا؟</a:t>
            </a:r>
            <a:endParaRPr lang="en-US" sz="2400" dirty="0">
              <a:solidFill>
                <a:srgbClr val="ED7D31"/>
              </a:solidFill>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انتهاك خطير لمدونة قواعد السلوك الدولية، ومدونتي قواعد سلوك موظفي الاتحاد الدولي واللجنة الدولية للصليب الأحمر</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الاحتيال يعني أي تصرف أو تقاعس متعمد متعمد يهدف إلى خداع الآخرين، ويترتب عليه خسارة الضحية وتحقيق مصالح للمخالف </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الفساد  يعني إساءة استخدام السلطة الموكلة لتحقيق مكاسب خاصة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هذا يتضمن</a:t>
            </a:r>
            <a:r>
              <a:rPr lang="en-US" sz="2800" dirty="0">
                <a:latin typeface="Calibri"/>
                <a:ea typeface="Calibri"/>
                <a:cs typeface="Calibri" panose="020F0502020204030204" pitchFamily="34" charset="0"/>
              </a:rPr>
              <a:t>:</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سرقة الأموال أو الإمدادات</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الرشوة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المحسوبية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يجب علينا الإبلاغ عن ذلك في حال الاشتباه </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800" dirty="0">
                <a:latin typeface="Calibri"/>
                <a:ea typeface="Calibri"/>
                <a:cs typeface="Calibri" panose="020F0502020204030204" pitchFamily="34" charset="0"/>
              </a:rPr>
              <a:t>ما  تأثير الفساد؟ على المجتمعات؟ على علاقتنا وسمعتنا في المجتمعات؟ على منظماتنا؟</a:t>
            </a:r>
            <a:endParaRPr lang="en-US" sz="2400" dirty="0">
              <a:latin typeface="Calibri"/>
              <a:ea typeface="Calibri"/>
              <a:cs typeface="Calibri" panose="020F0502020204030204" pitchFamily="34" charset="0"/>
            </a:endParaRPr>
          </a:p>
          <a:p>
            <a:pPr marL="342900" indent="-342900">
              <a:spcAft>
                <a:spcPts val="1800"/>
              </a:spcAft>
              <a:buClr>
                <a:srgbClr val="FF0000"/>
              </a:buClr>
              <a:buFont typeface="Arial" panose="020B0604020202020204" pitchFamily="34" charset="0"/>
              <a:buChar char="•"/>
            </a:pPr>
            <a:endParaRPr lang="en-US" sz="24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pic>
        <p:nvPicPr>
          <p:cNvPr id="12" name="Picture Placeholder 11">
            <a:extLst>
              <a:ext uri="{FF2B5EF4-FFF2-40B4-BE49-F238E27FC236}">
                <a16:creationId xmlns:a16="http://schemas.microsoft.com/office/drawing/2014/main" id="{FDF64038-DF52-9C45-936B-1660B1744B1E}"/>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10350960" y="1616601"/>
            <a:ext cx="7687902" cy="7699484"/>
          </a:xfrm>
        </p:spPr>
      </p:pic>
    </p:spTree>
    <p:extLst>
      <p:ext uri="{BB962C8B-B14F-4D97-AF65-F5344CB8AC3E}">
        <p14:creationId xmlns:p14="http://schemas.microsoft.com/office/powerpoint/2010/main" val="12224530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460909"/>
            <a:ext cx="16726532" cy="77162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مناقشة </a:t>
            </a:r>
            <a:r>
              <a:rPr lang="en-US" sz="5400" b="1" dirty="0">
                <a:solidFill>
                  <a:schemeClr val="bg1"/>
                </a:solidFill>
                <a:ea typeface="Roboto Black" panose="02000000000000000000" pitchFamily="2" charset="0"/>
                <a:cs typeface="Open Sans Light" panose="020B0306030504020204" pitchFamily="34" charset="0"/>
              </a:rPr>
              <a:t> </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2" name="TextBox 1">
            <a:extLst>
              <a:ext uri="{FF2B5EF4-FFF2-40B4-BE49-F238E27FC236}">
                <a16:creationId xmlns:a16="http://schemas.microsoft.com/office/drawing/2014/main" id="{A1F904C7-35DF-8048-978A-10945C2DF0DD}"/>
              </a:ext>
            </a:extLst>
          </p:cNvPr>
          <p:cNvSpPr txBox="1"/>
          <p:nvPr/>
        </p:nvSpPr>
        <p:spPr>
          <a:xfrm>
            <a:off x="593279" y="1481132"/>
            <a:ext cx="7923192" cy="5385064"/>
          </a:xfrm>
          <a:prstGeom prst="rect">
            <a:avLst/>
          </a:prstGeom>
          <a:noFill/>
        </p:spPr>
        <p:txBody>
          <a:bodyPr wrap="square" rtlCol="0">
            <a:spAutoFit/>
          </a:bodyPr>
          <a:lstStyle/>
          <a:p>
            <a:pPr marL="1143000" marR="0" algn="r" rtl="1">
              <a:lnSpc>
                <a:spcPct val="115000"/>
              </a:lnSpc>
              <a:spcBef>
                <a:spcPts val="0"/>
              </a:spcBef>
              <a:spcAft>
                <a:spcPts val="1000"/>
              </a:spcAft>
            </a:pPr>
            <a:r>
              <a:rPr lang="ar-JO" sz="2800" dirty="0">
                <a:solidFill>
                  <a:srgbClr val="FF0000"/>
                </a:solidFill>
                <a:latin typeface="Calibri"/>
                <a:ea typeface="Calibri"/>
                <a:cs typeface="Calibri" panose="020F0502020204030204" pitchFamily="34" charset="0"/>
              </a:rPr>
              <a:t>هل هذا فساد؟</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الاحتفاظ بالمواد  المراد  توزيعها على المجتمعات</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إعطاء الأفضلية في التوظيف لأحد أفراد الأسرة</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قبول هدية كبيرة من المورد</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قبول قلم رخيص من المورد</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مطالبة المجتمعات بإضافة الأموال إلى قوائم التوزيع</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استبدال الأسماء الموجودة في قائمة المستلمين بأسماء  أفراد أسرة قائد المجتمع لأنه طلب منك ذلك </a:t>
            </a:r>
            <a:endParaRPr lang="en-US" sz="2400" dirty="0">
              <a:latin typeface="Calibri"/>
              <a:ea typeface="Calibri"/>
              <a:cs typeface="Calibri" panose="020F0502020204030204" pitchFamily="34" charset="0"/>
            </a:endParaRPr>
          </a:p>
          <a:p>
            <a:pPr marL="514350" indent="-514350">
              <a:spcAft>
                <a:spcPts val="5400"/>
              </a:spcAft>
              <a:buClr>
                <a:srgbClr val="FF0000"/>
              </a:buClr>
              <a:buFont typeface="+mj-lt"/>
              <a:buAutoNum type="arabicPeriod"/>
            </a:pP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5" name="TextBox 4">
            <a:extLst>
              <a:ext uri="{FF2B5EF4-FFF2-40B4-BE49-F238E27FC236}">
                <a16:creationId xmlns:a16="http://schemas.microsoft.com/office/drawing/2014/main" id="{2A2915B5-C804-5649-BCB0-D7EEB444A2EC}"/>
              </a:ext>
            </a:extLst>
          </p:cNvPr>
          <p:cNvSpPr txBox="1"/>
          <p:nvPr/>
        </p:nvSpPr>
        <p:spPr>
          <a:xfrm>
            <a:off x="8875058" y="2125386"/>
            <a:ext cx="8842509" cy="523220"/>
          </a:xfrm>
          <a:prstGeom prst="rect">
            <a:avLst/>
          </a:prstGeom>
          <a:noFill/>
        </p:spPr>
        <p:txBody>
          <a:bodyPr wrap="square" rtlCol="0">
            <a:spAutoFit/>
          </a:bodyPr>
          <a:lstStyle/>
          <a:p>
            <a:pPr algn="r">
              <a:spcAft>
                <a:spcPts val="600"/>
              </a:spcAft>
              <a:buClr>
                <a:srgbClr val="FF0000"/>
              </a:buClr>
            </a:pP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نعم- هذه سرقة من المجتمعات وحرمانها من استحقاقاتها </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10" name="TextBox 9">
            <a:extLst>
              <a:ext uri="{FF2B5EF4-FFF2-40B4-BE49-F238E27FC236}">
                <a16:creationId xmlns:a16="http://schemas.microsoft.com/office/drawing/2014/main" id="{955769FA-3FF4-5E40-8F88-7C4443094BF0}"/>
              </a:ext>
            </a:extLst>
          </p:cNvPr>
          <p:cNvSpPr txBox="1"/>
          <p:nvPr/>
        </p:nvSpPr>
        <p:spPr>
          <a:xfrm>
            <a:off x="8875058" y="3739046"/>
            <a:ext cx="8842509" cy="523220"/>
          </a:xfrm>
          <a:prstGeom prst="rect">
            <a:avLst/>
          </a:prstGeom>
          <a:noFill/>
        </p:spPr>
        <p:txBody>
          <a:bodyPr wrap="square" rtlCol="0">
            <a:spAutoFit/>
          </a:bodyPr>
          <a:lstStyle/>
          <a:p>
            <a:pPr algn="r">
              <a:spcAft>
                <a:spcPts val="600"/>
              </a:spcAft>
              <a:buClr>
                <a:srgbClr val="FF0000"/>
              </a:buClr>
            </a:pPr>
            <a:r>
              <a:rPr lang="ar-JO"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نعم- </a:t>
            </a: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هذه محسوبية </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16" name="TextBox 15">
            <a:extLst>
              <a:ext uri="{FF2B5EF4-FFF2-40B4-BE49-F238E27FC236}">
                <a16:creationId xmlns:a16="http://schemas.microsoft.com/office/drawing/2014/main" id="{18B09E46-34DF-1E47-A502-10A8FE9BBE25}"/>
              </a:ext>
            </a:extLst>
          </p:cNvPr>
          <p:cNvSpPr txBox="1"/>
          <p:nvPr/>
        </p:nvSpPr>
        <p:spPr>
          <a:xfrm>
            <a:off x="8875059" y="4803635"/>
            <a:ext cx="8842508" cy="954107"/>
          </a:xfrm>
          <a:prstGeom prst="rect">
            <a:avLst/>
          </a:prstGeom>
          <a:noFill/>
        </p:spPr>
        <p:txBody>
          <a:bodyPr wrap="square" rtlCol="0">
            <a:spAutoFit/>
          </a:bodyPr>
          <a:lstStyle/>
          <a:p>
            <a:pPr algn="r">
              <a:spcAft>
                <a:spcPts val="600"/>
              </a:spcAft>
              <a:buClr>
                <a:srgbClr val="FF0000"/>
              </a:buClr>
            </a:pPr>
            <a:r>
              <a:rPr lang="ar-JO" sz="2800" dirty="0">
                <a:solidFill>
                  <a:srgbClr val="FF0000"/>
                </a:solidFill>
                <a:latin typeface="Roboto" panose="02000000000000000000" pitchFamily="2" charset="0"/>
                <a:ea typeface="Roboto" panose="02000000000000000000" pitchFamily="2" charset="0"/>
                <a:cs typeface="Open Sans" panose="020B0606030504020204" pitchFamily="34" charset="0"/>
              </a:rPr>
              <a:t>نعم</a:t>
            </a: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 - قد يؤثر هذا على قرارك بشأن المورد الذي تختاره، أو قد يُنظر إليه على أنه رشوة</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8" name="TextBox 7">
            <a:extLst>
              <a:ext uri="{FF2B5EF4-FFF2-40B4-BE49-F238E27FC236}">
                <a16:creationId xmlns:a16="http://schemas.microsoft.com/office/drawing/2014/main" id="{C36FB30A-CB55-1948-93B7-D560FE716AC1}"/>
              </a:ext>
            </a:extLst>
          </p:cNvPr>
          <p:cNvSpPr txBox="1"/>
          <p:nvPr/>
        </p:nvSpPr>
        <p:spPr>
          <a:xfrm>
            <a:off x="8875059" y="5919722"/>
            <a:ext cx="8842508" cy="523220"/>
          </a:xfrm>
          <a:prstGeom prst="rect">
            <a:avLst/>
          </a:prstGeom>
          <a:noFill/>
        </p:spPr>
        <p:txBody>
          <a:bodyPr wrap="square" rtlCol="0">
            <a:spAutoFit/>
          </a:bodyPr>
          <a:lstStyle/>
          <a:p>
            <a:pPr algn="r">
              <a:spcAft>
                <a:spcPts val="600"/>
              </a:spcAft>
              <a:buClr>
                <a:srgbClr val="FF0000"/>
              </a:buClr>
            </a:pP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لا-من غير المرجح أن يؤثر هذا على القرار بشأن المورد الذي ينبغي اختياره </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9" name="TextBox 8">
            <a:extLst>
              <a:ext uri="{FF2B5EF4-FFF2-40B4-BE49-F238E27FC236}">
                <a16:creationId xmlns:a16="http://schemas.microsoft.com/office/drawing/2014/main" id="{DF3632A9-F5E6-0E43-AAD3-F17F7D6E709F}"/>
              </a:ext>
            </a:extLst>
          </p:cNvPr>
          <p:cNvSpPr txBox="1"/>
          <p:nvPr/>
        </p:nvSpPr>
        <p:spPr>
          <a:xfrm>
            <a:off x="8875059" y="7035809"/>
            <a:ext cx="8842508" cy="523220"/>
          </a:xfrm>
          <a:prstGeom prst="rect">
            <a:avLst/>
          </a:prstGeom>
          <a:noFill/>
        </p:spPr>
        <p:txBody>
          <a:bodyPr wrap="square" rtlCol="0">
            <a:spAutoFit/>
          </a:bodyPr>
          <a:lstStyle/>
          <a:p>
            <a:pPr algn="r">
              <a:spcAft>
                <a:spcPts val="600"/>
              </a:spcAft>
              <a:buClr>
                <a:srgbClr val="FF0000"/>
              </a:buClr>
            </a:pPr>
            <a:r>
              <a:rPr lang="ar-JO"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نعم- </a:t>
            </a: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هذا سوء استخدام سلطة واستغلال لضعف الناس </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11" name="TextBox 10">
            <a:extLst>
              <a:ext uri="{FF2B5EF4-FFF2-40B4-BE49-F238E27FC236}">
                <a16:creationId xmlns:a16="http://schemas.microsoft.com/office/drawing/2014/main" id="{F913CB1B-AB13-D04F-86A7-7D8CAF67E97D}"/>
              </a:ext>
            </a:extLst>
          </p:cNvPr>
          <p:cNvSpPr txBox="1"/>
          <p:nvPr/>
        </p:nvSpPr>
        <p:spPr>
          <a:xfrm>
            <a:off x="8875059" y="8532913"/>
            <a:ext cx="8842508" cy="954107"/>
          </a:xfrm>
          <a:prstGeom prst="rect">
            <a:avLst/>
          </a:prstGeom>
          <a:noFill/>
        </p:spPr>
        <p:txBody>
          <a:bodyPr wrap="square" rtlCol="0">
            <a:spAutoFit/>
          </a:bodyPr>
          <a:lstStyle/>
          <a:p>
            <a:pPr algn="r">
              <a:spcAft>
                <a:spcPts val="600"/>
              </a:spcAft>
              <a:buClr>
                <a:srgbClr val="FF0000"/>
              </a:buClr>
            </a:pPr>
            <a:r>
              <a:rPr lang="ar-JO" sz="2800" dirty="0">
                <a:solidFill>
                  <a:srgbClr val="FF0000"/>
                </a:solidFill>
                <a:latin typeface="Roboto" panose="02000000000000000000" pitchFamily="2" charset="0"/>
                <a:ea typeface="Roboto" panose="02000000000000000000" pitchFamily="2" charset="0"/>
                <a:cs typeface="Open Sans" panose="020B0606030504020204" pitchFamily="34" charset="0"/>
              </a:rPr>
              <a:t>نعم</a:t>
            </a:r>
            <a:r>
              <a:rPr lang="ar-JO" sz="2800" dirty="0">
                <a:solidFill>
                  <a:schemeClr val="bg1"/>
                </a:solidFill>
                <a:latin typeface="Roboto" panose="02000000000000000000" pitchFamily="2" charset="0"/>
                <a:ea typeface="Roboto" panose="02000000000000000000" pitchFamily="2" charset="0"/>
                <a:cs typeface="Open Sans" panose="020B0606030504020204" pitchFamily="34" charset="0"/>
              </a:rPr>
              <a:t>- هذا لا يُعد تسليما للمساعدة على أساس الحاجة فقط ويدمر الحيادية والسمعة</a:t>
            </a: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55232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6" grpId="0"/>
      <p:bldP spid="8" grpId="0"/>
      <p:bldP spid="9"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6900" y="512858"/>
            <a:ext cx="16726532"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قواعد أخرى مهمة؟</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5" name="TextBox 4"/>
          <p:cNvSpPr txBox="1"/>
          <p:nvPr/>
        </p:nvSpPr>
        <p:spPr>
          <a:xfrm>
            <a:off x="1718441" y="2784933"/>
            <a:ext cx="6495393" cy="1134670"/>
          </a:xfrm>
          <a:prstGeom prst="rect">
            <a:avLst/>
          </a:prstGeom>
          <a:noFill/>
        </p:spPr>
        <p:txBody>
          <a:bodyPr wrap="square" rtlCol="0">
            <a:spAutoFit/>
          </a:bodyPr>
          <a:lstStyle/>
          <a:p>
            <a:pPr marL="1600200" marR="0" algn="r" rtl="1">
              <a:lnSpc>
                <a:spcPct val="115000"/>
              </a:lnSpc>
              <a:spcBef>
                <a:spcPts val="0"/>
              </a:spcBef>
              <a:spcAft>
                <a:spcPts val="1000"/>
              </a:spcAft>
            </a:pPr>
            <a:r>
              <a:rPr lang="ar-JO" dirty="0">
                <a:latin typeface="Calibri"/>
                <a:ea typeface="Calibri"/>
                <a:cs typeface="Calibri" panose="020F0502020204030204" pitchFamily="34" charset="0"/>
              </a:rPr>
              <a:t>اتبع القواعد التي نقدمها لك بشأن استخدام الشعارات. الشعارات تمثل رموزا خاصة ينبغي حمايتها. </a:t>
            </a:r>
            <a:endParaRPr lang="en-US" sz="1600" dirty="0">
              <a:latin typeface="Calibri"/>
              <a:ea typeface="Calibri"/>
              <a:cs typeface="Calibri" panose="020F0502020204030204" pitchFamily="34" charset="0"/>
            </a:endParaRPr>
          </a:p>
          <a:p>
            <a:pPr algn="r"/>
            <a:r>
              <a:rPr lang="ar-JO" dirty="0">
                <a:latin typeface="Calibri"/>
                <a:ea typeface="Calibri"/>
                <a:cs typeface="Calibri" panose="020F0502020204030204" pitchFamily="34" charset="0"/>
              </a:rPr>
              <a:t>لدينا ثلاثة شعارات وهي الصليب الأحمر والهلال الأحمر  والبلورة الحمراء</a:t>
            </a:r>
            <a:endParaRPr lang="en-US" dirty="0"/>
          </a:p>
        </p:txBody>
      </p:sp>
      <p:sp>
        <p:nvSpPr>
          <p:cNvPr id="7" name="TextBox 6"/>
          <p:cNvSpPr txBox="1"/>
          <p:nvPr/>
        </p:nvSpPr>
        <p:spPr>
          <a:xfrm>
            <a:off x="1718441" y="5268090"/>
            <a:ext cx="5344509" cy="369332"/>
          </a:xfrm>
          <a:prstGeom prst="rect">
            <a:avLst/>
          </a:prstGeom>
          <a:noFill/>
        </p:spPr>
        <p:txBody>
          <a:bodyPr wrap="square" rtlCol="0">
            <a:spAutoFit/>
          </a:bodyPr>
          <a:lstStyle/>
          <a:p>
            <a:pPr rtl="1"/>
            <a:r>
              <a:rPr lang="ar-JO" dirty="0">
                <a:cs typeface="Calibri" panose="020F0502020204030204" pitchFamily="34" charset="0"/>
              </a:rPr>
              <a:t>لا ترتدي أي لباس عليه أي شعار من تلك الشعارات وأنت خارج العمل </a:t>
            </a:r>
            <a:endParaRPr lang="en-US" dirty="0"/>
          </a:p>
        </p:txBody>
      </p:sp>
      <p:sp>
        <p:nvSpPr>
          <p:cNvPr id="8" name="TextBox 7"/>
          <p:cNvSpPr txBox="1"/>
          <p:nvPr/>
        </p:nvSpPr>
        <p:spPr>
          <a:xfrm>
            <a:off x="11061491" y="3550271"/>
            <a:ext cx="6914343" cy="369332"/>
          </a:xfrm>
          <a:prstGeom prst="rect">
            <a:avLst/>
          </a:prstGeom>
          <a:noFill/>
        </p:spPr>
        <p:txBody>
          <a:bodyPr wrap="square" rtlCol="0">
            <a:spAutoFit/>
          </a:bodyPr>
          <a:lstStyle/>
          <a:p>
            <a:r>
              <a:rPr lang="ar-JO" dirty="0">
                <a:cs typeface="Calibri" panose="020F0502020204030204" pitchFamily="34" charset="0"/>
              </a:rPr>
              <a:t>حافظ على سرية المعلومات المتصلة بعملك وبالأشخاص الذين تخدمهم </a:t>
            </a:r>
            <a:endParaRPr lang="en-US" dirty="0"/>
          </a:p>
        </p:txBody>
      </p:sp>
      <p:sp>
        <p:nvSpPr>
          <p:cNvPr id="11" name="TextBox 10"/>
          <p:cNvSpPr txBox="1"/>
          <p:nvPr/>
        </p:nvSpPr>
        <p:spPr>
          <a:xfrm>
            <a:off x="10137228" y="6889531"/>
            <a:ext cx="6463862" cy="1176219"/>
          </a:xfrm>
          <a:prstGeom prst="rect">
            <a:avLst/>
          </a:prstGeom>
          <a:noFill/>
        </p:spPr>
        <p:txBody>
          <a:bodyPr wrap="square" rtlCol="0">
            <a:spAutoFit/>
          </a:bodyPr>
          <a:lstStyle/>
          <a:p>
            <a:pPr marL="1600200" marR="0" algn="r" rtl="1">
              <a:lnSpc>
                <a:spcPct val="115000"/>
              </a:lnSpc>
              <a:spcBef>
                <a:spcPts val="0"/>
              </a:spcBef>
              <a:spcAft>
                <a:spcPts val="1000"/>
              </a:spcAft>
            </a:pPr>
            <a:r>
              <a:rPr lang="ar-JO" dirty="0">
                <a:latin typeface="Calibri"/>
                <a:ea typeface="Calibri"/>
                <a:cs typeface="Calibri" panose="020F0502020204030204" pitchFamily="34" charset="0"/>
              </a:rPr>
              <a:t>لا تخبر الناس عن أفكارك بشأن الحكومة أو الأشياء التي تحدث في البلد </a:t>
            </a:r>
            <a:endParaRPr lang="en-US" sz="1600" dirty="0">
              <a:latin typeface="Calibri"/>
              <a:ea typeface="Calibri"/>
              <a:cs typeface="Calibri" panose="020F0502020204030204" pitchFamily="34" charset="0"/>
            </a:endParaRPr>
          </a:p>
          <a:p>
            <a:pPr marL="1600200" marR="0" algn="r" rtl="1">
              <a:lnSpc>
                <a:spcPct val="115000"/>
              </a:lnSpc>
              <a:spcBef>
                <a:spcPts val="0"/>
              </a:spcBef>
              <a:spcAft>
                <a:spcPts val="1000"/>
              </a:spcAft>
            </a:pPr>
            <a:r>
              <a:rPr lang="ar-JO" dirty="0">
                <a:latin typeface="Calibri"/>
                <a:ea typeface="Calibri"/>
                <a:cs typeface="Calibri" panose="020F0502020204030204" pitchFamily="34" charset="0"/>
              </a:rPr>
              <a:t>لا تذكر الجهة التي  تؤديها  </a:t>
            </a:r>
            <a:endParaRPr lang="en-US" sz="1600" dirty="0">
              <a:effectLst/>
              <a:latin typeface="Calibri"/>
              <a:ea typeface="Calibri"/>
              <a:cs typeface="Calibri" panose="020F0502020204030204" pitchFamily="34" charset="0"/>
            </a:endParaRPr>
          </a:p>
        </p:txBody>
      </p:sp>
      <p:sp>
        <p:nvSpPr>
          <p:cNvPr id="12" name="TextBox 11"/>
          <p:cNvSpPr txBox="1"/>
          <p:nvPr/>
        </p:nvSpPr>
        <p:spPr>
          <a:xfrm>
            <a:off x="1923394" y="7319985"/>
            <a:ext cx="5498621" cy="369332"/>
          </a:xfrm>
          <a:prstGeom prst="rect">
            <a:avLst/>
          </a:prstGeom>
          <a:noFill/>
        </p:spPr>
        <p:txBody>
          <a:bodyPr wrap="none" rtlCol="0">
            <a:spAutoFit/>
          </a:bodyPr>
          <a:lstStyle/>
          <a:p>
            <a:r>
              <a:rPr lang="ar-JO" dirty="0">
                <a:cs typeface="Calibri" panose="020F0502020204030204" pitchFamily="34" charset="0"/>
              </a:rPr>
              <a:t>لا تفعل شيئا خاطئا أثناء العمل أو بعد العمل أو شيئا يراه الآخرون خاطئا </a:t>
            </a:r>
            <a:endParaRPr lang="en-US" dirty="0"/>
          </a:p>
        </p:txBody>
      </p:sp>
    </p:spTree>
    <p:extLst>
      <p:ext uri="{BB962C8B-B14F-4D97-AF65-F5344CB8AC3E}">
        <p14:creationId xmlns:p14="http://schemas.microsoft.com/office/powerpoint/2010/main" val="2228173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81" y="655706"/>
            <a:ext cx="11795944"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مدونات قواعد سلوك المنظمة </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pic>
        <p:nvPicPr>
          <p:cNvPr id="4" name="Picture 3">
            <a:extLst>
              <a:ext uri="{FF2B5EF4-FFF2-40B4-BE49-F238E27FC236}">
                <a16:creationId xmlns:a16="http://schemas.microsoft.com/office/drawing/2014/main" id="{5D9E10F1-0070-4548-900E-2BF15CE7F33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3281" y="1879973"/>
            <a:ext cx="3899510" cy="5554056"/>
          </a:xfrm>
          <a:prstGeom prst="rect">
            <a:avLst/>
          </a:prstGeom>
        </p:spPr>
      </p:pic>
      <p:pic>
        <p:nvPicPr>
          <p:cNvPr id="5" name="Picture 4">
            <a:extLst>
              <a:ext uri="{FF2B5EF4-FFF2-40B4-BE49-F238E27FC236}">
                <a16:creationId xmlns:a16="http://schemas.microsoft.com/office/drawing/2014/main" id="{0282B820-3C86-3545-8FD9-D92DC0A7C8F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255624" y="1604042"/>
            <a:ext cx="4547202" cy="6249040"/>
          </a:xfrm>
          <a:prstGeom prst="rect">
            <a:avLst/>
          </a:prstGeom>
        </p:spPr>
      </p:pic>
      <p:pic>
        <p:nvPicPr>
          <p:cNvPr id="13" name="Picture 12" descr="A picture containing text, person, people&#10;&#10;Description automatically generated">
            <a:extLst>
              <a:ext uri="{FF2B5EF4-FFF2-40B4-BE49-F238E27FC236}">
                <a16:creationId xmlns:a16="http://schemas.microsoft.com/office/drawing/2014/main" id="{F6C1E656-8430-A44A-802B-900BCFE5C5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31976" y="1879973"/>
            <a:ext cx="3757375" cy="5554056"/>
          </a:xfrm>
          <a:prstGeom prst="rect">
            <a:avLst/>
          </a:prstGeom>
        </p:spPr>
      </p:pic>
      <p:sp>
        <p:nvSpPr>
          <p:cNvPr id="16" name="TextBox 15">
            <a:extLst>
              <a:ext uri="{FF2B5EF4-FFF2-40B4-BE49-F238E27FC236}">
                <a16:creationId xmlns:a16="http://schemas.microsoft.com/office/drawing/2014/main" id="{0AEB8BCE-DAD6-0F45-9B0F-4A13ED66C602}"/>
              </a:ext>
            </a:extLst>
          </p:cNvPr>
          <p:cNvSpPr txBox="1"/>
          <p:nvPr/>
        </p:nvSpPr>
        <p:spPr>
          <a:xfrm>
            <a:off x="524041" y="8049360"/>
            <a:ext cx="7937500" cy="1769715"/>
          </a:xfrm>
          <a:prstGeom prst="rect">
            <a:avLst/>
          </a:prstGeom>
          <a:noFill/>
        </p:spPr>
        <p:txBody>
          <a:bodyPr wrap="square" rtlCol="0">
            <a:spAutoFit/>
          </a:bodyPr>
          <a:lstStyle/>
          <a:p>
            <a:pPr>
              <a:spcAft>
                <a:spcPts val="3000"/>
              </a:spcAft>
              <a:buClr>
                <a:srgbClr val="FF0000"/>
              </a:buClr>
            </a:pPr>
            <a:r>
              <a:rPr lang="en-US" sz="2800" b="1" dirty="0">
                <a:latin typeface="Roboto" panose="02000000000000000000" pitchFamily="2" charset="0"/>
                <a:ea typeface="Roboto" panose="02000000000000000000" pitchFamily="2" charset="0"/>
                <a:cs typeface="Open Sans" panose="020B0606030504020204" pitchFamily="34" charset="0"/>
              </a:rPr>
              <a:t>ICRC</a:t>
            </a:r>
          </a:p>
          <a:p>
            <a:r>
              <a:rPr lang="en-GB" sz="2800" dirty="0">
                <a:solidFill>
                  <a:schemeClr val="accent3"/>
                </a:solidFill>
                <a:latin typeface="Roboto" panose="02000000000000000000" pitchFamily="2" charset="0"/>
                <a:ea typeface="Roboto" panose="02000000000000000000" pitchFamily="2" charset="0"/>
                <a:hlinkClick r:id="rId6">
                  <a:extLst>
                    <a:ext uri="{A12FA001-AC4F-418D-AE19-62706E023703}">
                      <ahyp:hlinkClr xmlns:ahyp="http://schemas.microsoft.com/office/drawing/2018/hyperlinkcolor" val="tx"/>
                    </a:ext>
                  </a:extLst>
                </a:hlinkClick>
              </a:rPr>
              <a:t>https://www.icrc.org/en/document/code-conduct-employees-icrc</a:t>
            </a:r>
            <a:r>
              <a:rPr lang="en-GB" sz="2800" dirty="0">
                <a:solidFill>
                  <a:schemeClr val="accent3"/>
                </a:solidFill>
                <a:latin typeface="Roboto" panose="02000000000000000000" pitchFamily="2" charset="0"/>
                <a:ea typeface="Roboto" panose="02000000000000000000" pitchFamily="2" charset="0"/>
              </a:rPr>
              <a:t> 	</a:t>
            </a:r>
          </a:p>
        </p:txBody>
      </p:sp>
      <p:sp>
        <p:nvSpPr>
          <p:cNvPr id="17" name="TextBox 16">
            <a:extLst>
              <a:ext uri="{FF2B5EF4-FFF2-40B4-BE49-F238E27FC236}">
                <a16:creationId xmlns:a16="http://schemas.microsoft.com/office/drawing/2014/main" id="{D1F06AD2-A875-3F47-9469-C4F0233FB524}"/>
              </a:ext>
            </a:extLst>
          </p:cNvPr>
          <p:cNvSpPr txBox="1"/>
          <p:nvPr/>
        </p:nvSpPr>
        <p:spPr>
          <a:xfrm>
            <a:off x="10458077" y="8037747"/>
            <a:ext cx="6987241" cy="1769715"/>
          </a:xfrm>
          <a:prstGeom prst="rect">
            <a:avLst/>
          </a:prstGeom>
          <a:noFill/>
        </p:spPr>
        <p:txBody>
          <a:bodyPr wrap="square" rtlCol="0">
            <a:spAutoFit/>
          </a:bodyPr>
          <a:lstStyle/>
          <a:p>
            <a:pPr>
              <a:spcAft>
                <a:spcPts val="3000"/>
              </a:spcAft>
              <a:buClr>
                <a:srgbClr val="FF0000"/>
              </a:buClr>
            </a:pPr>
            <a:r>
              <a:rPr lang="en-US" sz="2800" b="1" dirty="0">
                <a:latin typeface="Roboto" panose="02000000000000000000" pitchFamily="2" charset="0"/>
                <a:ea typeface="Roboto" panose="02000000000000000000" pitchFamily="2" charset="0"/>
                <a:cs typeface="Open Sans" panose="020B0606030504020204" pitchFamily="34" charset="0"/>
              </a:rPr>
              <a:t>IFRC</a:t>
            </a:r>
          </a:p>
          <a:p>
            <a:r>
              <a:rPr lang="en-GB" sz="2800" dirty="0">
                <a:solidFill>
                  <a:schemeClr val="accent3"/>
                </a:solidFill>
                <a:latin typeface="Roboto" panose="02000000000000000000" pitchFamily="2" charset="0"/>
                <a:ea typeface="Roboto" panose="02000000000000000000" pitchFamily="2" charset="0"/>
                <a:hlinkClick r:id="rId7">
                  <a:extLst>
                    <a:ext uri="{A12FA001-AC4F-418D-AE19-62706E023703}">
                      <ahyp:hlinkClr xmlns:ahyp="http://schemas.microsoft.com/office/drawing/2018/hyperlinkcolor" val="tx"/>
                    </a:ext>
                  </a:extLst>
                </a:hlinkClick>
              </a:rPr>
              <a:t>https://www.ifrc.org/document/staff-code-conduct</a:t>
            </a:r>
            <a:r>
              <a:rPr lang="en-GB" sz="2800" dirty="0">
                <a:solidFill>
                  <a:schemeClr val="accent3"/>
                </a:solidFill>
                <a:latin typeface="Roboto" panose="02000000000000000000" pitchFamily="2" charset="0"/>
                <a:ea typeface="Roboto" panose="02000000000000000000" pitchFamily="2" charset="0"/>
              </a:rPr>
              <a:t> 	 </a:t>
            </a:r>
          </a:p>
        </p:txBody>
      </p:sp>
    </p:spTree>
    <p:extLst>
      <p:ext uri="{BB962C8B-B14F-4D97-AF65-F5344CB8AC3E}">
        <p14:creationId xmlns:p14="http://schemas.microsoft.com/office/powerpoint/2010/main" val="132154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460909"/>
            <a:ext cx="17124288" cy="763671"/>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كيفية الإبلاغ عن انتهاكات مدونة قواعد السلوك </a:t>
            </a:r>
            <a:endParaRPr lang="ru-RU" sz="5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2" name="TextBox 1">
            <a:extLst>
              <a:ext uri="{FF2B5EF4-FFF2-40B4-BE49-F238E27FC236}">
                <a16:creationId xmlns:a16="http://schemas.microsoft.com/office/drawing/2014/main" id="{A1F904C7-35DF-8048-978A-10945C2DF0DD}"/>
              </a:ext>
            </a:extLst>
          </p:cNvPr>
          <p:cNvSpPr txBox="1"/>
          <p:nvPr/>
        </p:nvSpPr>
        <p:spPr>
          <a:xfrm>
            <a:off x="593280" y="2176501"/>
            <a:ext cx="7937500" cy="4825937"/>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mj-lt"/>
              <a:buAutoNum type="arabicPeriod"/>
            </a:pPr>
            <a:r>
              <a:rPr lang="en-US" sz="2800" dirty="0">
                <a:ea typeface="Calibri"/>
                <a:cs typeface="Calibri" panose="020F0502020204030204" pitchFamily="34" charset="0"/>
              </a:rPr>
              <a:t> </a:t>
            </a:r>
            <a:r>
              <a:rPr lang="ar-JO" sz="2800" dirty="0">
                <a:ea typeface="Calibri"/>
                <a:cs typeface="Calibri" panose="020F0502020204030204" pitchFamily="34" charset="0"/>
              </a:rPr>
              <a:t>أبلغ مديرك أو رئيس منظمتك أو بعثتك</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أبلغ قسم الموارد البشرية المسؤول عنك </a:t>
            </a:r>
            <a:endParaRPr lang="en-US" sz="24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800" dirty="0">
                <a:latin typeface="Calibri"/>
                <a:ea typeface="Calibri"/>
                <a:cs typeface="Calibri" panose="020F0502020204030204" pitchFamily="34" charset="0"/>
              </a:rPr>
              <a:t>خط النزاهة التابع للاتحاد </a:t>
            </a:r>
            <a:endParaRPr lang="en-US" sz="2400" dirty="0">
              <a:latin typeface="Calibri"/>
              <a:ea typeface="Calibri"/>
              <a:cs typeface="Calibri" panose="020F0502020204030204" pitchFamily="34" charset="0"/>
            </a:endParaRPr>
          </a:p>
          <a:p>
            <a:pPr marL="0" marR="0" algn="r" rtl="1">
              <a:lnSpc>
                <a:spcPct val="115000"/>
              </a:lnSpc>
              <a:spcBef>
                <a:spcPts val="0"/>
              </a:spcBef>
              <a:spcAft>
                <a:spcPts val="1000"/>
              </a:spcAft>
            </a:pPr>
            <a:r>
              <a:rPr lang="en-US" sz="2800" dirty="0">
                <a:latin typeface="Calibri"/>
                <a:ea typeface="Calibri"/>
                <a:cs typeface="Calibri" panose="020F0502020204030204" pitchFamily="34" charset="0"/>
              </a:rPr>
              <a:t>ifrc.integrityline.org</a:t>
            </a:r>
            <a:endParaRPr lang="en-US" sz="2400" dirty="0">
              <a:latin typeface="Calibri"/>
              <a:ea typeface="Calibri"/>
              <a:cs typeface="Calibri" panose="020F0502020204030204" pitchFamily="34" charset="0"/>
            </a:endParaRPr>
          </a:p>
          <a:p>
            <a:pPr marL="0" marR="0" algn="r" rtl="1">
              <a:lnSpc>
                <a:spcPct val="115000"/>
              </a:lnSpc>
              <a:spcBef>
                <a:spcPts val="0"/>
              </a:spcBef>
              <a:spcAft>
                <a:spcPts val="1000"/>
              </a:spcAft>
            </a:pPr>
            <a:r>
              <a:rPr lang="en-US" sz="2800" dirty="0">
                <a:latin typeface="Calibri"/>
                <a:ea typeface="Calibri"/>
                <a:cs typeface="Calibri" panose="020F0502020204030204" pitchFamily="34" charset="0"/>
              </a:rPr>
              <a:t>talkup@ifrc.integrityline.org</a:t>
            </a:r>
            <a:endParaRPr lang="en-US" sz="2400" dirty="0">
              <a:latin typeface="Calibri"/>
              <a:ea typeface="Calibri"/>
              <a:cs typeface="Calibri" panose="020F0502020204030204" pitchFamily="34" charset="0"/>
            </a:endParaRPr>
          </a:p>
          <a:p>
            <a:pPr marR="0" lvl="0" algn="r" rtl="1">
              <a:lnSpc>
                <a:spcPct val="115000"/>
              </a:lnSpc>
              <a:spcBef>
                <a:spcPts val="0"/>
              </a:spcBef>
              <a:spcAft>
                <a:spcPts val="1000"/>
              </a:spcAft>
            </a:pPr>
            <a:r>
              <a:rPr lang="ar-JO" sz="2800" dirty="0">
                <a:latin typeface="Calibri"/>
                <a:ea typeface="Calibri"/>
                <a:cs typeface="Calibri" panose="020F0502020204030204" pitchFamily="34" charset="0"/>
              </a:rPr>
              <a:t>4. أبلغ عن مخاوفك عبر الهاتف عن طريق الاتصال بالخط الساخن المجاني لدينا: +41 800 437 272</a:t>
            </a:r>
            <a:endParaRPr lang="en-US" sz="2400" dirty="0">
              <a:latin typeface="Calibri"/>
              <a:ea typeface="Calibri"/>
              <a:cs typeface="Calibri" panose="020F0502020204030204" pitchFamily="34" charset="0"/>
            </a:endParaRPr>
          </a:p>
          <a:p>
            <a:pPr marR="0" lvl="0" algn="r" rtl="1">
              <a:lnSpc>
                <a:spcPct val="115000"/>
              </a:lnSpc>
              <a:spcBef>
                <a:spcPts val="0"/>
              </a:spcBef>
              <a:spcAft>
                <a:spcPts val="1000"/>
              </a:spcAft>
            </a:pPr>
            <a:r>
              <a:rPr lang="ar-JO" sz="2800" dirty="0">
                <a:latin typeface="Calibri"/>
                <a:ea typeface="Calibri"/>
                <a:cs typeface="Calibri" panose="020F0502020204030204" pitchFamily="34" charset="0"/>
              </a:rPr>
              <a:t>5. خط النزاهة التابع للجنة الدولية </a:t>
            </a:r>
            <a:r>
              <a:rPr lang="en-GB" sz="2800" dirty="0">
                <a:solidFill>
                  <a:schemeClr val="accent3"/>
                </a:solidFill>
                <a:latin typeface="Roboto" panose="02000000000000000000" pitchFamily="2" charset="0"/>
                <a:ea typeface="Roboto" panose="02000000000000000000" pitchFamily="2" charset="0"/>
                <a:hlinkClick r:id="rId3"/>
              </a:rPr>
              <a:t>./</a:t>
            </a:r>
            <a:r>
              <a:rPr lang="en-GB" sz="2800" dirty="0">
                <a:solidFill>
                  <a:schemeClr val="accent3"/>
                </a:solidFill>
                <a:latin typeface="Roboto" panose="02000000000000000000" pitchFamily="2" charset="0"/>
                <a:ea typeface="Roboto" panose="02000000000000000000" pitchFamily="2" charset="0"/>
              </a:rPr>
              <a:t>	</a:t>
            </a:r>
          </a:p>
        </p:txBody>
      </p:sp>
      <p:sp>
        <p:nvSpPr>
          <p:cNvPr id="5" name="TextBox 4"/>
          <p:cNvSpPr txBox="1"/>
          <p:nvPr/>
        </p:nvSpPr>
        <p:spPr>
          <a:xfrm>
            <a:off x="9680028" y="3358055"/>
            <a:ext cx="6526924" cy="392159"/>
          </a:xfrm>
          <a:prstGeom prst="rect">
            <a:avLst/>
          </a:prstGeom>
          <a:noFill/>
        </p:spPr>
        <p:txBody>
          <a:bodyPr wrap="squar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لن تقع في مشاكل في حال أبلغت عن شخص انتهك القواعد. سوف نحميك. </a:t>
            </a:r>
            <a:endParaRPr lang="en-US" sz="1600" dirty="0">
              <a:effectLst/>
              <a:latin typeface="Calibri"/>
              <a:ea typeface="Calibri"/>
              <a:cs typeface="Calibri" panose="020F0502020204030204" pitchFamily="34" charset="0"/>
            </a:endParaRPr>
          </a:p>
        </p:txBody>
      </p:sp>
      <p:sp>
        <p:nvSpPr>
          <p:cNvPr id="7" name="TextBox 6"/>
          <p:cNvSpPr txBox="1"/>
          <p:nvPr/>
        </p:nvSpPr>
        <p:spPr>
          <a:xfrm>
            <a:off x="10657490" y="6526924"/>
            <a:ext cx="6258910" cy="1176219"/>
          </a:xfrm>
          <a:prstGeom prst="rect">
            <a:avLst/>
          </a:prstGeom>
          <a:noFill/>
        </p:spPr>
        <p:txBody>
          <a:bodyPr wrap="square" rtlCol="0">
            <a:spAutoFit/>
          </a:bodyPr>
          <a:lstStyle/>
          <a:p>
            <a:pPr marL="457200" marR="0" algn="r" rtl="1">
              <a:lnSpc>
                <a:spcPct val="115000"/>
              </a:lnSpc>
              <a:spcBef>
                <a:spcPts val="0"/>
              </a:spcBef>
              <a:spcAft>
                <a:spcPts val="1000"/>
              </a:spcAft>
            </a:pPr>
            <a:r>
              <a:rPr lang="ar-JO" dirty="0">
                <a:latin typeface="Calibri"/>
                <a:ea typeface="Calibri"/>
                <a:cs typeface="Calibri" panose="020F0502020204030204" pitchFamily="34" charset="0"/>
              </a:rPr>
              <a:t>سوف نقرر ما سنفعله لاحقا </a:t>
            </a:r>
            <a:endParaRPr lang="en-US" sz="1600" dirty="0">
              <a:latin typeface="Calibri"/>
              <a:ea typeface="Calibri"/>
              <a:cs typeface="Calibri" panose="020F0502020204030204" pitchFamily="34" charset="0"/>
            </a:endParaRPr>
          </a:p>
          <a:p>
            <a:pPr marL="457200" marR="0" algn="r" rtl="1">
              <a:lnSpc>
                <a:spcPct val="115000"/>
              </a:lnSpc>
              <a:spcBef>
                <a:spcPts val="0"/>
              </a:spcBef>
              <a:spcAft>
                <a:spcPts val="1000"/>
              </a:spcAft>
            </a:pPr>
            <a:r>
              <a:rPr lang="ar-JO" dirty="0">
                <a:latin typeface="Calibri"/>
                <a:ea typeface="Calibri"/>
                <a:cs typeface="Calibri" panose="020F0502020204030204" pitchFamily="34" charset="0"/>
              </a:rPr>
              <a:t>على سبيل المثال، قد نطلب من الشخص الذي خالف القواعد التوقف عن العمل معنا </a:t>
            </a:r>
            <a:endParaRPr lang="en-US" sz="16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27903423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17A0CB8D-CAE8-3744-B457-4961F1BA3A29}"/>
              </a:ext>
            </a:extLst>
          </p:cNvPr>
          <p:cNvSpPr txBox="1"/>
          <p:nvPr/>
        </p:nvSpPr>
        <p:spPr>
          <a:xfrm>
            <a:off x="680703" y="689019"/>
            <a:ext cx="11605467" cy="772840"/>
          </a:xfrm>
          <a:prstGeom prst="rect">
            <a:avLst/>
          </a:prstGeom>
          <a:noFill/>
        </p:spPr>
        <p:txBody>
          <a:bodyPr wrap="square" rtlCol="0">
            <a:spAutoFit/>
          </a:bodyPr>
          <a:lstStyle/>
          <a:p>
            <a:pPr>
              <a:lnSpc>
                <a:spcPct val="80000"/>
              </a:lnSpc>
            </a:pPr>
            <a:r>
              <a:rPr lang="ar-JO" sz="5400" b="1" dirty="0">
                <a:solidFill>
                  <a:schemeClr val="bg1"/>
                </a:solidFill>
                <a:ea typeface="Roboto Black" panose="02000000000000000000" pitchFamily="2" charset="0"/>
                <a:cs typeface="Open Sans Light" panose="020B0306030504020204" pitchFamily="34" charset="0"/>
              </a:rPr>
              <a:t>أدوات وموارد أخرى </a:t>
            </a:r>
            <a:endParaRPr lang="en-US" sz="5400" b="1" dirty="0">
              <a:solidFill>
                <a:schemeClr val="bg1"/>
              </a:solidFill>
              <a:ea typeface="Roboto Black" panose="02000000000000000000" pitchFamily="2" charset="0"/>
              <a:cs typeface="Open Sans Light" panose="020B0306030504020204" pitchFamily="34" charset="0"/>
            </a:endParaRPr>
          </a:p>
        </p:txBody>
      </p:sp>
      <p:pic>
        <p:nvPicPr>
          <p:cNvPr id="12" name="Picture 11">
            <a:extLst>
              <a:ext uri="{FF2B5EF4-FFF2-40B4-BE49-F238E27FC236}">
                <a16:creationId xmlns:a16="http://schemas.microsoft.com/office/drawing/2014/main" id="{91187302-4610-3D43-9C60-24FFE66FAA0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644189" y="0"/>
            <a:ext cx="7643811" cy="10288588"/>
          </a:xfrm>
          <a:prstGeom prst="rect">
            <a:avLst/>
          </a:prstGeom>
        </p:spPr>
      </p:pic>
      <p:sp>
        <p:nvSpPr>
          <p:cNvPr id="19" name="TextBox 18">
            <a:extLst>
              <a:ext uri="{FF2B5EF4-FFF2-40B4-BE49-F238E27FC236}">
                <a16:creationId xmlns:a16="http://schemas.microsoft.com/office/drawing/2014/main" id="{637CBFC3-E19C-9549-B69C-CBB9A1943262}"/>
              </a:ext>
            </a:extLst>
          </p:cNvPr>
          <p:cNvSpPr txBox="1"/>
          <p:nvPr/>
        </p:nvSpPr>
        <p:spPr>
          <a:xfrm>
            <a:off x="680702" y="2140106"/>
            <a:ext cx="9305979" cy="4544321"/>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منصة التعلم عبر الإنترنت التابعة للاتحاد الدولي </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مقدمة للصليب الأحمر البريطاني حول الحماية من التحرش الجنسي</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دورة حول الاستغلال والإعتداء عبر الإنترنت</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منع الفساد</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مدونة قواعد السلوك الصادرة  عن الاتحاد الدولي </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سياسة منع الاستغلال والإعتداء الجنسيين والتصدي لهما الصادرة عن الاتحاد الدولي </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سياسة حماية الطفل الصادرة عن الاتحاد الدولي</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سياسة حماية المبلغين عن المخالفات الصادرة عن الاتحاد الدولي </a:t>
            </a:r>
            <a:endParaRPr lang="en-US" sz="16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dirty="0">
                <a:latin typeface="Calibri"/>
                <a:ea typeface="Calibri"/>
                <a:cs typeface="Calibri" panose="020F0502020204030204" pitchFamily="34" charset="0"/>
              </a:rPr>
              <a:t>سياسة الاحتيال والفساد الصادرة عن الاتحاد الدولي </a:t>
            </a:r>
            <a:endParaRPr lang="en-US" sz="1600" dirty="0">
              <a:latin typeface="Calibri"/>
              <a:ea typeface="Calibri"/>
              <a:cs typeface="Calibri" panose="020F0502020204030204" pitchFamily="34" charset="0"/>
            </a:endParaRPr>
          </a:p>
          <a:p>
            <a:pPr lvl="1">
              <a:spcAft>
                <a:spcPts val="3000"/>
              </a:spcAft>
              <a:buClr>
                <a:srgbClr val="FF0000"/>
              </a:buClr>
            </a:pP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26038252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242D38"/>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984A708-3BBB-0D47-9B71-9A6960BA1215}"/>
              </a:ext>
            </a:extLst>
          </p:cNvPr>
          <p:cNvSpPr txBox="1"/>
          <p:nvPr/>
        </p:nvSpPr>
        <p:spPr>
          <a:xfrm>
            <a:off x="1961498" y="4009464"/>
            <a:ext cx="14365003" cy="1186287"/>
          </a:xfrm>
          <a:prstGeom prst="rect">
            <a:avLst/>
          </a:prstGeom>
          <a:noFill/>
        </p:spPr>
        <p:txBody>
          <a:bodyPr wrap="square" rtlCol="0">
            <a:spAutoFit/>
          </a:bodyPr>
          <a:lstStyle/>
          <a:p>
            <a:pPr algn="ctr">
              <a:lnSpc>
                <a:spcPct val="80000"/>
              </a:lnSpc>
            </a:pPr>
            <a:r>
              <a:rPr lang="ar-JO" sz="8800" b="1" dirty="0">
                <a:solidFill>
                  <a:srgbClr val="F5333F"/>
                </a:solidFill>
                <a:ea typeface="Roboto Black" panose="02000000000000000000" pitchFamily="2" charset="0"/>
                <a:cs typeface="Open Sans Light" panose="020B0306030504020204" pitchFamily="34" charset="0"/>
              </a:rPr>
              <a:t>الأسئلة؟</a:t>
            </a:r>
            <a:endParaRPr lang="ru-RU" sz="8800" dirty="0">
              <a:solidFill>
                <a:srgbClr val="F5333F"/>
              </a:solidFill>
              <a:latin typeface="Roboto Black" panose="02000000000000000000" pitchFamily="2" charset="0"/>
              <a:ea typeface="Roboto Black" panose="02000000000000000000" pitchFamily="2" charset="0"/>
              <a:cs typeface="Open Sans Light" panose="020B0306030504020204" pitchFamily="34" charset="0"/>
            </a:endParaRPr>
          </a:p>
        </p:txBody>
      </p:sp>
    </p:spTree>
    <p:extLst>
      <p:ext uri="{BB962C8B-B14F-4D97-AF65-F5344CB8AC3E}">
        <p14:creationId xmlns:p14="http://schemas.microsoft.com/office/powerpoint/2010/main" val="1868653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1F2F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C74BF3D-32A2-E344-8ED5-C3EB5E88A893}"/>
              </a:ext>
            </a:extLst>
          </p:cNvPr>
          <p:cNvSpPr/>
          <p:nvPr/>
        </p:nvSpPr>
        <p:spPr>
          <a:xfrm>
            <a:off x="11309819" y="2485301"/>
            <a:ext cx="6363819" cy="5016758"/>
          </a:xfrm>
          <a:prstGeom prst="rect">
            <a:avLst/>
          </a:prstGeom>
        </p:spPr>
        <p:txBody>
          <a:bodyPr wrap="square">
            <a:spAutoFit/>
          </a:bodyPr>
          <a:lstStyle/>
          <a:p>
            <a:pPr algn="r"/>
            <a:r>
              <a:rPr lang="ar-JO" sz="4000" b="1" dirty="0">
                <a:solidFill>
                  <a:srgbClr val="FF0000"/>
                </a:solidFill>
                <a:cs typeface="Calibri" panose="020F0502020204030204" pitchFamily="34" charset="0"/>
              </a:rPr>
              <a:t>مدونة قواعد السلوك للحركة الدولية للصليب الأحمر والهلال الأحمر والمنظمات غير الحكومية في مجال الإغاثة في حالات الكوارث</a:t>
            </a:r>
            <a:endParaRPr lang="en-US" sz="4000" b="1" dirty="0">
              <a:solidFill>
                <a:srgbClr val="0F2042"/>
              </a:solidFill>
            </a:endParaRPr>
          </a:p>
          <a:p>
            <a:pPr algn="r"/>
            <a:r>
              <a:rPr lang="ar-JO" sz="4000" dirty="0">
                <a:cs typeface="Calibri" panose="020F0502020204030204" pitchFamily="34" charset="0"/>
              </a:rPr>
              <a:t>وما تعنيه بخصوص </a:t>
            </a:r>
            <a:r>
              <a:rPr lang="ar-JO" sz="4000" b="1" dirty="0">
                <a:cs typeface="Calibri" panose="020F0502020204030204" pitchFamily="34" charset="0"/>
              </a:rPr>
              <a:t>سلوكنا</a:t>
            </a:r>
            <a:r>
              <a:rPr lang="ar-JO" sz="4000" dirty="0">
                <a:cs typeface="Calibri" panose="020F0502020204030204" pitchFamily="34" charset="0"/>
              </a:rPr>
              <a:t> في المجتمعات</a:t>
            </a:r>
            <a:endParaRPr lang="en-US" sz="4000" dirty="0"/>
          </a:p>
          <a:p>
            <a:endParaRPr lang="en-US" sz="4000" b="1" dirty="0">
              <a:solidFill>
                <a:srgbClr val="F5333F"/>
              </a:solidFill>
            </a:endParaRPr>
          </a:p>
          <a:p>
            <a:endParaRPr lang="en-US" sz="4000" b="1" dirty="0">
              <a:solidFill>
                <a:srgbClr val="F5333F"/>
              </a:solidFill>
            </a:endParaRPr>
          </a:p>
        </p:txBody>
      </p:sp>
      <p:pic>
        <p:nvPicPr>
          <p:cNvPr id="10" name="Picture 9" descr="A picture containing person, outdoor&#10;&#10;Description automatically generated">
            <a:extLst>
              <a:ext uri="{FF2B5EF4-FFF2-40B4-BE49-F238E27FC236}">
                <a16:creationId xmlns:a16="http://schemas.microsoft.com/office/drawing/2014/main" id="{D645A8E6-6874-B24F-8315-B49BE590B67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0787063" cy="10288588"/>
          </a:xfrm>
          <a:prstGeom prst="rect">
            <a:avLst/>
          </a:prstGeom>
        </p:spPr>
      </p:pic>
    </p:spTree>
    <p:extLst>
      <p:ext uri="{BB962C8B-B14F-4D97-AF65-F5344CB8AC3E}">
        <p14:creationId xmlns:p14="http://schemas.microsoft.com/office/powerpoint/2010/main" val="2287361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2" name="Picture Placeholder 21">
            <a:extLst>
              <a:ext uri="{FF2B5EF4-FFF2-40B4-BE49-F238E27FC236}">
                <a16:creationId xmlns:a16="http://schemas.microsoft.com/office/drawing/2014/main" id="{48A43C6C-62BE-45FE-A833-953CB6424C70}"/>
              </a:ext>
            </a:extLst>
          </p:cNvPr>
          <p:cNvPicPr>
            <a:picLocks noGrp="1" noChangeAspect="1"/>
          </p:cNvPicPr>
          <p:nvPr>
            <p:ph type="pic" sz="quarter" idx="10"/>
          </p:nvPr>
        </p:nvPicPr>
        <p:blipFill>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a:xfrm>
            <a:off x="11550650" y="0"/>
            <a:ext cx="6737350" cy="10288588"/>
          </a:xfrm>
        </p:spPr>
      </p:pic>
      <p:sp>
        <p:nvSpPr>
          <p:cNvPr id="6" name="TextBox 5">
            <a:extLst>
              <a:ext uri="{FF2B5EF4-FFF2-40B4-BE49-F238E27FC236}">
                <a16:creationId xmlns:a16="http://schemas.microsoft.com/office/drawing/2014/main" id="{1E93ABC0-19A8-41D4-B339-E89460CCBFB1}"/>
              </a:ext>
            </a:extLst>
          </p:cNvPr>
          <p:cNvSpPr txBox="1"/>
          <p:nvPr/>
        </p:nvSpPr>
        <p:spPr>
          <a:xfrm>
            <a:off x="553403" y="1217202"/>
            <a:ext cx="11605467" cy="772840"/>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ماذا ستغطي هذه الدورة؟</a:t>
            </a:r>
            <a:endParaRPr lang="en-US" sz="5400" b="1" dirty="0">
              <a:solidFill>
                <a:schemeClr val="bg1"/>
              </a:solidFill>
              <a:ea typeface="Roboto Black" panose="02000000000000000000" pitchFamily="2" charset="0"/>
              <a:cs typeface="Open Sans Light" panose="020B0306030504020204" pitchFamily="34" charset="0"/>
            </a:endParaRPr>
          </a:p>
        </p:txBody>
      </p:sp>
      <p:sp>
        <p:nvSpPr>
          <p:cNvPr id="8" name="TextBox 7">
            <a:extLst>
              <a:ext uri="{FF2B5EF4-FFF2-40B4-BE49-F238E27FC236}">
                <a16:creationId xmlns:a16="http://schemas.microsoft.com/office/drawing/2014/main" id="{F64E9237-C433-2748-8ED8-A14DA20C7E38}"/>
              </a:ext>
            </a:extLst>
          </p:cNvPr>
          <p:cNvSpPr txBox="1"/>
          <p:nvPr/>
        </p:nvSpPr>
        <p:spPr>
          <a:xfrm>
            <a:off x="553403" y="2515745"/>
            <a:ext cx="9404985" cy="4131387"/>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نظرة عامة على قواعد السلوك</a:t>
            </a:r>
            <a:endParaRPr lang="en-US" sz="28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المبادئ العشرة وماذا تعني بشأن سلوكنا في المجتمعات</a:t>
            </a:r>
            <a:endParaRPr lang="en-US" sz="28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منع الاستغلال والاعتداء الجنسيين والاحتيال والفساد</a:t>
            </a:r>
            <a:endParaRPr lang="en-US" sz="28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مدونة قواعد سلوك الموظفين والمتطوعين الخاصة بالمنظمة</a:t>
            </a:r>
            <a:endParaRPr lang="en-US" sz="28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مخالفات مدونة قواعد السلوك وكيفية الإبلاغ عنها</a:t>
            </a:r>
            <a:endParaRPr lang="en-US" sz="28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3200" dirty="0">
                <a:latin typeface="Calibri"/>
                <a:ea typeface="Calibri"/>
                <a:cs typeface="Calibri" panose="020F0502020204030204" pitchFamily="34" charset="0"/>
              </a:rPr>
              <a:t>السياسات الأخرى والدورات التدريبية عبر الإنترنت </a:t>
            </a:r>
            <a:endParaRPr lang="en-US" sz="28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3743253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8250920" y="1175984"/>
            <a:ext cx="10037080" cy="639342"/>
          </a:xfrm>
          <a:prstGeom prst="rect">
            <a:avLst/>
          </a:prstGeom>
          <a:noFill/>
        </p:spPr>
        <p:txBody>
          <a:bodyPr wrap="square" rtlCol="0">
            <a:spAutoFit/>
          </a:bodyPr>
          <a:lstStyle/>
          <a:p>
            <a:pPr algn="r">
              <a:lnSpc>
                <a:spcPct val="80000"/>
              </a:lnSpc>
            </a:pPr>
            <a:r>
              <a:rPr lang="ar-JO" sz="4400" b="1" dirty="0">
                <a:solidFill>
                  <a:schemeClr val="bg1"/>
                </a:solidFill>
                <a:ea typeface="Roboto Black" panose="02000000000000000000" pitchFamily="2" charset="0"/>
                <a:cs typeface="Open Sans Light" panose="020B0306030504020204" pitchFamily="34" charset="0"/>
              </a:rPr>
              <a:t>ما هي مدونة قواعد السلوك؟</a:t>
            </a:r>
            <a:endParaRPr lang="ru-RU" sz="4400" dirty="0">
              <a:solidFill>
                <a:schemeClr val="bg1"/>
              </a:solidFill>
              <a:latin typeface="Roboto Black" panose="02000000000000000000" pitchFamily="2" charset="0"/>
              <a:ea typeface="Roboto Black" panose="02000000000000000000" pitchFamily="2" charset="0"/>
              <a:cs typeface="Open Sans Light" panose="020B0306030504020204" pitchFamily="34" charset="0"/>
            </a:endParaRPr>
          </a:p>
        </p:txBody>
      </p:sp>
      <p:sp>
        <p:nvSpPr>
          <p:cNvPr id="7" name="TextBox 6">
            <a:extLst>
              <a:ext uri="{FF2B5EF4-FFF2-40B4-BE49-F238E27FC236}">
                <a16:creationId xmlns:a16="http://schemas.microsoft.com/office/drawing/2014/main" id="{800BE83F-8CEF-A845-BB3C-62779F4A4359}"/>
              </a:ext>
            </a:extLst>
          </p:cNvPr>
          <p:cNvSpPr txBox="1"/>
          <p:nvPr/>
        </p:nvSpPr>
        <p:spPr>
          <a:xfrm>
            <a:off x="8250920" y="2443929"/>
            <a:ext cx="8594043" cy="6215035"/>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أعدها الاتحاد الدولي لجمعيات الصليب الأحمر والهلال الأحمر واللجنة الدولية للصليب الأحمر في عام 1994</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تحدد معايير السلوك لضمان الحفاظ على الاستقلالية والفعالية والتأثير</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وقعت عليها العديد من المنظمات غير الحكومية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تسري على جميع موظفي ومتطوعي حركة الصليب الأحمر والهلال الأحمر (سواء كانوا موقعين أم لا)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تسري في بيئة العمل وخارج بيئة العمل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تتضمن 10  مبادئ أساسية - مرتبطة بالمبادئ الأساسية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توجه مدونة قواعد سلوك الموظفين الخاصة بمنظمتنا، أي اللجنة الدولية للصليب الأحمر والاتحاد الدولي لجمعيات الصليب الأحمر والهلال الأحمر، ونحوها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توجه برامجنا واستجابتنا وكيفية عملنا مع المجتمعات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توفر الوضوح للموظفين والمتطوعين بشأن الأشياء المقبولة وغير المقبولة  </a:t>
            </a:r>
            <a:endParaRPr lang="en-US" sz="2000" dirty="0">
              <a:effectLst/>
              <a:latin typeface="Calibri"/>
              <a:ea typeface="Calibri"/>
              <a:cs typeface="Calibri" panose="020F0502020204030204" pitchFamily="34" charset="0"/>
            </a:endParaRPr>
          </a:p>
        </p:txBody>
      </p:sp>
      <p:sp>
        <p:nvSpPr>
          <p:cNvPr id="3" name="Picture Placeholder 2">
            <a:extLst>
              <a:ext uri="{FF2B5EF4-FFF2-40B4-BE49-F238E27FC236}">
                <a16:creationId xmlns:a16="http://schemas.microsoft.com/office/drawing/2014/main" id="{D991C20F-A4CE-CC42-BA17-E46A0F4A99B8}"/>
              </a:ext>
            </a:extLst>
          </p:cNvPr>
          <p:cNvSpPr>
            <a:spLocks noGrp="1"/>
          </p:cNvSpPr>
          <p:nvPr>
            <p:ph type="pic" sz="quarter" idx="10"/>
          </p:nvPr>
        </p:nvSpPr>
        <p:spPr>
          <a:xfrm>
            <a:off x="0" y="0"/>
            <a:ext cx="7358063" cy="10288588"/>
          </a:xfrm>
        </p:spPr>
        <p:txBody>
          <a:bodyPr/>
          <a:lstStyle/>
          <a:p>
            <a:endParaRPr lang="en-GB"/>
          </a:p>
        </p:txBody>
      </p:sp>
      <p:pic>
        <p:nvPicPr>
          <p:cNvPr id="5" name="Picture 4">
            <a:extLst>
              <a:ext uri="{FF2B5EF4-FFF2-40B4-BE49-F238E27FC236}">
                <a16:creationId xmlns:a16="http://schemas.microsoft.com/office/drawing/2014/main" id="{C4EA77A5-19B0-6E47-8B5E-DD75621AEE34}"/>
              </a:ext>
            </a:extLst>
          </p:cNvPr>
          <p:cNvPicPr>
            <a:picLocks noChangeAspect="1"/>
          </p:cNvPicPr>
          <p:nvPr/>
        </p:nvPicPr>
        <p:blipFill>
          <a:blip r:embed="rId3"/>
          <a:stretch>
            <a:fillRect/>
          </a:stretch>
        </p:blipFill>
        <p:spPr>
          <a:xfrm>
            <a:off x="0" y="0"/>
            <a:ext cx="7672388" cy="10304425"/>
          </a:xfrm>
          <a:prstGeom prst="rect">
            <a:avLst/>
          </a:prstGeom>
          <a:ln>
            <a:solidFill>
              <a:schemeClr val="tx1"/>
            </a:solidFill>
          </a:ln>
        </p:spPr>
      </p:pic>
    </p:spTree>
    <p:extLst>
      <p:ext uri="{BB962C8B-B14F-4D97-AF65-F5344CB8AC3E}">
        <p14:creationId xmlns:p14="http://schemas.microsoft.com/office/powerpoint/2010/main" val="2944217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D0B8D2-F76D-754A-B814-206D84C20FB2}"/>
              </a:ext>
            </a:extLst>
          </p:cNvPr>
          <p:cNvSpPr txBox="1"/>
          <p:nvPr/>
        </p:nvSpPr>
        <p:spPr>
          <a:xfrm>
            <a:off x="688446" y="859151"/>
            <a:ext cx="11605467" cy="772840"/>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المبادئ الأساسية العشرة</a:t>
            </a:r>
            <a:endParaRPr lang="en-US" sz="5400" b="1" dirty="0">
              <a:solidFill>
                <a:schemeClr val="bg1"/>
              </a:solidFill>
              <a:ea typeface="Roboto Black" panose="02000000000000000000" pitchFamily="2" charset="0"/>
              <a:cs typeface="Open Sans Light" panose="020B0306030504020204" pitchFamily="34" charset="0"/>
            </a:endParaRPr>
          </a:p>
        </p:txBody>
      </p:sp>
      <p:sp>
        <p:nvSpPr>
          <p:cNvPr id="4" name="TextBox 3">
            <a:extLst>
              <a:ext uri="{FF2B5EF4-FFF2-40B4-BE49-F238E27FC236}">
                <a16:creationId xmlns:a16="http://schemas.microsoft.com/office/drawing/2014/main" id="{22E8DFDA-26E1-B74D-AC6E-3ECA4D8E4E4B}"/>
              </a:ext>
            </a:extLst>
          </p:cNvPr>
          <p:cNvSpPr txBox="1"/>
          <p:nvPr/>
        </p:nvSpPr>
        <p:spPr>
          <a:xfrm>
            <a:off x="688446" y="2473199"/>
            <a:ext cx="16628004" cy="4259628"/>
          </a:xfrm>
          <a:prstGeom prst="rect">
            <a:avLst/>
          </a:prstGeom>
          <a:noFill/>
        </p:spPr>
        <p:txBody>
          <a:bodyPr wrap="square" numCol="2" spcCol="900000" rtlCol="0">
            <a:spAutoFit/>
          </a:bodyPr>
          <a:lstStyle/>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يوضع الواجب الإنساني على رأس سلم الأولويات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تُقدم المساعدات بغض النظر عرق المستفيدين أو عقيدتهم أو جنسيتهم ودون  أي تمييز ضار من أي نوع. وتحسب أولويات المعونة على أساس الحاجة وحدها.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لا يجوز استخدام المساعدات لتعزيز وجهة نظر سياسية أو دينية معينة</a:t>
            </a:r>
            <a:r>
              <a:rPr lang="en-US" sz="2400" dirty="0">
                <a:latin typeface="Calibri"/>
                <a:ea typeface="Calibri"/>
                <a:cs typeface="Calibri" panose="020F0502020204030204" pitchFamily="34" charset="0"/>
              </a:rPr>
              <a:t>.</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سنسعى جاهدين إلى عدم التصرف كأدوات للسياسة الخارجية للحكومة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نحترم الثقافة والعادات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نسعى إلى بناء الاستجابة للكوارث على القدرات المحلية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ينبغي إيجاد سبل لإشراك المستفيدين من البرنامج في إدارة مساعدات الإغاثة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تسعى مساعدات الإغاثة إلى الحد من نقاط الضعف المستقبلية أمام الكوارث بالإضافة إلى تلبية الاحتياجات الأساسية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نخضع للمساءلة أمام الأشخاص الذين نسعى إلى مساعدتهم وأمام الأشخاص الذين نقبل الموارد منهم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نعترف في أنشطتنا الإعلامية والدعائية والإعلانية بضحايا الكوارث باعتبارهم بشرًا لهم كرامة، وليسوا أشياء ميؤوس منها</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671150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D0B8D2-F76D-754A-B814-206D84C20FB2}"/>
              </a:ext>
            </a:extLst>
          </p:cNvPr>
          <p:cNvSpPr txBox="1"/>
          <p:nvPr/>
        </p:nvSpPr>
        <p:spPr>
          <a:xfrm>
            <a:off x="688446" y="453185"/>
            <a:ext cx="14151816" cy="1424108"/>
          </a:xfrm>
          <a:prstGeom prst="rect">
            <a:avLst/>
          </a:prstGeom>
          <a:noFill/>
        </p:spPr>
        <p:txBody>
          <a:bodyPr wrap="square" rtlCol="0">
            <a:spAutoFit/>
          </a:bodyPr>
          <a:lstStyle/>
          <a:p>
            <a:pPr algn="r">
              <a:lnSpc>
                <a:spcPct val="80000"/>
              </a:lnSpc>
            </a:pPr>
            <a:r>
              <a:rPr lang="ar-JO" sz="5400" b="1" dirty="0">
                <a:solidFill>
                  <a:schemeClr val="bg1"/>
                </a:solidFill>
                <a:ea typeface="Roboto Black" panose="02000000000000000000" pitchFamily="2" charset="0"/>
                <a:cs typeface="Open Sans Light" panose="020B0306030504020204" pitchFamily="34" charset="0"/>
              </a:rPr>
              <a:t>المبادئ الأساسية التي توجه عملنا مع المجتمعات على نحو وثيق</a:t>
            </a:r>
            <a:endParaRPr lang="en-US" sz="5400" b="1" dirty="0">
              <a:solidFill>
                <a:schemeClr val="bg1"/>
              </a:solidFill>
              <a:ea typeface="Roboto Black" panose="02000000000000000000" pitchFamily="2" charset="0"/>
              <a:cs typeface="Open Sans Light" panose="020B0306030504020204" pitchFamily="34" charset="0"/>
            </a:endParaRPr>
          </a:p>
        </p:txBody>
      </p:sp>
      <p:sp>
        <p:nvSpPr>
          <p:cNvPr id="4" name="TextBox 3">
            <a:extLst>
              <a:ext uri="{FF2B5EF4-FFF2-40B4-BE49-F238E27FC236}">
                <a16:creationId xmlns:a16="http://schemas.microsoft.com/office/drawing/2014/main" id="{22E8DFDA-26E1-B74D-AC6E-3ECA4D8E4E4B}"/>
              </a:ext>
            </a:extLst>
          </p:cNvPr>
          <p:cNvSpPr txBox="1"/>
          <p:nvPr/>
        </p:nvSpPr>
        <p:spPr>
          <a:xfrm>
            <a:off x="688446" y="2443219"/>
            <a:ext cx="16628004" cy="4259628"/>
          </a:xfrm>
          <a:prstGeom prst="rect">
            <a:avLst/>
          </a:prstGeom>
          <a:noFill/>
        </p:spPr>
        <p:txBody>
          <a:bodyPr wrap="square" numCol="2" spcCol="900000" rtlCol="0">
            <a:spAutoFit/>
          </a:bodyPr>
          <a:lstStyle/>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يوضع الواجب الإنساني على رأس سلم الأولويات </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solidFill>
                  <a:srgbClr val="FF0000"/>
                </a:solidFill>
                <a:latin typeface="Calibri"/>
                <a:ea typeface="Calibri"/>
                <a:cs typeface="Calibri" panose="020F0502020204030204" pitchFamily="34" charset="0"/>
              </a:rPr>
              <a:t>تُقدم المساعدات بغض النظر عرق المستفيدين أو عقيدتهم أو جنسيتهم ودون  أي تمييز ضار من أي نوع. وتحسب أولويات المعونة على أساس الحاجة وحدها.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لا يجوز استخدام المساعدات لتعزيز وجهة نظر سياسية أو دينية معينة</a:t>
            </a:r>
            <a:r>
              <a:rPr lang="en-US" sz="2400" dirty="0">
                <a:latin typeface="Calibri"/>
                <a:ea typeface="Calibri"/>
                <a:cs typeface="Calibri" panose="020F0502020204030204" pitchFamily="34" charset="0"/>
              </a:rPr>
              <a:t>.</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سنسعى جاهدين إلى عدم التصرف كأدوات للسياسة الخارجية للحكومة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solidFill>
                  <a:srgbClr val="FF0000"/>
                </a:solidFill>
                <a:latin typeface="Calibri"/>
                <a:ea typeface="Calibri"/>
                <a:cs typeface="Calibri" panose="020F0502020204030204" pitchFamily="34" charset="0"/>
              </a:rPr>
              <a:t>نحترم الثقافة والعادات</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solidFill>
                  <a:srgbClr val="FF0000"/>
                </a:solidFill>
                <a:latin typeface="Calibri"/>
                <a:ea typeface="Calibri"/>
                <a:cs typeface="Calibri" panose="020F0502020204030204" pitchFamily="34" charset="0"/>
              </a:rPr>
              <a:t>نسعى إلى بناء الاستجابة للكوارث على القدرات المحلية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solidFill>
                  <a:srgbClr val="FF0000"/>
                </a:solidFill>
                <a:latin typeface="Calibri"/>
                <a:ea typeface="Calibri"/>
                <a:cs typeface="Calibri" panose="020F0502020204030204" pitchFamily="34" charset="0"/>
              </a:rPr>
              <a:t>ينبغي إيجاد سبل لإشراك المستفيدين من البرنامج في إدارة مساعدات الإغاثة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تسعى مساعدات الإغاثة إلى الحد من نقاط الضعف المستقبلية أمام الكوارث بالإضافة إلى تلبية الاحتياجات الأساسية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solidFill>
                  <a:srgbClr val="FF0000"/>
                </a:solidFill>
                <a:latin typeface="Calibri"/>
                <a:ea typeface="Calibri"/>
                <a:cs typeface="Calibri" panose="020F0502020204030204" pitchFamily="34" charset="0"/>
              </a:rPr>
              <a:t>نخضع للمساءلة أمام الأشخاص الذين نسعى إلى مساعدتهم وأمام الأشخاص الذين نقبل الموارد منهم</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mj-lt"/>
              <a:buAutoNum type="arabicPeriod"/>
            </a:pPr>
            <a:r>
              <a:rPr lang="ar-JO" sz="2400" dirty="0">
                <a:latin typeface="Calibri"/>
                <a:ea typeface="Calibri"/>
                <a:cs typeface="Calibri" panose="020F0502020204030204" pitchFamily="34" charset="0"/>
              </a:rPr>
              <a:t>نعترف في أنشطتنا الإعلامية والدعائية والإعلانية بضحايا الكوارث باعتبارهم بشرًا لهم كرامة، وليسوا أشياء ميؤوس منها</a:t>
            </a:r>
            <a:endParaRPr lang="en-US" sz="20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1652714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1" name="Google Shape;501;p5"/>
          <p:cNvSpPr txBox="1">
            <a:spLocks noGrp="1"/>
          </p:cNvSpPr>
          <p:nvPr>
            <p:ph type="title" idx="4294967295"/>
          </p:nvPr>
        </p:nvSpPr>
        <p:spPr>
          <a:xfrm>
            <a:off x="649342" y="3296188"/>
            <a:ext cx="6105797" cy="1426102"/>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chemeClr val="dk2"/>
              </a:buClr>
              <a:buSzPts val="4800"/>
              <a:buFont typeface="Montserrat"/>
              <a:buNone/>
            </a:pPr>
            <a:r>
              <a:rPr lang="ar-SA" sz="4800" b="1">
                <a:solidFill>
                  <a:schemeClr val="dk2"/>
                </a:solidFill>
                <a:latin typeface="Montserrat"/>
                <a:ea typeface="Montserrat"/>
                <a:cs typeface="Arial"/>
                <a:sym typeface="Montserrat"/>
              </a:rPr>
              <a:t>تمرين </a:t>
            </a:r>
            <a:r>
              <a:rPr lang="ar-SA" sz="4800" b="1" i="0" u="none" strike="noStrike" cap="none">
                <a:solidFill>
                  <a:schemeClr val="dk2"/>
                </a:solidFill>
                <a:latin typeface="Montserrat"/>
                <a:ea typeface="Montserrat"/>
                <a:cs typeface="Arial"/>
                <a:sym typeface="Montserrat"/>
              </a:rPr>
              <a:t>جماعي (</a:t>
            </a:r>
            <a:r>
              <a:rPr lang="ar-SA" sz="4800" b="1">
                <a:solidFill>
                  <a:schemeClr val="dk2"/>
                </a:solidFill>
                <a:latin typeface="Montserrat"/>
                <a:ea typeface="Montserrat"/>
                <a:cs typeface="Arial"/>
                <a:sym typeface="Montserrat"/>
              </a:rPr>
              <a:t>10 </a:t>
            </a:r>
            <a:r>
              <a:rPr lang="ar-SA" sz="4800" b="1" i="0" u="none" strike="noStrike" cap="none">
                <a:solidFill>
                  <a:schemeClr val="dk2"/>
                </a:solidFill>
                <a:latin typeface="Montserrat"/>
                <a:ea typeface="Montserrat"/>
                <a:cs typeface="Arial"/>
                <a:sym typeface="Montserrat"/>
              </a:rPr>
              <a:t>دقائق)</a:t>
            </a:r>
          </a:p>
        </p:txBody>
      </p:sp>
      <p:sp>
        <p:nvSpPr>
          <p:cNvPr id="502" name="Google Shape;502;p5"/>
          <p:cNvSpPr txBox="1">
            <a:spLocks noGrp="1"/>
          </p:cNvSpPr>
          <p:nvPr>
            <p:ph type="body" idx="4294967295"/>
          </p:nvPr>
        </p:nvSpPr>
        <p:spPr>
          <a:xfrm>
            <a:off x="649342" y="5173663"/>
            <a:ext cx="6675922" cy="2236787"/>
          </a:xfrm>
          <a:prstGeom prst="rect">
            <a:avLst/>
          </a:prstGeom>
          <a:noFill/>
          <a:ln>
            <a:noFill/>
          </a:ln>
        </p:spPr>
        <p:txBody>
          <a:bodyPr spcFirstLastPara="1" wrap="square" lIns="91425" tIns="45700" rIns="91425" bIns="45700" anchor="t" anchorCtr="0">
            <a:noAutofit/>
          </a:bodyPr>
          <a:lstStyle/>
          <a:p>
            <a:pPr marL="0" marR="0" lvl="0" indent="0" algn="r" rtl="1">
              <a:lnSpc>
                <a:spcPts val="3420"/>
              </a:lnSpc>
              <a:spcBef>
                <a:spcPts val="0"/>
              </a:spcBef>
              <a:spcAft>
                <a:spcPts val="0"/>
              </a:spcAft>
              <a:buClr>
                <a:schemeClr val="dk1"/>
              </a:buClr>
              <a:buSzPts val="2800"/>
              <a:buNone/>
            </a:pPr>
            <a:r>
              <a:rPr lang="ar-SA" sz="2800" b="0" i="0" u="none" strike="noStrike" cap="none">
                <a:solidFill>
                  <a:schemeClr val="dk1"/>
                </a:solidFill>
                <a:latin typeface="Open Sans" panose="020B0606030504020204" pitchFamily="34" charset="0"/>
                <a:ea typeface="Open Sans" panose="020B0606030504020204" pitchFamily="34" charset="0"/>
                <a:cs typeface="Arial" panose="020B0606030504020204" pitchFamily="34" charset="0"/>
                <a:sym typeface="Open Sans"/>
              </a:rPr>
              <a:t>يجب على كل مجموعة أن تأخذ أحد المبادئ وتناقش كيف يمكن وضعها موضع التنفيذ في عملها اليومي مع المجتمعات</a:t>
            </a:r>
          </a:p>
        </p:txBody>
      </p:sp>
      <p:sp>
        <p:nvSpPr>
          <p:cNvPr id="4" name="TextBox 3">
            <a:extLst>
              <a:ext uri="{FF2B5EF4-FFF2-40B4-BE49-F238E27FC236}">
                <a16:creationId xmlns:a16="http://schemas.microsoft.com/office/drawing/2014/main" id="{A4FD0ECC-753E-7A73-5A2F-9FABEAD67094}"/>
              </a:ext>
            </a:extLst>
          </p:cNvPr>
          <p:cNvSpPr txBox="1"/>
          <p:nvPr/>
        </p:nvSpPr>
        <p:spPr>
          <a:xfrm>
            <a:off x="7794096" y="1754992"/>
            <a:ext cx="10170054" cy="7525137"/>
          </a:xfrm>
          <a:prstGeom prst="rect">
            <a:avLst/>
          </a:prstGeom>
          <a:solidFill>
            <a:schemeClr val="bg1">
              <a:lumMod val="20000"/>
              <a:lumOff val="80000"/>
            </a:schemeClr>
          </a:solidFill>
        </p:spPr>
        <p:txBody>
          <a:bodyPr wrap="square" numCol="1" spcCol="900000" rtlCol="0">
            <a:spAutoFit/>
          </a:bodyPr>
          <a:lstStyle/>
          <a:p>
            <a:pPr marL="457200" marR="0" lvl="0" indent="-457200" algn="r" defTabSz="914400" rtl="1" eaLnBrk="0" fontAlgn="base" latinLnBrk="0" hangingPunct="0">
              <a:lnSpc>
                <a:spcPct val="100000"/>
              </a:lnSpc>
              <a:spcBef>
                <a:spcPct val="0"/>
              </a:spcBef>
              <a:spcAft>
                <a:spcPts val="4200"/>
              </a:spcAft>
              <a:buClr>
                <a:srgbClr val="FF0000"/>
              </a:buClr>
              <a:buSzTx/>
              <a:buFont typeface="+mj-lt"/>
              <a:buAutoNum type="arabicPeriod"/>
              <a:tabLst/>
              <a:defRPr/>
            </a:pPr>
            <a:r>
              <a:rPr kumimoji="0" lang="ar-SA" sz="2800" b="0" i="0" u="none" strike="noStrike" kern="1200" cap="none" spc="0" normalizeH="0" baseline="0" noProof="0">
                <a:ln>
                  <a:noFill/>
                </a:ln>
                <a:solidFill>
                  <a:srgbClr val="000000"/>
                </a:solidFill>
                <a:effectLst/>
                <a:uLnTx/>
                <a:uFillTx/>
                <a:latin typeface="Roboto" panose="02000000000000000000" pitchFamily="2" charset="0"/>
                <a:ea typeface="Roboto" panose="02000000000000000000" pitchFamily="2" charset="0"/>
                <a:cs typeface="Arial" panose="020B0606030504020204" pitchFamily="34" charset="0"/>
              </a:rPr>
              <a:t>إن الضرورة الإنسانية تأتي في المقام الأول</a:t>
            </a:r>
          </a:p>
          <a:p>
            <a:pPr marL="457200" marR="0" lvl="0" indent="-457200" algn="r" defTabSz="914400" rtl="1" eaLnBrk="0" fontAlgn="base" latinLnBrk="0" hangingPunct="0">
              <a:lnSpc>
                <a:spcPct val="100000"/>
              </a:lnSpc>
              <a:spcBef>
                <a:spcPct val="0"/>
              </a:spcBef>
              <a:spcAft>
                <a:spcPts val="4200"/>
              </a:spcAft>
              <a:buClr>
                <a:srgbClr val="FF0000"/>
              </a:buClr>
              <a:buSzTx/>
              <a:buFont typeface="+mj-lt"/>
              <a:buAutoNum type="arabicPeriod"/>
              <a:tabLst/>
              <a:defRPr/>
            </a:pPr>
            <a:r>
              <a:rPr kumimoji="0" lang="ar-SA" sz="2800" b="0" i="0" u="none" strike="noStrike" kern="1200" cap="none" spc="0" normalizeH="0" baseline="0" noProof="0">
                <a:ln>
                  <a:noFill/>
                </a:ln>
                <a:solidFill>
                  <a:srgbClr val="000000"/>
                </a:solidFill>
                <a:effectLst/>
                <a:uLnTx/>
                <a:uFillTx/>
                <a:latin typeface="Roboto" panose="02000000000000000000" pitchFamily="2" charset="0"/>
                <a:ea typeface="Roboto" panose="02000000000000000000" pitchFamily="2" charset="0"/>
                <a:cs typeface="Arial" panose="020B0606030504020204" pitchFamily="34" charset="0"/>
              </a:rPr>
              <a:t>يتم تقديم المساعدة بغض النظر عن العرق أو العقيدة أو جنسية المستفيدين وبدون أي تمييز سلبي من أي نوع. يتم حساب أولويات المساعدات على أساس الحاجة فقط</a:t>
            </a:r>
          </a:p>
          <a:p>
            <a:pPr marL="514350" marR="0" lvl="0" indent="-514350" algn="r" defTabSz="914400" rtl="1" eaLnBrk="0" fontAlgn="base" latinLnBrk="0" hangingPunct="0">
              <a:lnSpc>
                <a:spcPct val="100000"/>
              </a:lnSpc>
              <a:spcBef>
                <a:spcPct val="0"/>
              </a:spcBef>
              <a:spcAft>
                <a:spcPts val="4200"/>
              </a:spcAft>
              <a:buClr>
                <a:srgbClr val="FF0000"/>
              </a:buClr>
              <a:buSzTx/>
              <a:buFont typeface="+mj-lt"/>
              <a:buAutoNum type="arabicPeriod" startAt="5"/>
              <a:tabLst/>
              <a:defRPr/>
            </a:pPr>
            <a:r>
              <a:rPr kumimoji="0" lang="ar-SA" sz="2800" b="0" i="0" u="none" strike="noStrike" kern="1200" cap="none" spc="0" normalizeH="0" baseline="0" noProof="0">
                <a:ln>
                  <a:noFill/>
                </a:ln>
                <a:solidFill>
                  <a:srgbClr val="000000"/>
                </a:solidFill>
                <a:effectLst/>
                <a:uLnTx/>
                <a:uFillTx/>
                <a:latin typeface="Roboto" panose="02000000000000000000" pitchFamily="2" charset="0"/>
                <a:ea typeface="Roboto" panose="02000000000000000000" pitchFamily="2" charset="0"/>
                <a:cs typeface="Arial" panose="020B0606030504020204" pitchFamily="34" charset="0"/>
              </a:rPr>
              <a:t>يجب علينا احترام الثقافة والعادات</a:t>
            </a:r>
          </a:p>
          <a:p>
            <a:pPr marL="457200" marR="0" lvl="0" indent="-457200" algn="r" defTabSz="914400" rtl="1" eaLnBrk="0" fontAlgn="base" latinLnBrk="0" hangingPunct="0">
              <a:lnSpc>
                <a:spcPct val="100000"/>
              </a:lnSpc>
              <a:spcBef>
                <a:spcPct val="0"/>
              </a:spcBef>
              <a:spcAft>
                <a:spcPts val="4200"/>
              </a:spcAft>
              <a:buClr>
                <a:srgbClr val="FF0000"/>
              </a:buClr>
              <a:buSzTx/>
              <a:buFont typeface="+mj-lt"/>
              <a:buAutoNum type="arabicPeriod" startAt="5"/>
              <a:tabLst/>
              <a:defRPr/>
            </a:pPr>
            <a:r>
              <a:rPr kumimoji="0" lang="ar-SA" sz="2800" b="0" i="0" u="none" strike="noStrike" kern="1200" cap="none" spc="0" normalizeH="0" baseline="0" noProof="0">
                <a:ln>
                  <a:noFill/>
                </a:ln>
                <a:solidFill>
                  <a:srgbClr val="000000"/>
                </a:solidFill>
                <a:effectLst/>
                <a:uLnTx/>
                <a:uFillTx/>
                <a:latin typeface="Roboto" panose="02000000000000000000" pitchFamily="2" charset="0"/>
                <a:ea typeface="Roboto" panose="02000000000000000000" pitchFamily="2" charset="0"/>
                <a:cs typeface="Arial" panose="020B0606030504020204" pitchFamily="34" charset="0"/>
              </a:rPr>
              <a:t>سنحاول بناء الاستجابة للكوارث على القدرات المحلية</a:t>
            </a:r>
          </a:p>
          <a:p>
            <a:pPr marL="457200" marR="0" lvl="0" indent="-457200" algn="r" defTabSz="914400" rtl="1" eaLnBrk="0" fontAlgn="base" latinLnBrk="0" hangingPunct="0">
              <a:lnSpc>
                <a:spcPct val="100000"/>
              </a:lnSpc>
              <a:spcBef>
                <a:spcPct val="0"/>
              </a:spcBef>
              <a:spcAft>
                <a:spcPts val="4200"/>
              </a:spcAft>
              <a:buClr>
                <a:srgbClr val="FF0000"/>
              </a:buClr>
              <a:buSzTx/>
              <a:buFont typeface="+mj-lt"/>
              <a:buAutoNum type="arabicPeriod" startAt="5"/>
              <a:tabLst/>
              <a:defRPr/>
            </a:pPr>
            <a:r>
              <a:rPr kumimoji="0" lang="ar-SA" sz="2800" b="0" i="0" u="none" strike="noStrike" kern="1200" cap="none" spc="0" normalizeH="0" baseline="0" noProof="0">
                <a:ln>
                  <a:noFill/>
                </a:ln>
                <a:solidFill>
                  <a:srgbClr val="000000"/>
                </a:solidFill>
                <a:effectLst/>
                <a:uLnTx/>
                <a:uFillTx/>
                <a:latin typeface="Roboto" panose="02000000000000000000" pitchFamily="2" charset="0"/>
                <a:ea typeface="Roboto" panose="02000000000000000000" pitchFamily="2" charset="0"/>
                <a:cs typeface="Arial" panose="020B0606030504020204" pitchFamily="34" charset="0"/>
              </a:rPr>
              <a:t>يجب إيجاد طرق لإشراك المستفيدين من البرنامج في إدارة مساعدات الإغاثة</a:t>
            </a:r>
          </a:p>
          <a:p>
            <a:pPr marL="514350" marR="0" lvl="0" indent="-514350" algn="r" defTabSz="914400" rtl="1" eaLnBrk="0" fontAlgn="base" latinLnBrk="0" hangingPunct="0">
              <a:lnSpc>
                <a:spcPct val="100000"/>
              </a:lnSpc>
              <a:spcBef>
                <a:spcPct val="0"/>
              </a:spcBef>
              <a:spcAft>
                <a:spcPts val="4200"/>
              </a:spcAft>
              <a:buClr>
                <a:srgbClr val="FF0000"/>
              </a:buClr>
              <a:buSzTx/>
              <a:buFont typeface="+mj-lt"/>
              <a:buAutoNum type="arabicPeriod" startAt="9"/>
              <a:tabLst/>
              <a:defRPr/>
            </a:pPr>
            <a:r>
              <a:rPr kumimoji="0" lang="ar-SA" sz="2800" b="0" i="0" u="none" strike="noStrike" kern="1200" cap="none" spc="0" normalizeH="0" baseline="0" noProof="0">
                <a:ln>
                  <a:noFill/>
                </a:ln>
                <a:solidFill>
                  <a:srgbClr val="000000"/>
                </a:solidFill>
                <a:effectLst/>
                <a:uLnTx/>
                <a:uFillTx/>
                <a:latin typeface="Roboto" panose="02000000000000000000" pitchFamily="2" charset="0"/>
                <a:ea typeface="Roboto" panose="02000000000000000000" pitchFamily="2" charset="0"/>
                <a:cs typeface="Arial" panose="020B0606030504020204" pitchFamily="34" charset="0"/>
              </a:rPr>
              <a:t>نحن نحمل أنفسنا المسؤولية تجاه أولئك الذين نسعى لمساعدتهم وأولئك الذين نقبل منهم الموارد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C9ADFD-F797-0E46-8524-E90E486D162D}"/>
              </a:ext>
            </a:extLst>
          </p:cNvPr>
          <p:cNvSpPr txBox="1"/>
          <p:nvPr/>
        </p:nvSpPr>
        <p:spPr>
          <a:xfrm>
            <a:off x="364416" y="592294"/>
            <a:ext cx="13835677" cy="887102"/>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mj-lt"/>
              <a:buAutoNum type="arabicPeriod"/>
            </a:pPr>
            <a:r>
              <a:rPr lang="ar-JO" sz="4800" dirty="0">
                <a:latin typeface="Calibri"/>
                <a:ea typeface="Calibri"/>
                <a:cs typeface="Calibri" panose="020F0502020204030204" pitchFamily="34" charset="0"/>
              </a:rPr>
              <a:t>يوضع الواجب الإنساني على رأس سلم الأولويات </a:t>
            </a:r>
            <a:endParaRPr lang="en-US" sz="4400" dirty="0">
              <a:effectLst/>
              <a:latin typeface="Calibri"/>
              <a:ea typeface="Calibri"/>
              <a:cs typeface="Calibri" panose="020F0502020204030204" pitchFamily="34" charset="0"/>
            </a:endParaRPr>
          </a:p>
        </p:txBody>
      </p:sp>
      <p:sp>
        <p:nvSpPr>
          <p:cNvPr id="4" name="TextBox 3">
            <a:extLst>
              <a:ext uri="{FF2B5EF4-FFF2-40B4-BE49-F238E27FC236}">
                <a16:creationId xmlns:a16="http://schemas.microsoft.com/office/drawing/2014/main" id="{CF034966-2292-3B42-B91C-6C3C86161346}"/>
              </a:ext>
            </a:extLst>
          </p:cNvPr>
          <p:cNvSpPr txBox="1"/>
          <p:nvPr/>
        </p:nvSpPr>
        <p:spPr>
          <a:xfrm>
            <a:off x="1273820" y="1622185"/>
            <a:ext cx="7117145" cy="3651256"/>
          </a:xfrm>
          <a:prstGeom prst="rect">
            <a:avLst/>
          </a:prstGeom>
          <a:noFill/>
        </p:spPr>
        <p:txBody>
          <a:bodyPr wrap="square" rtlCol="0">
            <a:spAutoFit/>
          </a:bodyPr>
          <a:lstStyle/>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مبدأ الإنسانية الأساسي</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تهدف حركة الصليب الأحمر والهلال الأحمر  إلى تقديم المساعدة الإنسانية حيثما تكون هناك حاجة إليها</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الحق في الحصول على المساعدة الإنسانية هو حق أساسي</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احترام كرامة الإنسان أمر بالغ الأهمية</a:t>
            </a:r>
            <a:endParaRPr lang="en-US" sz="2000" dirty="0">
              <a:latin typeface="Calibri"/>
              <a:ea typeface="Calibri"/>
              <a:cs typeface="Calibri" panose="020F0502020204030204" pitchFamily="34" charset="0"/>
            </a:endParaRPr>
          </a:p>
          <a:p>
            <a:pPr marL="342900" marR="0" lvl="0" indent="-342900" algn="r" rtl="1">
              <a:lnSpc>
                <a:spcPct val="115000"/>
              </a:lnSpc>
              <a:spcBef>
                <a:spcPts val="0"/>
              </a:spcBef>
              <a:spcAft>
                <a:spcPts val="1000"/>
              </a:spcAft>
              <a:buFont typeface="Symbol"/>
              <a:buChar char=""/>
            </a:pPr>
            <a:r>
              <a:rPr lang="ar-JO" sz="2400" dirty="0">
                <a:latin typeface="Calibri"/>
                <a:ea typeface="Calibri"/>
                <a:cs typeface="Calibri" panose="020F0502020204030204" pitchFamily="34" charset="0"/>
              </a:rPr>
              <a:t>احترام الجميع على قدم المساواة ودون تمييز أو تفريق</a:t>
            </a:r>
            <a:endParaRPr lang="en-US" sz="2000" dirty="0">
              <a:latin typeface="Calibri"/>
              <a:ea typeface="Calibri"/>
              <a:cs typeface="Calibri" panose="020F0502020204030204" pitchFamily="34" charset="0"/>
            </a:endParaRPr>
          </a:p>
          <a:p>
            <a:pPr>
              <a:spcAft>
                <a:spcPts val="1800"/>
              </a:spcAft>
              <a:buClr>
                <a:srgbClr val="FF0000"/>
              </a:buClr>
            </a:pPr>
            <a:endParaRPr lang="en-GB" sz="24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6" name="TextBox 5"/>
          <p:cNvSpPr txBox="1"/>
          <p:nvPr/>
        </p:nvSpPr>
        <p:spPr>
          <a:xfrm>
            <a:off x="11587655" y="3653079"/>
            <a:ext cx="3626069" cy="1813317"/>
          </a:xfrm>
          <a:prstGeom prst="rect">
            <a:avLst/>
          </a:prstGeom>
          <a:noFill/>
        </p:spPr>
        <p:txBody>
          <a:bodyPr wrap="square" rtlCol="0">
            <a:spAutoFit/>
          </a:bodyPr>
          <a:lstStyle/>
          <a:p>
            <a:pPr marL="685800" marR="0" algn="r" rtl="1">
              <a:lnSpc>
                <a:spcPct val="115000"/>
              </a:lnSpc>
              <a:spcBef>
                <a:spcPts val="0"/>
              </a:spcBef>
              <a:spcAft>
                <a:spcPts val="1000"/>
              </a:spcAft>
            </a:pPr>
            <a:r>
              <a:rPr lang="ar-JO" dirty="0">
                <a:latin typeface="Calibri"/>
                <a:ea typeface="Calibri"/>
                <a:cs typeface="Calibri" panose="020F0502020204030204" pitchFamily="34" charset="0"/>
              </a:rPr>
              <a:t>لا تستغل الناس الذين تساعدهم أو تعمل معهم </a:t>
            </a:r>
            <a:endParaRPr lang="en-US" sz="1600" dirty="0">
              <a:latin typeface="Calibri"/>
              <a:ea typeface="Calibri"/>
              <a:cs typeface="Calibri" panose="020F0502020204030204" pitchFamily="34" charset="0"/>
            </a:endParaRPr>
          </a:p>
          <a:p>
            <a:pPr marL="685800" marR="0" algn="r" rtl="1">
              <a:lnSpc>
                <a:spcPct val="115000"/>
              </a:lnSpc>
              <a:spcBef>
                <a:spcPts val="0"/>
              </a:spcBef>
              <a:spcAft>
                <a:spcPts val="1000"/>
              </a:spcAft>
            </a:pPr>
            <a:r>
              <a:rPr lang="ar-JO" dirty="0">
                <a:latin typeface="Calibri"/>
                <a:ea typeface="Calibri"/>
                <a:cs typeface="Calibri" panose="020F0502020204030204" pitchFamily="34" charset="0"/>
              </a:rPr>
              <a:t>على سبيل المثال، لا تطلب مالا أو هدايا أو خدمات جنسية مقابل مساعدتك لهم </a:t>
            </a:r>
            <a:endParaRPr lang="en-US" sz="1600" dirty="0">
              <a:effectLst/>
              <a:latin typeface="Calibri"/>
              <a:ea typeface="Calibri"/>
              <a:cs typeface="Calibri" panose="020F0502020204030204" pitchFamily="34" charset="0"/>
            </a:endParaRPr>
          </a:p>
        </p:txBody>
      </p:sp>
      <p:sp>
        <p:nvSpPr>
          <p:cNvPr id="8" name="TextBox 7"/>
          <p:cNvSpPr txBox="1"/>
          <p:nvPr/>
        </p:nvSpPr>
        <p:spPr>
          <a:xfrm>
            <a:off x="1762303" y="6700345"/>
            <a:ext cx="4791697" cy="392159"/>
          </a:xfrm>
          <a:prstGeom prst="rect">
            <a:avLst/>
          </a:prstGeom>
          <a:noFill/>
        </p:spPr>
        <p:txBody>
          <a:bodyPr wrap="none" rtlCol="0">
            <a:spAutoFit/>
          </a:bodyPr>
          <a:lstStyle/>
          <a:p>
            <a:pPr marL="685800" marR="0" algn="r" rtl="1">
              <a:lnSpc>
                <a:spcPct val="115000"/>
              </a:lnSpc>
              <a:spcBef>
                <a:spcPts val="0"/>
              </a:spcBef>
              <a:spcAft>
                <a:spcPts val="1000"/>
              </a:spcAft>
            </a:pPr>
            <a:r>
              <a:rPr lang="ar-JO" dirty="0">
                <a:latin typeface="Calibri"/>
                <a:ea typeface="Calibri"/>
                <a:cs typeface="Calibri" panose="020F0502020204030204" pitchFamily="34" charset="0"/>
              </a:rPr>
              <a:t>عامل كل شخص تعمل معه أو تساعده بعدل واحترام </a:t>
            </a:r>
            <a:endParaRPr lang="en-US" sz="1600" dirty="0">
              <a:effectLst/>
              <a:latin typeface="Calibri"/>
              <a:ea typeface="Calibri"/>
              <a:cs typeface="Calibri" panose="020F0502020204030204" pitchFamily="34" charset="0"/>
            </a:endParaRPr>
          </a:p>
        </p:txBody>
      </p:sp>
      <p:sp>
        <p:nvSpPr>
          <p:cNvPr id="9" name="TextBox 8"/>
          <p:cNvSpPr txBox="1"/>
          <p:nvPr/>
        </p:nvSpPr>
        <p:spPr>
          <a:xfrm>
            <a:off x="9790386" y="7084168"/>
            <a:ext cx="5675586" cy="1304460"/>
          </a:xfrm>
          <a:prstGeom prst="rect">
            <a:avLst/>
          </a:prstGeom>
          <a:noFill/>
        </p:spPr>
        <p:txBody>
          <a:bodyPr wrap="square" rtlCol="0">
            <a:spAutoFit/>
          </a:bodyPr>
          <a:lstStyle/>
          <a:p>
            <a:pPr marL="685800" marR="0" algn="r" rtl="1">
              <a:lnSpc>
                <a:spcPct val="115000"/>
              </a:lnSpc>
              <a:spcBef>
                <a:spcPts val="0"/>
              </a:spcBef>
              <a:spcAft>
                <a:spcPts val="1000"/>
              </a:spcAft>
            </a:pPr>
            <a:r>
              <a:rPr lang="ar-JO" dirty="0">
                <a:latin typeface="Calibri"/>
                <a:ea typeface="Calibri"/>
                <a:cs typeface="Calibri" panose="020F0502020204030204" pitchFamily="34" charset="0"/>
              </a:rPr>
              <a:t>لا تؤذي الناس </a:t>
            </a:r>
            <a:endParaRPr lang="en-US" sz="1600" dirty="0">
              <a:latin typeface="Calibri"/>
              <a:ea typeface="Calibri"/>
              <a:cs typeface="Calibri" panose="020F0502020204030204" pitchFamily="34" charset="0"/>
            </a:endParaRPr>
          </a:p>
          <a:p>
            <a:pPr marL="685800" marR="0" algn="r" rtl="1">
              <a:lnSpc>
                <a:spcPct val="115000"/>
              </a:lnSpc>
              <a:spcBef>
                <a:spcPts val="0"/>
              </a:spcBef>
              <a:spcAft>
                <a:spcPts val="1000"/>
              </a:spcAft>
            </a:pPr>
            <a:r>
              <a:rPr lang="ar-JO" dirty="0">
                <a:latin typeface="Calibri"/>
                <a:ea typeface="Calibri"/>
                <a:cs typeface="Calibri" panose="020F0502020204030204" pitchFamily="34" charset="0"/>
              </a:rPr>
              <a:t>لا تعاملهم بطريقة سيئة أو غير عادلة </a:t>
            </a:r>
            <a:endParaRPr lang="en-US" sz="1600" dirty="0">
              <a:latin typeface="Calibri"/>
              <a:ea typeface="Calibri"/>
              <a:cs typeface="Calibri" panose="020F0502020204030204" pitchFamily="34" charset="0"/>
            </a:endParaRPr>
          </a:p>
          <a:p>
            <a:pPr marL="685800" marR="0" algn="r" rtl="1">
              <a:lnSpc>
                <a:spcPct val="115000"/>
              </a:lnSpc>
              <a:spcBef>
                <a:spcPts val="0"/>
              </a:spcBef>
              <a:spcAft>
                <a:spcPts val="1000"/>
              </a:spcAft>
            </a:pPr>
            <a:r>
              <a:rPr lang="ar-JO" dirty="0">
                <a:latin typeface="Calibri"/>
                <a:ea typeface="Calibri"/>
                <a:cs typeface="Calibri" panose="020F0502020204030204" pitchFamily="34" charset="0"/>
              </a:rPr>
              <a:t>على سبيل المثال، لا تقل كلمات سيئة للناس ولا تخيفهم </a:t>
            </a:r>
            <a:endParaRPr lang="en-US" sz="1600" dirty="0">
              <a:effectLst/>
              <a:latin typeface="Calibri"/>
              <a:ea typeface="Calibri"/>
              <a:cs typeface="Calibri" panose="020F0502020204030204" pitchFamily="34" charset="0"/>
            </a:endParaRPr>
          </a:p>
        </p:txBody>
      </p:sp>
    </p:spTree>
    <p:extLst>
      <p:ext uri="{BB962C8B-B14F-4D97-AF65-F5344CB8AC3E}">
        <p14:creationId xmlns:p14="http://schemas.microsoft.com/office/powerpoint/2010/main" val="3108678180"/>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3F3F3F"/>
      </a:lt1>
      <a:dk2>
        <a:srgbClr val="33394B"/>
      </a:dk2>
      <a:lt2>
        <a:srgbClr val="FFFFFF"/>
      </a:lt2>
      <a:accent1>
        <a:srgbClr val="452250"/>
      </a:accent1>
      <a:accent2>
        <a:srgbClr val="E8E8E8"/>
      </a:accent2>
      <a:accent3>
        <a:srgbClr val="F5333F"/>
      </a:accent3>
      <a:accent4>
        <a:srgbClr val="F5333F"/>
      </a:accent4>
      <a:accent5>
        <a:srgbClr val="452250"/>
      </a:accent5>
      <a:accent6>
        <a:srgbClr val="FF4E51"/>
      </a:accent6>
      <a:hlink>
        <a:srgbClr val="FFFFFF"/>
      </a:hlink>
      <a:folHlink>
        <a:srgbClr val="FFFFFF"/>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3">
      <a:dk1>
        <a:srgbClr val="000000"/>
      </a:dk1>
      <a:lt1>
        <a:srgbClr val="3F3F3F"/>
      </a:lt1>
      <a:dk2>
        <a:srgbClr val="33394B"/>
      </a:dk2>
      <a:lt2>
        <a:srgbClr val="FFFFFF"/>
      </a:lt2>
      <a:accent1>
        <a:srgbClr val="452250"/>
      </a:accent1>
      <a:accent2>
        <a:srgbClr val="E8E8E8"/>
      </a:accent2>
      <a:accent3>
        <a:srgbClr val="F5333F"/>
      </a:accent3>
      <a:accent4>
        <a:srgbClr val="F5333F"/>
      </a:accent4>
      <a:accent5>
        <a:srgbClr val="452250"/>
      </a:accent5>
      <a:accent6>
        <a:srgbClr val="FF4E51"/>
      </a:accent6>
      <a:hlink>
        <a:srgbClr val="FFFFFF"/>
      </a:hlink>
      <a:folHlink>
        <a:srgbClr val="FFFFFF"/>
      </a:folHlink>
    </a:clrScheme>
    <a:fontScheme name="Office">
      <a:majorFont>
        <a:latin typeface="Calibri Light" panose="020F0302020204030204"/>
        <a:ea typeface=""/>
        <a:cs typeface="Arial"/>
      </a:majorFont>
      <a:minorFont>
        <a:latin typeface="Calibri" panose="020F0502020204030204"/>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EE9237482712449971AC4496F4F58A" ma:contentTypeVersion="22" ma:contentTypeDescription="Create a new document." ma:contentTypeScope="" ma:versionID="8d29dc5fa25fc1fcef507a9ef40e34d6">
  <xsd:schema xmlns:xsd="http://www.w3.org/2001/XMLSchema" xmlns:xs="http://www.w3.org/2001/XMLSchema" xmlns:p="http://schemas.microsoft.com/office/2006/metadata/properties" xmlns:ns1="http://schemas.microsoft.com/sharepoint/v3" xmlns:ns2="133e5729-7bb1-4685-bd1f-c5e580a2ee33" xmlns:ns3="cf328f71-004c-4ec5-8aac-4c1fe87c002c" targetNamespace="http://schemas.microsoft.com/office/2006/metadata/properties" ma:root="true" ma:fieldsID="b03b04bbf8a8573d9e89e83f27820dd2" ns1:_="" ns2:_="" ns3:_="">
    <xsd:import namespace="http://schemas.microsoft.com/sharepoint/v3"/>
    <xsd:import namespace="133e5729-7bb1-4685-bd1f-c5e580a2ee33"/>
    <xsd:import namespace="cf328f71-004c-4ec5-8aac-4c1fe87c002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SharingLink" minOccurs="0"/>
                <xsd:element ref="ns3:lcf76f155ced4ddcb4097134ff3c332f" minOccurs="0"/>
                <xsd:element ref="ns2:TaxCatchAll" minOccurs="0"/>
                <xsd:element ref="ns1:_ip_UnifiedCompliancePolicyProperties" minOccurs="0"/>
                <xsd:element ref="ns1:_ip_UnifiedCompliancePolicyUIAction"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f328f71-004c-4ec5-8aac-4c1fe87c002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SharingLink" ma:index="21" nillable="true" ma:displayName="Sharing Link" ma:format="Dropdown" ma:internalName="SharingLink">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element name="MediaServiceBillingMetadata" ma:index="29"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_ip_UnifiedCompliancePolicyUIAction xmlns="http://schemas.microsoft.com/sharepoint/v3" xsi:nil="true"/>
    <_ip_UnifiedCompliancePolicyProperties xmlns="http://schemas.microsoft.com/sharepoint/v3" xsi:nil="true"/>
    <lcf76f155ced4ddcb4097134ff3c332f xmlns="cf328f71-004c-4ec5-8aac-4c1fe87c002c">
      <Terms xmlns="http://schemas.microsoft.com/office/infopath/2007/PartnerControls"/>
    </lcf76f155ced4ddcb4097134ff3c332f>
    <SharingLink xmlns="cf328f71-004c-4ec5-8aac-4c1fe87c002c" xsi:nil="true"/>
  </documentManagement>
</p:properties>
</file>

<file path=customXml/itemProps1.xml><?xml version="1.0" encoding="utf-8"?>
<ds:datastoreItem xmlns:ds="http://schemas.openxmlformats.org/officeDocument/2006/customXml" ds:itemID="{A02F5BDC-12FA-459B-BB45-42402E83DC54}"/>
</file>

<file path=customXml/itemProps2.xml><?xml version="1.0" encoding="utf-8"?>
<ds:datastoreItem xmlns:ds="http://schemas.openxmlformats.org/officeDocument/2006/customXml" ds:itemID="{D18E8416-3288-423B-9DBA-919616972C26}">
  <ds:schemaRefs>
    <ds:schemaRef ds:uri="http://schemas.microsoft.com/sharepoint/v3/contenttype/forms"/>
  </ds:schemaRefs>
</ds:datastoreItem>
</file>

<file path=customXml/itemProps3.xml><?xml version="1.0" encoding="utf-8"?>
<ds:datastoreItem xmlns:ds="http://schemas.openxmlformats.org/officeDocument/2006/customXml" ds:itemID="{DC00818C-9313-4491-82F4-E9CBFE5DB659}">
  <ds:schemaRefs>
    <ds:schemaRef ds:uri="http://schemas.microsoft.com/office/2006/documentManagement/types"/>
    <ds:schemaRef ds:uri="http://purl.org/dc/terms/"/>
    <ds:schemaRef ds:uri="http://schemas.openxmlformats.org/package/2006/metadata/core-properties"/>
    <ds:schemaRef ds:uri="133e5729-7bb1-4685-bd1f-c5e580a2ee33"/>
    <ds:schemaRef ds:uri="http://schemas.microsoft.com/office/2006/metadata/properties"/>
    <ds:schemaRef ds:uri="cf328f71-004c-4ec5-8aac-4c1fe87c002c"/>
    <ds:schemaRef ds:uri="http://www.w3.org/XML/1998/namespace"/>
    <ds:schemaRef ds:uri="http://purl.org/dc/elements/1.1/"/>
    <ds:schemaRef ds:uri="http://schemas.microsoft.com/office/infopath/2007/PartnerControls"/>
    <ds:schemaRef ds:uri="http://schemas.microsoft.com/sharepoint/v3"/>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649</TotalTime>
  <Words>7158</Words>
  <Application>Microsoft Macintosh PowerPoint</Application>
  <PresentationFormat>Custom</PresentationFormat>
  <Paragraphs>532</Paragraphs>
  <Slides>29</Slides>
  <Notes>29</Notes>
  <HiddenSlides>13</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29</vt:i4>
      </vt:variant>
    </vt:vector>
  </HeadingPairs>
  <TitlesOfParts>
    <vt:vector size="42" baseType="lpstr">
      <vt:lpstr>Times New Roman</vt:lpstr>
      <vt:lpstr>Oswald</vt:lpstr>
      <vt:lpstr>Montserrat</vt:lpstr>
      <vt:lpstr>Arial Narrow</vt:lpstr>
      <vt:lpstr>Calibri</vt:lpstr>
      <vt:lpstr>Roboto Black</vt:lpstr>
      <vt:lpstr>Roboto</vt:lpstr>
      <vt:lpstr>Courier New</vt:lpstr>
      <vt:lpstr>Symbol</vt:lpstr>
      <vt:lpstr>Open Sans</vt:lpstr>
      <vt:lpstr>Arial</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تمرين جماعي (10 دقائق)</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44</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Sharon Reader</cp:lastModifiedBy>
  <cp:revision>78</cp:revision>
  <dcterms:created xsi:type="dcterms:W3CDTF">2015-02-25T15:20:40Z</dcterms:created>
  <dcterms:modified xsi:type="dcterms:W3CDTF">2025-03-18T19:01:35Z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ContentTypeId">
    <vt:lpwstr>0x01010088EE9237482712449971AC4496F4F58A</vt:lpwstr>
  </property>
  <property fmtid="{D5CDD505-2E9C-101B-9397-08002B2CF9AE}" pid="5" name="ICRCIMP_BusinessFunction">
    <vt:lpwstr>1;#Operations Management|8105d8d5-bb50-46de-81af-10caf3180b22</vt:lpwstr>
  </property>
  <property fmtid="{D5CDD505-2E9C-101B-9397-08002B2CF9AE}" pid="6" name="ICRCIMP_Country">
    <vt:lpwstr>2;#No Country|1f55df4f-c103-4303-b974-426a8e7d1d06</vt:lpwstr>
  </property>
  <property fmtid="{D5CDD505-2E9C-101B-9397-08002B2CF9AE}" pid="7" name="ICRCIMP_DocumentType">
    <vt:lpwstr/>
  </property>
  <property fmtid="{D5CDD505-2E9C-101B-9397-08002B2CF9AE}" pid="8" name="ICRCIMP_IHT">
    <vt:lpwstr>3;#Internal|23eb6094-56fc-4ad4-8ae2-cf1575a694f0</vt:lpwstr>
  </property>
  <property fmtid="{D5CDD505-2E9C-101B-9397-08002B2CF9AE}" pid="9" name="ICRCIMP_KeyIssue">
    <vt:lpwstr>4;#- No key issue|32056555-74b8-4174-9beb-b0d6d010855f</vt:lpwstr>
  </property>
  <property fmtid="{D5CDD505-2E9C-101B-9397-08002B2CF9AE}" pid="10" name="ICRCIMP_Keyword">
    <vt:lpwstr/>
  </property>
  <property fmtid="{D5CDD505-2E9C-101B-9397-08002B2CF9AE}" pid="11" name="ICRCIMP_ManageAccess">
    <vt:bool>false</vt:bool>
  </property>
  <property fmtid="{D5CDD505-2E9C-101B-9397-08002B2CF9AE}" pid="12" name="ICRCIMP_OrganizationalAccronym">
    <vt:lpwstr/>
  </property>
  <property fmtid="{D5CDD505-2E9C-101B-9397-08002B2CF9AE}" pid="13" name="ICRCIMP_RMUnitInCharge">
    <vt:lpwstr/>
  </property>
  <property fmtid="{D5CDD505-2E9C-101B-9397-08002B2CF9AE}" pid="14" name="MSIP_Label_caf3f7fd-5cd4-4287-9002-aceb9af13c42_ActionId">
    <vt:lpwstr>64c6aeeb-61b3-4fd0-b33e-cbdfbbc48a49</vt:lpwstr>
  </property>
  <property fmtid="{D5CDD505-2E9C-101B-9397-08002B2CF9AE}" pid="15" name="MSIP_Label_caf3f7fd-5cd4-4287-9002-aceb9af13c42_ContentBits">
    <vt:lpwstr>2</vt:lpwstr>
  </property>
  <property fmtid="{D5CDD505-2E9C-101B-9397-08002B2CF9AE}" pid="16" name="MSIP_Label_caf3f7fd-5cd4-4287-9002-aceb9af13c42_Enabled">
    <vt:lpwstr>true</vt:lpwstr>
  </property>
  <property fmtid="{D5CDD505-2E9C-101B-9397-08002B2CF9AE}" pid="17" name="MSIP_Label_caf3f7fd-5cd4-4287-9002-aceb9af13c42_Method">
    <vt:lpwstr>Privileged</vt:lpwstr>
  </property>
  <property fmtid="{D5CDD505-2E9C-101B-9397-08002B2CF9AE}" pid="18" name="MSIP_Label_caf3f7fd-5cd4-4287-9002-aceb9af13c42_Name">
    <vt:lpwstr>Public</vt:lpwstr>
  </property>
  <property fmtid="{D5CDD505-2E9C-101B-9397-08002B2CF9AE}" pid="19" name="MSIP_Label_caf3f7fd-5cd4-4287-9002-aceb9af13c42_SetDate">
    <vt:lpwstr>2022-01-26T09:23:24Z</vt:lpwstr>
  </property>
  <property fmtid="{D5CDD505-2E9C-101B-9397-08002B2CF9AE}" pid="20" name="MSIP_Label_caf3f7fd-5cd4-4287-9002-aceb9af13c42_SiteId">
    <vt:lpwstr>a2b53be5-734e-4e6c-ab0d-d184f60fd917</vt:lpwstr>
  </property>
  <property fmtid="{D5CDD505-2E9C-101B-9397-08002B2CF9AE}" pid="21" name="NXPowerLiteLastOptimized">
    <vt:lpwstr>2867268</vt:lpwstr>
  </property>
  <property fmtid="{D5CDD505-2E9C-101B-9397-08002B2CF9AE}" pid="22" name="NXPowerLiteSettings">
    <vt:lpwstr>F7000400038000</vt:lpwstr>
  </property>
  <property fmtid="{D5CDD505-2E9C-101B-9397-08002B2CF9AE}" pid="23" name="NXPowerLiteVersion">
    <vt:lpwstr>S9.2.0</vt:lpwstr>
  </property>
  <property fmtid="{D5CDD505-2E9C-101B-9397-08002B2CF9AE}" pid="24" name="_dlc_DocIdItemGuid">
    <vt:lpwstr>ff974673-ceb3-4d8e-a02e-b02e3422ea4b</vt:lpwstr>
  </property>
  <property fmtid="{D5CDD505-2E9C-101B-9397-08002B2CF9AE}" pid="25" name="MediaServiceImageTags">
    <vt:lpwstr/>
  </property>
</Properties>
</file>