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4" r:id="rId4"/>
    <p:sldMasterId id="2147483791" r:id="rId5"/>
    <p:sldMasterId id="2147483884" r:id="rId6"/>
  </p:sldMasterIdLst>
  <p:notesMasterIdLst>
    <p:notesMasterId r:id="rId17"/>
  </p:notesMasterIdLst>
  <p:sldIdLst>
    <p:sldId id="2076137780" r:id="rId7"/>
    <p:sldId id="2076137831" r:id="rId8"/>
    <p:sldId id="587" r:id="rId9"/>
    <p:sldId id="4068" r:id="rId10"/>
    <p:sldId id="2076137781" r:id="rId11"/>
    <p:sldId id="2076137808" r:id="rId12"/>
    <p:sldId id="2076137805" r:id="rId13"/>
    <p:sldId id="2076137806" r:id="rId14"/>
    <p:sldId id="2076137775" r:id="rId15"/>
    <p:sldId id="2076137830" r:id="rId16"/>
  </p:sldIdLst>
  <p:sldSz cx="18288000" cy="10288588"/>
  <p:notesSz cx="6858000" cy="9144000"/>
  <p:embeddedFontLst>
    <p:embeddedFont>
      <p:font typeface="Montserrat" pitchFamily="2" charset="77"/>
      <p:regular r:id="rId18"/>
      <p:bold r:id="rId19"/>
      <p:italic r:id="rId20"/>
      <p:boldItalic r:id="rId21"/>
    </p:embeddedFont>
    <p:embeddedFont>
      <p:font typeface="Montserrat SemiBold" pitchFamily="2" charset="77"/>
      <p:regular r:id="rId22"/>
      <p:bold r:id="rId23"/>
      <p:italic r:id="rId24"/>
      <p:boldItalic r:id="rId25"/>
    </p:embeddedFont>
    <p:embeddedFont>
      <p:font typeface="Open Sans" panose="020B0606030504020204" pitchFamily="34" charset="0"/>
      <p:regular r:id="rId26"/>
      <p:bold r:id="rId27"/>
      <p:italic r:id="rId28"/>
      <p:boldItalic r:id="rId29"/>
    </p:embeddedFont>
    <p:embeddedFont>
      <p:font typeface="Roboto" panose="02000000000000000000" pitchFamily="2"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3" roundtripDataSignature="AMtx7mjihKAmEJ296M5KiLnW8MdpjOHK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DABB16-7102-4948-BF31-CBB7759BDDF5}" v="1" dt="2025-03-19T08:52:17.444"/>
  </p1510:revLst>
</p1510:revInfo>
</file>

<file path=ppt/tableStyles.xml><?xml version="1.0" encoding="utf-8"?>
<a:tblStyleLst xmlns:a="http://schemas.openxmlformats.org/drawingml/2006/main" def="{3DDAD9CC-BE5E-492C-9966-A0CB59E24631}">
  <a:tblStyle styleId="{3DDAD9CC-BE5E-492C-9966-A0CB59E24631}"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29"/>
    <p:restoredTop sz="73061"/>
  </p:normalViewPr>
  <p:slideViewPr>
    <p:cSldViewPr snapToGrid="0">
      <p:cViewPr varScale="1">
        <p:scale>
          <a:sx n="61" d="100"/>
          <a:sy n="61" d="100"/>
        </p:scale>
        <p:origin x="1232" y="208"/>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font" Target="fonts/font1.fntdata"/><Relationship Id="rId26" Type="http://schemas.openxmlformats.org/officeDocument/2006/relationships/font" Target="fonts/font9.fntdata"/><Relationship Id="rId21" Type="http://schemas.openxmlformats.org/officeDocument/2006/relationships/font" Target="fonts/font4.fntdata"/><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font" Target="fonts/font3.fntdata"/><Relationship Id="rId29" Type="http://schemas.openxmlformats.org/officeDocument/2006/relationships/font" Target="fonts/font12.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font" Target="fonts/font7.fntdata"/><Relationship Id="rId32" Type="http://schemas.openxmlformats.org/officeDocument/2006/relationships/font" Target="fonts/font15.fntdata"/><Relationship Id="rId53" Type="http://customschemas.google.com/relationships/presentationmetadata" Target="metadata"/><Relationship Id="rId58"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font" Target="fonts/font6.fntdata"/><Relationship Id="rId28" Type="http://schemas.openxmlformats.org/officeDocument/2006/relationships/font" Target="fonts/font11.fntdata"/><Relationship Id="rId57"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font" Target="fonts/font2.fntdata"/><Relationship Id="rId31" Type="http://schemas.openxmlformats.org/officeDocument/2006/relationships/font" Target="fonts/font14.fntdata"/><Relationship Id="rId60"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56"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5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on Reader" userId="192b71f1-1400-4988-a857-69de893750f9" providerId="ADAL" clId="{85DABB16-7102-4948-BF31-CBB7759BDDF5}"/>
    <pc:docChg chg="modSld">
      <pc:chgData name="Sharon Reader" userId="192b71f1-1400-4988-a857-69de893750f9" providerId="ADAL" clId="{85DABB16-7102-4948-BF31-CBB7759BDDF5}" dt="2025-03-19T08:52:17.444" v="1" actId="18331"/>
      <pc:docMkLst>
        <pc:docMk/>
      </pc:docMkLst>
      <pc:sldChg chg="mod modShow">
        <pc:chgData name="Sharon Reader" userId="192b71f1-1400-4988-a857-69de893750f9" providerId="ADAL" clId="{85DABB16-7102-4948-BF31-CBB7759BDDF5}" dt="2025-03-18T18:41:05.853" v="0" actId="729"/>
        <pc:sldMkLst>
          <pc:docMk/>
          <pc:sldMk cId="4051032769" sldId="587"/>
        </pc:sldMkLst>
      </pc:sldChg>
      <pc:sldChg chg="modSp">
        <pc:chgData name="Sharon Reader" userId="192b71f1-1400-4988-a857-69de893750f9" providerId="ADAL" clId="{85DABB16-7102-4948-BF31-CBB7759BDDF5}" dt="2025-03-19T08:52:17.444" v="1" actId="18331"/>
        <pc:sldMkLst>
          <pc:docMk/>
          <pc:sldMk cId="3547190651" sldId="4068"/>
        </pc:sldMkLst>
        <pc:picChg chg="mod">
          <ac:chgData name="Sharon Reader" userId="192b71f1-1400-4988-a857-69de893750f9" providerId="ADAL" clId="{85DABB16-7102-4948-BF31-CBB7759BDDF5}" dt="2025-03-19T08:52:17.444" v="1" actId="18331"/>
          <ac:picMkLst>
            <pc:docMk/>
            <pc:sldMk cId="3547190651" sldId="4068"/>
            <ac:picMk id="4" creationId="{A59711EE-7BBB-F249-94CE-72C3137DEFF3}"/>
          </ac:picMkLst>
        </pc:picChg>
      </pc:sldChg>
      <pc:sldChg chg="mod modShow">
        <pc:chgData name="Sharon Reader" userId="192b71f1-1400-4988-a857-69de893750f9" providerId="ADAL" clId="{85DABB16-7102-4948-BF31-CBB7759BDDF5}" dt="2025-03-18T18:41:05.853" v="0" actId="729"/>
        <pc:sldMkLst>
          <pc:docMk/>
          <pc:sldMk cId="3010878660" sldId="207613783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1pPr>
            <a:lvl2pPr marL="914400" marR="0" lvl="1"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2pPr>
            <a:lvl3pPr marL="1371600" marR="0" lvl="2"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3pPr>
            <a:lvl4pPr marL="1828800" marR="0" lvl="3"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4pPr>
            <a:lvl5pPr marL="2286000" marR="0" lvl="4"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VOIR LE GUIDE DU FORMATEUR POUR LES INSTRUCTIONS RELATIVES À CET EXERCICE</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77143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b="1"/>
              <a:t>SUR LES DIAPOSITIVES SUIVANTES</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60840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7587"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0" indent="0" algn="l" rtl="0">
              <a:lnSpc>
                <a:spcPct val="100000"/>
              </a:lnSpc>
              <a:spcBef>
                <a:spcPts val="0"/>
              </a:spcBef>
              <a:spcAft>
                <a:spcPts val="0"/>
              </a:spcAft>
              <a:buSzPts val="1400"/>
              <a:buNone/>
            </a:pPr>
            <a:r>
              <a:rPr lang="fr-FR" b="1" dirty="0"/>
              <a:t>NOTES DU FORMATEUR - DIAPOSITIVE FACULTATIVE</a:t>
            </a:r>
          </a:p>
          <a:p>
            <a:pPr marL="0" lvl="0" indent="0" algn="l" rtl="0">
              <a:lnSpc>
                <a:spcPct val="100000"/>
              </a:lnSpc>
              <a:spcBef>
                <a:spcPts val="542"/>
              </a:spcBef>
              <a:spcAft>
                <a:spcPts val="0"/>
              </a:spcAft>
              <a:buSzPts val="1400"/>
              <a:buNone/>
            </a:pPr>
            <a:endParaRPr lang="en-GB" dirty="0"/>
          </a:p>
          <a:p>
            <a:pPr marL="342900" lvl="0"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Organisez une brève discussion de 5 minutes pour expliquer pourquoi il est important de comprendre la communauté et quels sont les risques si nous ne prenons pas le temps de le faire - cette discussion devra récapituler les échanges de la dernière session sur les avantages et les risques liés au manque de participation des communautés.</a:t>
            </a: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fr-FR" sz="1100" b="0" dirty="0">
                <a:effectLst/>
                <a:latin typeface="Open Sans" panose="020B0606030504020204" pitchFamily="34" charset="0"/>
                <a:ea typeface="Arial" panose="020B0604020202020204" pitchFamily="34" charset="0"/>
              </a:rPr>
              <a:t>Par exemple :</a:t>
            </a:r>
          </a:p>
          <a:p>
            <a:pPr marL="800100" lvl="1" indent="-342900">
              <a:lnSpc>
                <a:spcPct val="115000"/>
              </a:lnSpc>
              <a:buFont typeface="+mj-lt"/>
              <a:buAutoNum type="arabicPeriod"/>
            </a:pPr>
            <a:r>
              <a:rPr lang="fr-FR" sz="1100" b="0" dirty="0">
                <a:effectLst/>
                <a:latin typeface="Open Sans" panose="020B0606030504020204" pitchFamily="34" charset="0"/>
                <a:ea typeface="Arial" panose="020B0604020202020204" pitchFamily="34" charset="0"/>
              </a:rPr>
              <a:t>Nous devons comprendre les besoins et les priorités de la population afin de pouvoir fournir les bons services.</a:t>
            </a:r>
          </a:p>
          <a:p>
            <a:pPr marL="800100" lvl="1" indent="-342900">
              <a:lnSpc>
                <a:spcPct val="115000"/>
              </a:lnSpc>
              <a:buFont typeface="+mj-lt"/>
              <a:buAutoNum type="arabicPeriod"/>
            </a:pPr>
            <a:r>
              <a:rPr lang="fr-FR" sz="1100" b="0" dirty="0">
                <a:effectLst/>
                <a:latin typeface="Open Sans" panose="020B0606030504020204" pitchFamily="34" charset="0"/>
                <a:ea typeface="Arial" panose="020B0604020202020204" pitchFamily="34" charset="0"/>
              </a:rPr>
              <a:t>Pour savoir comment travailler au mieux avec la communauté</a:t>
            </a:r>
          </a:p>
          <a:p>
            <a:pPr marL="800100" lvl="1" indent="-342900">
              <a:lnSpc>
                <a:spcPct val="115000"/>
              </a:lnSpc>
              <a:buFont typeface="+mj-lt"/>
              <a:buAutoNum type="arabicPeriod"/>
            </a:pPr>
            <a:r>
              <a:rPr lang="fr-FR" sz="1100" b="0" dirty="0">
                <a:effectLst/>
                <a:latin typeface="Open Sans" panose="020B0606030504020204" pitchFamily="34" charset="0"/>
                <a:ea typeface="Arial" panose="020B0604020202020204" pitchFamily="34" charset="0"/>
              </a:rPr>
              <a:t>Nous découvrons les compétences des personnes au sein de la communauté afin de pouvoir les développer.</a:t>
            </a:r>
          </a:p>
          <a:p>
            <a:pPr marL="800100" lvl="1" indent="-342900">
              <a:lnSpc>
                <a:spcPct val="115000"/>
              </a:lnSpc>
              <a:buFont typeface="+mj-lt"/>
              <a:buAutoNum type="arabicPeriod"/>
            </a:pPr>
            <a:r>
              <a:rPr lang="fr-FR" sz="1100" b="0" dirty="0">
                <a:effectLst/>
                <a:latin typeface="Open Sans" panose="020B0606030504020204" pitchFamily="34" charset="0"/>
                <a:ea typeface="Arial" panose="020B0604020202020204" pitchFamily="34" charset="0"/>
              </a:rPr>
              <a:t>Nous comprenons la situation dans son ensemble, notamment la culture, les croyances, les valeurs et les personnes susceptibles d'être exclues ou vulnérables au sein de la communauté, afin de ne pas « nuire », c'est-à-dire fragiliser certains groupes, mettre des personnes en danger ou affaiblir le marché local en procédant à des distributions.</a:t>
            </a:r>
          </a:p>
          <a:p>
            <a:pPr marL="800100" lvl="1" indent="-342900">
              <a:lnSpc>
                <a:spcPct val="115000"/>
              </a:lnSpc>
              <a:buFont typeface="+mj-lt"/>
              <a:buAutoNum type="arabicPeriod"/>
            </a:pPr>
            <a:r>
              <a:rPr lang="fr-FR" sz="1100" b="0" dirty="0">
                <a:effectLst/>
                <a:latin typeface="Open Sans" panose="020B0606030504020204" pitchFamily="34" charset="0"/>
                <a:ea typeface="Arial" panose="020B0604020202020204" pitchFamily="34" charset="0"/>
              </a:rPr>
              <a:t>Toutes les bonnes relations reposent sur la compréhension</a:t>
            </a:r>
          </a:p>
          <a:p>
            <a:pPr marL="800100" lvl="1" indent="-342900">
              <a:lnSpc>
                <a:spcPct val="115000"/>
              </a:lnSpc>
              <a:buFont typeface="+mj-lt"/>
              <a:buAutoNum type="arabicPeriod"/>
            </a:pPr>
            <a:endParaRPr lang="en-GB" sz="1100" b="0" dirty="0">
              <a:effectLst/>
              <a:latin typeface="Open Sans" panose="020B0606030504020204" pitchFamily="34" charset="0"/>
              <a:ea typeface="Arial" panose="020B0604020202020204" pitchFamily="34" charset="0"/>
            </a:endParaRPr>
          </a:p>
        </p:txBody>
      </p:sp>
      <p:sp>
        <p:nvSpPr>
          <p:cNvPr id="67588"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fld id="{601D18C6-02B7-0548-83EA-699B86FD6581}" type="slidenum">
              <a:rPr lang="en-GB" altLang="en-US"/>
              <a:pPr/>
              <a:t>3</a:t>
            </a:fld>
            <a:endParaRPr lang="en-GB" altLang="en-US"/>
          </a:p>
        </p:txBody>
      </p:sp>
    </p:spTree>
    <p:extLst>
      <p:ext uri="{BB962C8B-B14F-4D97-AF65-F5344CB8AC3E}">
        <p14:creationId xmlns:p14="http://schemas.microsoft.com/office/powerpoint/2010/main" val="763240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fr-FR" b="1"/>
              <a:t>NOTES DU FORMATEUR</a:t>
            </a:r>
          </a:p>
          <a:p>
            <a:pPr marL="0" lvl="0" indent="0" algn="l" rtl="0">
              <a:lnSpc>
                <a:spcPct val="100000"/>
              </a:lnSpc>
              <a:spcBef>
                <a:spcPts val="542"/>
              </a:spcBef>
              <a:spcAft>
                <a:spcPts val="0"/>
              </a:spcAft>
              <a:buSzPts val="1400"/>
              <a:buNone/>
            </a:pPr>
            <a:endParaRPr lang="en-GB" dirty="0"/>
          </a:p>
          <a:p>
            <a:pPr marL="342900" lvl="0" indent="-342900">
              <a:lnSpc>
                <a:spcPct val="115000"/>
              </a:lnSpc>
              <a:buFont typeface="+mj-lt"/>
              <a:buAutoNum type="arabicPeriod"/>
            </a:pPr>
            <a:r>
              <a:rPr lang="fr-FR" sz="1100">
                <a:effectLst/>
                <a:latin typeface="Open Sans" panose="020B0606030504020204" pitchFamily="34" charset="0"/>
                <a:ea typeface="Arial" panose="020B0604020202020204" pitchFamily="34" charset="0"/>
              </a:rPr>
              <a:t>Demandez aux participants de réfléchir pendant 5 minutes à tout ce qu'ils voudraient savoir sur une communauté s'ils lançaient un nouveau programme. Dites-leur de se concentrer sur des informations générales concernant la communauté plutôt que sur des informations à caractère technique concernant la santé ou la réduction des risques de catastrophes. Dites-leur qu'ils affronteront les autres groupes.</a:t>
            </a: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fr-FR" sz="1100" b="0">
                <a:effectLst/>
                <a:latin typeface="Open Sans" panose="020B0606030504020204" pitchFamily="34" charset="0"/>
                <a:ea typeface="Arial" panose="020B0604020202020204" pitchFamily="34" charset="0"/>
              </a:rPr>
              <a:t>Au bout de 5 minutes, demandez à chaque groupe de passer sa liste à un autre groupe, puis lisez les réponses de la diapositive suivante. Le groupe qui a le plus grand nombre de réponses correctes gagne un prix (par exemple, des chocolats ou des bonbons).</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4</a:t>
            </a:fld>
            <a:endParaRPr lang="en-US" altLang="ru-RU"/>
          </a:p>
        </p:txBody>
      </p:sp>
    </p:spTree>
    <p:extLst>
      <p:ext uri="{BB962C8B-B14F-4D97-AF65-F5344CB8AC3E}">
        <p14:creationId xmlns:p14="http://schemas.microsoft.com/office/powerpoint/2010/main" val="2552416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rgbClr val="000000"/>
              </a:buClr>
              <a:buSzPts val="1400"/>
              <a:buFont typeface="Arial"/>
              <a:buNone/>
            </a:pPr>
            <a:r>
              <a:rPr lang="fr-FR" sz="1804" b="1" i="0" u="none" strike="noStrike" cap="none" dirty="0">
                <a:solidFill>
                  <a:schemeClr val="dk1"/>
                </a:solidFill>
                <a:latin typeface="Calibri"/>
                <a:ea typeface="ＭＳ Ｐゴシック" charset="0"/>
                <a:cs typeface="Calibri"/>
                <a:sym typeface="Calibri"/>
              </a:rPr>
              <a:t>NOTES DU FORMATEUR (10 minutes)</a:t>
            </a:r>
          </a:p>
          <a:p>
            <a:pPr marL="0" marR="0" lvl="0" indent="0" algn="l" rtl="0">
              <a:lnSpc>
                <a:spcPct val="100000"/>
              </a:lnSpc>
              <a:spcBef>
                <a:spcPts val="0"/>
              </a:spcBef>
              <a:spcAft>
                <a:spcPts val="0"/>
              </a:spcAft>
              <a:buClr>
                <a:srgbClr val="000000"/>
              </a:buClr>
              <a:buSzPts val="1400"/>
              <a:buFont typeface="Arial"/>
              <a:buNone/>
            </a:pPr>
            <a:endParaRPr lang="en-US" sz="1804" b="1" i="0" u="none" strike="noStrike" cap="none" dirty="0">
              <a:solidFill>
                <a:schemeClr val="dk1"/>
              </a:solidFill>
              <a:latin typeface="Calibri"/>
              <a:cs typeface="Calibri"/>
              <a:sym typeface="Calibri"/>
            </a:endParaRPr>
          </a:p>
          <a:p>
            <a:pPr marL="342900" lvl="0" indent="-342900">
              <a:buFont typeface="Arial" panose="020B0604020202020204" pitchFamily="34" charset="0"/>
              <a:buChar char="•"/>
            </a:pPr>
            <a:r>
              <a:rPr lang="fr-FR" sz="1805" b="0" dirty="0">
                <a:solidFill>
                  <a:schemeClr val="tx1"/>
                </a:solidFill>
                <a:effectLst/>
                <a:latin typeface="+mn-lt"/>
                <a:ea typeface="+mn-ea"/>
                <a:cs typeface="+mn-cs"/>
              </a:rPr>
              <a:t>Vérifiez que chaque groupe a bien partagé sa liste avec un autre groupe. Au fur et à mesure que la diapositive défile, demandez-leur de cocher tout ce que l'autre groupe a mentionné. Il n'est pas nécessaire que cela corresponde au mot près</a:t>
            </a:r>
          </a:p>
          <a:p>
            <a:pPr marL="342900" lvl="0" indent="-342900">
              <a:buFont typeface="Arial" panose="020B0604020202020204" pitchFamily="34" charset="0"/>
              <a:buChar char="•"/>
            </a:pPr>
            <a:endParaRPr lang="en-GB" sz="1805" b="0" kern="1200" dirty="0">
              <a:solidFill>
                <a:schemeClr val="tx1"/>
              </a:solidFill>
              <a:effectLst/>
              <a:latin typeface="+mn-lt"/>
              <a:ea typeface="+mn-ea"/>
              <a:cs typeface="+mn-cs"/>
            </a:endParaRPr>
          </a:p>
          <a:p>
            <a:pPr marL="342900" lvl="0" indent="-342900">
              <a:buFont typeface="Arial" panose="020B0604020202020204" pitchFamily="34" charset="0"/>
              <a:buChar char="•"/>
            </a:pPr>
            <a:r>
              <a:rPr lang="fr-FR" sz="1805" b="0" dirty="0">
                <a:solidFill>
                  <a:schemeClr val="tx1"/>
                </a:solidFill>
                <a:effectLst/>
                <a:latin typeface="+mn-lt"/>
                <a:ea typeface="+mn-ea"/>
                <a:cs typeface="+mn-cs"/>
              </a:rPr>
              <a:t>Une fois que vous avez terminé, demandez si quelqu'un n'a pas compris l'un des points de la diapositive. </a:t>
            </a:r>
          </a:p>
          <a:p>
            <a:pPr marL="342900" lvl="0" indent="-342900">
              <a:buFont typeface="Arial" panose="020B0604020202020204" pitchFamily="34" charset="0"/>
              <a:buChar char="•"/>
            </a:pPr>
            <a:endParaRPr lang="en-GB" sz="1805" b="0" kern="1200" dirty="0">
              <a:solidFill>
                <a:schemeClr val="tx1"/>
              </a:solidFill>
              <a:effectLst/>
              <a:latin typeface="+mn-lt"/>
              <a:ea typeface="+mn-ea"/>
              <a:cs typeface="+mn-cs"/>
            </a:endParaRPr>
          </a:p>
          <a:p>
            <a:pPr marL="342900" lvl="0" indent="-342900">
              <a:buFont typeface="Arial" panose="020B0604020202020204" pitchFamily="34" charset="0"/>
              <a:buChar char="•"/>
            </a:pPr>
            <a:r>
              <a:rPr lang="fr-FR" sz="1805" b="0" dirty="0">
                <a:solidFill>
                  <a:schemeClr val="tx1"/>
                </a:solidFill>
                <a:effectLst/>
                <a:latin typeface="+mn-lt"/>
                <a:ea typeface="+mn-ea"/>
                <a:cs typeface="+mn-cs"/>
              </a:rPr>
              <a:t>Si vous pensez qu'il s'agit d'une information importante que nous devons connaître sur la communauté pour travailler avec elle, dites au groupe qu'il peut la cocher (mais n'incluez pas d'informations techniques spécifiques au secteur, telles que les maladies courantes, les sources d'eau, etc.). Il faut se concentrer sur les types d'informations relatives à la participation de la communauté et à son contexte).</a:t>
            </a:r>
          </a:p>
          <a:p>
            <a:pPr marL="34290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342900" lvl="0" indent="-342900">
              <a:buFont typeface="Arial" panose="020B0604020202020204" pitchFamily="34" charset="0"/>
              <a:buChar char="•"/>
            </a:pPr>
            <a:r>
              <a:rPr lang="fr-FR" sz="1805" dirty="0">
                <a:solidFill>
                  <a:schemeClr val="tx1"/>
                </a:solidFill>
                <a:effectLst/>
                <a:latin typeface="+mn-lt"/>
                <a:ea typeface="+mn-ea"/>
                <a:cs typeface="+mn-cs"/>
              </a:rPr>
              <a:t>Le groupe qui obtient le plus de bonnes réponses/points remporte un prix, par exemple des chocolats.</a:t>
            </a:r>
          </a:p>
          <a:p>
            <a:pPr marL="34290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342900" lvl="0" indent="-342900">
              <a:buFont typeface="Arial" panose="020B0604020202020204" pitchFamily="34" charset="0"/>
              <a:buChar char="•"/>
            </a:pPr>
            <a:r>
              <a:rPr lang="fr-FR" sz="1805" b="1" dirty="0">
                <a:solidFill>
                  <a:schemeClr val="tx1"/>
                </a:solidFill>
                <a:effectLst/>
                <a:latin typeface="+mn-lt"/>
                <a:ea typeface="+mn-ea"/>
                <a:cs typeface="+mn-cs"/>
              </a:rPr>
              <a:t>Types d'informations que nous devons connaître sur la communauté pour bien la comprendre et travailler avec elle de manière efficace...</a:t>
            </a:r>
          </a:p>
          <a:p>
            <a:pPr marL="34290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1030517" lvl="1" indent="-342900">
              <a:buFont typeface="Arial" panose="020B0604020202020204" pitchFamily="34" charset="0"/>
              <a:buChar char="•"/>
            </a:pPr>
            <a:r>
              <a:rPr lang="fr-FR" sz="1805" b="1" dirty="0">
                <a:solidFill>
                  <a:schemeClr val="tx1"/>
                </a:solidFill>
                <a:effectLst/>
                <a:latin typeface="+mn-lt"/>
                <a:ea typeface="+mn-ea"/>
                <a:cs typeface="+mn-cs"/>
              </a:rPr>
              <a:t>Données démographiques et structures de la communauté</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Comprendre qui fait partie de la communauté, la répartition des religions, des groupes ethniques, des langues, de l'éducation, de l'alphabétisation, des niveaux de pauvreté, etc.</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Qui sont les principaux dirigeants, groupes et autres parties prenantes ?</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Quels sont les services disponibles dans la communauté (santé, police, éducation) et qui d'autre y travaille ?</a:t>
            </a:r>
          </a:p>
          <a:p>
            <a:pPr marL="1718135" lvl="2"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1030517" lvl="1" indent="-342900">
              <a:buFont typeface="Arial" panose="020B0604020202020204" pitchFamily="34" charset="0"/>
              <a:buChar char="•"/>
            </a:pPr>
            <a:r>
              <a:rPr lang="fr-FR" b="1" dirty="0"/>
              <a:t>Relations au sein de la communauté</a:t>
            </a:r>
          </a:p>
          <a:p>
            <a:pPr marL="1718135" lvl="2" indent="-342900">
              <a:buFont typeface="Arial" panose="020B0604020202020204" pitchFamily="34" charset="0"/>
              <a:buChar char="•"/>
            </a:pPr>
            <a:r>
              <a:rPr lang="fr-FR" sz="2000" dirty="0">
                <a:solidFill>
                  <a:schemeClr val="tx1"/>
                </a:solidFill>
                <a:effectLst/>
                <a:latin typeface="+mn-lt"/>
                <a:ea typeface="+mn-ea"/>
                <a:cs typeface="+mn-cs"/>
              </a:rPr>
              <a:t>Comprendre les relations et la communication entre les différents groupes de la communauté, y compris la manière dont les choses sont décidées, qui a le pouvoir et qui ne l'a pas, comment les gens s'entendent et se font confiance, ainsi que les conflits et les tensions entre les différents groupes ou les personnes</a:t>
            </a:r>
          </a:p>
          <a:p>
            <a:pPr marL="1718135" lvl="2" indent="-342900">
              <a:buFont typeface="Arial" panose="020B0604020202020204" pitchFamily="34" charset="0"/>
              <a:buChar char="•"/>
            </a:pPr>
            <a:r>
              <a:rPr lang="fr-FR" sz="2000" dirty="0">
                <a:solidFill>
                  <a:schemeClr val="tx1"/>
                </a:solidFill>
                <a:effectLst/>
                <a:latin typeface="+mn-lt"/>
                <a:ea typeface="+mn-ea"/>
                <a:cs typeface="+mn-cs"/>
              </a:rPr>
              <a:t>La façon dont les gens communiquent et accèdent à l'information, les canaux de communication qu'ils utilisent et les obstacles qu'ils rencontrent</a:t>
            </a:r>
            <a:r>
              <a:rPr lang="fr-FR" sz="3200" dirty="0">
                <a:solidFill>
                  <a:schemeClr val="tx1"/>
                </a:solidFill>
                <a:effectLst/>
                <a:latin typeface="+mn-lt"/>
                <a:ea typeface="+mn-ea"/>
                <a:cs typeface="+mn-cs"/>
              </a:rPr>
              <a:t>	</a:t>
            </a:r>
          </a:p>
          <a:p>
            <a:pPr marL="1718135" lvl="2" indent="-342900">
              <a:buFont typeface="Arial" panose="020B0604020202020204" pitchFamily="34" charset="0"/>
              <a:buChar char="•"/>
            </a:pPr>
            <a:r>
              <a:rPr lang="fr-FR" sz="2000" dirty="0">
                <a:solidFill>
                  <a:schemeClr val="tx1"/>
                </a:solidFill>
                <a:effectLst/>
                <a:latin typeface="+mn-lt"/>
                <a:ea typeface="+mn-ea"/>
                <a:cs typeface="+mn-cs"/>
              </a:rPr>
              <a:t>Cela vous aidera à identifier les meilleurs moyens de travailler avec la communauté, d'inclure tous les groupes de manière égale et d'éviter de mettre quiconque en danger ou de lui nuire.</a:t>
            </a:r>
          </a:p>
          <a:p>
            <a:pPr marL="1718135" lvl="2" indent="-342900">
              <a:buFont typeface="Arial" panose="020B0604020202020204" pitchFamily="34" charset="0"/>
              <a:buChar char="•"/>
            </a:pPr>
            <a:endParaRPr lang="en-GB" sz="2000" kern="1200" dirty="0">
              <a:solidFill>
                <a:schemeClr val="tx1"/>
              </a:solidFill>
              <a:effectLst/>
              <a:latin typeface="+mn-lt"/>
              <a:ea typeface="+mn-ea"/>
              <a:cs typeface="+mn-cs"/>
            </a:endParaRPr>
          </a:p>
          <a:p>
            <a:pPr marL="1030517" lvl="1" indent="-342900">
              <a:buFont typeface="Arial" panose="020B0604020202020204" pitchFamily="34" charset="0"/>
              <a:buChar char="•"/>
            </a:pPr>
            <a:r>
              <a:rPr lang="fr-FR" sz="3200" b="1" dirty="0">
                <a:solidFill>
                  <a:schemeClr val="tx1"/>
                </a:solidFill>
                <a:effectLst/>
                <a:latin typeface="+mn-lt"/>
                <a:ea typeface="+mn-ea"/>
                <a:cs typeface="+mn-cs"/>
              </a:rPr>
              <a:t>Culture et croyances</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Comprendre la culture, les valeurs et les croyances de la communauté et la manière dont elles jouent un rôle pour les différents groupes et influencent les comportements </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Par exemple, le rôle des femmes, les attitudes à l'égard des différents groupes et la question de savoir si quelqu'un est victime de discrimination</a:t>
            </a:r>
          </a:p>
          <a:p>
            <a:pPr marL="1718135" lvl="2" indent="-342900">
              <a:buFont typeface="Arial" panose="020B0604020202020204" pitchFamily="34" charset="0"/>
              <a:buChar char="•"/>
            </a:pPr>
            <a:r>
              <a:rPr lang="fr-FR" dirty="0">
                <a:solidFill>
                  <a:schemeClr val="tx1"/>
                </a:solidFill>
                <a:effectLst/>
                <a:latin typeface="+mn-lt"/>
                <a:ea typeface="+mn-ea"/>
                <a:cs typeface="+mn-cs"/>
              </a:rPr>
              <a:t>Ou les valeurs et pratiques sociales et culturelles qui auront un impact sur le programme ou l'opération.</a:t>
            </a:r>
            <a:r>
              <a:rPr lang="fr-FR" sz="2000" dirty="0">
                <a:solidFill>
                  <a:schemeClr val="tx1"/>
                </a:solidFill>
                <a:effectLst/>
                <a:latin typeface="+mn-lt"/>
                <a:ea typeface="+mn-ea"/>
                <a:cs typeface="+mn-cs"/>
              </a:rPr>
              <a:t> Par exemple :</a:t>
            </a:r>
          </a:p>
          <a:p>
            <a:pPr marL="2405752" lvl="3" indent="-342900">
              <a:buFont typeface="Arial" panose="020B0604020202020204" pitchFamily="34" charset="0"/>
              <a:buChar char="•"/>
            </a:pPr>
            <a:r>
              <a:rPr lang="fr-FR" sz="2000" dirty="0">
                <a:solidFill>
                  <a:schemeClr val="tx1"/>
                </a:solidFill>
                <a:effectLst/>
                <a:latin typeface="+mn-lt"/>
                <a:ea typeface="+mn-ea"/>
                <a:cs typeface="+mn-cs"/>
              </a:rPr>
              <a:t>Les pratiques religieuses communes, par exemple, jours de fête religieuse</a:t>
            </a:r>
          </a:p>
          <a:p>
            <a:pPr marL="2405752" lvl="3" indent="-342900">
              <a:buFont typeface="Arial" panose="020B0604020202020204" pitchFamily="34" charset="0"/>
              <a:buChar char="•"/>
            </a:pPr>
            <a:r>
              <a:rPr lang="fr-FR" sz="2000" dirty="0">
                <a:solidFill>
                  <a:schemeClr val="tx1"/>
                </a:solidFill>
                <a:effectLst/>
                <a:latin typeface="+mn-lt"/>
                <a:ea typeface="+mn-ea"/>
                <a:cs typeface="+mn-cs"/>
              </a:rPr>
              <a:t>Les normes de genre, par exemple, les hommes et les femmes peuvent-ils partager les sanitaires ? </a:t>
            </a:r>
          </a:p>
          <a:p>
            <a:pPr marL="2405752" lvl="3" indent="-342900">
              <a:buFont typeface="Arial" panose="020B0604020202020204" pitchFamily="34" charset="0"/>
              <a:buChar char="•"/>
            </a:pPr>
            <a:r>
              <a:rPr lang="fr-FR" sz="2000" dirty="0">
                <a:solidFill>
                  <a:schemeClr val="tx1"/>
                </a:solidFill>
                <a:effectLst/>
                <a:latin typeface="+mn-lt"/>
                <a:ea typeface="+mn-ea"/>
                <a:cs typeface="+mn-cs"/>
              </a:rPr>
              <a:t>Les normes sociales, par exemple, les gens peuvent-ils contester le dirigeant ?</a:t>
            </a:r>
          </a:p>
          <a:p>
            <a:pPr marL="2405752" lvl="3" indent="-342900">
              <a:buFont typeface="Arial" panose="020B0604020202020204" pitchFamily="34" charset="0"/>
              <a:buChar char="•"/>
            </a:pPr>
            <a:r>
              <a:rPr lang="fr-FR" sz="1805" b="0" i="0" u="none" strike="noStrike" cap="none" dirty="0">
                <a:solidFill>
                  <a:schemeClr val="tx1"/>
                </a:solidFill>
                <a:effectLst/>
                <a:latin typeface="+mn-lt"/>
                <a:ea typeface="+mn-ea"/>
                <a:cs typeface="+mn-cs"/>
                <a:sym typeface="Calibri"/>
              </a:rPr>
              <a:t>Les croyances/pratiques traditionnelles, par exemple, confiance dans la médecine moderne ?</a:t>
            </a:r>
          </a:p>
          <a:p>
            <a:pPr marL="1718135" marR="0" lvl="2" indent="-342900" algn="l" rtl="0">
              <a:lnSpc>
                <a:spcPct val="100000"/>
              </a:lnSpc>
              <a:spcBef>
                <a:spcPts val="542"/>
              </a:spcBef>
              <a:spcAft>
                <a:spcPts val="0"/>
              </a:spcAft>
              <a:buClr>
                <a:srgbClr val="000000"/>
              </a:buClr>
              <a:buSzPts val="1400"/>
              <a:buFont typeface="Arial" panose="020B0604020202020204" pitchFamily="34" charset="0"/>
              <a:buChar char="•"/>
            </a:pPr>
            <a:r>
              <a:rPr lang="fr-FR" sz="1805" b="0" i="0" u="none" strike="noStrike" cap="none" dirty="0">
                <a:solidFill>
                  <a:schemeClr val="tx1"/>
                </a:solidFill>
                <a:effectLst/>
                <a:latin typeface="+mn-lt"/>
                <a:ea typeface="+mn-ea"/>
                <a:cs typeface="+mn-cs"/>
                <a:sym typeface="Calibri"/>
              </a:rPr>
              <a:t>Les croyances et rumeurs courantes concernant une maladie ou un risque, et si les gens y croient, par exemple : d'où vient la maladie, qui est touché, comment elle se propage, les symptômes, le sérieux avec lequel les gens la prennent.</a:t>
            </a:r>
          </a:p>
          <a:p>
            <a:pPr marL="2405752" lvl="3" indent="-342900">
              <a:buFont typeface="Arial" panose="020B0604020202020204" pitchFamily="34" charset="0"/>
              <a:buChar char="•"/>
            </a:pPr>
            <a:endParaRPr lang="en-GB" sz="2000" kern="1200" dirty="0">
              <a:solidFill>
                <a:schemeClr val="tx1"/>
              </a:solidFill>
              <a:effectLst/>
              <a:latin typeface="+mn-lt"/>
              <a:ea typeface="+mn-ea"/>
              <a:cs typeface="+mn-cs"/>
            </a:endParaRPr>
          </a:p>
          <a:p>
            <a:pPr marL="1030517" lvl="1" indent="-342900">
              <a:buFont typeface="Arial" panose="020B0604020202020204" pitchFamily="34" charset="0"/>
              <a:buChar char="•"/>
            </a:pPr>
            <a:r>
              <a:rPr lang="fr-FR" sz="3200" b="1" dirty="0">
                <a:solidFill>
                  <a:schemeClr val="tx1"/>
                </a:solidFill>
                <a:effectLst/>
                <a:latin typeface="+mn-lt"/>
                <a:ea typeface="+mn-ea"/>
                <a:cs typeface="+mn-cs"/>
              </a:rPr>
              <a:t>Besoins et capacités de la communauté </a:t>
            </a:r>
          </a:p>
          <a:p>
            <a:pPr marL="1718135" marR="0" lvl="2" indent="-342900" algn="l" defTabSz="914400" rtl="0"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fr-FR" sz="3200" dirty="0">
                <a:solidFill>
                  <a:schemeClr val="tx1"/>
                </a:solidFill>
                <a:effectLst/>
                <a:latin typeface="+mn-lt"/>
                <a:ea typeface="+mn-ea"/>
                <a:cs typeface="+mn-cs"/>
              </a:rPr>
              <a:t>Besoins, opinions et priorités des gens</a:t>
            </a:r>
          </a:p>
          <a:p>
            <a:pPr marL="1718135" lvl="2" indent="-342900">
              <a:buFont typeface="Arial" panose="020B0604020202020204" pitchFamily="34" charset="0"/>
              <a:buChar char="•"/>
            </a:pPr>
            <a:r>
              <a:rPr lang="fr-FR" sz="3200" dirty="0">
                <a:solidFill>
                  <a:schemeClr val="tx1"/>
                </a:solidFill>
                <a:effectLst/>
                <a:latin typeface="+mn-lt"/>
                <a:ea typeface="+mn-ea"/>
                <a:cs typeface="+mn-cs"/>
              </a:rPr>
              <a:t>Nous oublions parfois que la communauté n'est pas sans ressources et qu'elle possède des compétences, des forces et des connaissances qu'elle peut mettre à profit au sein du programme</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Nous devons identifier et exploiter les capacités et les compétences existantes au sein de la communauté afin d'améliorer l'efficacité et la durabilité des interventions </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Par exemple :</a:t>
            </a:r>
          </a:p>
          <a:p>
            <a:pPr marL="2405752" lvl="3" indent="-342900">
              <a:buFont typeface="Arial" panose="020B0604020202020204" pitchFamily="34" charset="0"/>
              <a:buChar char="•"/>
            </a:pPr>
            <a:r>
              <a:rPr lang="fr-FR" sz="1805" dirty="0">
                <a:solidFill>
                  <a:schemeClr val="tx1"/>
                </a:solidFill>
                <a:effectLst/>
                <a:latin typeface="+mn-lt"/>
                <a:ea typeface="+mn-ea"/>
                <a:cs typeface="+mn-cs"/>
              </a:rPr>
              <a:t>Quelles sont les ressources existantes dans la communauté, comme les centres de santé, les écoles, les matériaux de construction ?</a:t>
            </a:r>
          </a:p>
          <a:p>
            <a:pPr marL="2405752" lvl="3" indent="-342900">
              <a:buFont typeface="Arial" panose="020B0604020202020204" pitchFamily="34" charset="0"/>
              <a:buChar char="•"/>
            </a:pPr>
            <a:r>
              <a:rPr lang="fr-FR" sz="1805" dirty="0">
                <a:solidFill>
                  <a:schemeClr val="tx1"/>
                </a:solidFill>
                <a:effectLst/>
                <a:latin typeface="+mn-lt"/>
                <a:ea typeface="+mn-ea"/>
                <a:cs typeface="+mn-cs"/>
              </a:rPr>
              <a:t>Quelles sont les compétences des habitants - connaissances en matière de santé, compétences en matière de construction, méthodes traditionnelles de prévention des inondations, etc.</a:t>
            </a:r>
          </a:p>
          <a:p>
            <a:pPr marL="2405752" lvl="3" indent="-342900">
              <a:buFont typeface="Arial" panose="020B0604020202020204" pitchFamily="34" charset="0"/>
              <a:buChar char="•"/>
            </a:pPr>
            <a:r>
              <a:rPr lang="fr-FR" sz="1805" dirty="0">
                <a:solidFill>
                  <a:schemeClr val="tx1"/>
                </a:solidFill>
                <a:effectLst/>
                <a:latin typeface="+mn-lt"/>
                <a:ea typeface="+mn-ea"/>
                <a:cs typeface="+mn-cs"/>
              </a:rPr>
              <a:t>Ce que les gens font déjà pour remédier au problème ou à la catastrophe - plutôt que d'essayer de remplacer ce qui existe, nous devrions nous appuyer sur ce qui est déjà fait par la communauté elle-même.</a:t>
            </a:r>
          </a:p>
          <a:p>
            <a:pPr marL="1718135" lvl="2" indent="-342900">
              <a:buFont typeface="Arial" panose="020B0604020202020204" pitchFamily="34" charset="0"/>
              <a:buChar char="•"/>
            </a:pPr>
            <a:endParaRPr lang="en-GB" sz="3200" kern="1200" dirty="0">
              <a:solidFill>
                <a:schemeClr val="tx1"/>
              </a:solidFill>
              <a:effectLst/>
              <a:latin typeface="+mn-lt"/>
              <a:ea typeface="+mn-ea"/>
              <a:cs typeface="+mn-cs"/>
            </a:endParaRPr>
          </a:p>
          <a:p>
            <a:pPr marL="1030517" lvl="1" indent="-342900">
              <a:buFont typeface="Arial" panose="020B0604020202020204" pitchFamily="34" charset="0"/>
              <a:buChar char="•"/>
            </a:pPr>
            <a:r>
              <a:rPr lang="fr-FR" sz="3200" b="1" dirty="0">
                <a:solidFill>
                  <a:schemeClr val="tx1"/>
                </a:solidFill>
                <a:effectLst/>
                <a:latin typeface="+mn-lt"/>
                <a:ea typeface="+mn-ea"/>
                <a:cs typeface="+mn-cs"/>
              </a:rPr>
              <a:t>Perceptions et confiance</a:t>
            </a:r>
          </a:p>
          <a:p>
            <a:pPr marL="1718135" lvl="2" indent="-342900">
              <a:buFont typeface="Arial" panose="020B0604020202020204" pitchFamily="34" charset="0"/>
              <a:buChar char="•"/>
            </a:pPr>
            <a:r>
              <a:rPr lang="fr-FR" sz="1805" dirty="0">
                <a:solidFill>
                  <a:schemeClr val="tx1"/>
                </a:solidFill>
                <a:effectLst/>
                <a:latin typeface="+mn-lt"/>
                <a:ea typeface="+mn-ea"/>
                <a:cs typeface="+mn-cs"/>
              </a:rPr>
              <a:t>Comprendre ce que la communauté sait et pense de la Société nationale et dans quelle mesure elle est disposée à travailler avec nous</a:t>
            </a:r>
            <a:r>
              <a:rPr lang="fr-FR" sz="3200" dirty="0">
                <a:effectLst/>
              </a:rPr>
              <a:t> </a:t>
            </a:r>
          </a:p>
          <a:p>
            <a:pPr marL="1718135" lvl="2" indent="-342900">
              <a:buFont typeface="Arial" panose="020B0604020202020204" pitchFamily="34" charset="0"/>
              <a:buChar char="•"/>
            </a:pPr>
            <a:r>
              <a:rPr lang="fr-FR" sz="3200" dirty="0">
                <a:solidFill>
                  <a:schemeClr val="tx1"/>
                </a:solidFill>
                <a:effectLst/>
                <a:latin typeface="+mn-lt"/>
                <a:ea typeface="+mn-ea"/>
                <a:cs typeface="+mn-cs"/>
              </a:rPr>
              <a:t>La communauté </a:t>
            </a:r>
            <a:r>
              <a:rPr lang="fr-FR" sz="3200" dirty="0" err="1">
                <a:solidFill>
                  <a:schemeClr val="tx1"/>
                </a:solidFill>
                <a:effectLst/>
                <a:latin typeface="+mn-lt"/>
                <a:ea typeface="+mn-ea"/>
                <a:cs typeface="+mn-cs"/>
              </a:rPr>
              <a:t>sait-elle</a:t>
            </a:r>
            <a:r>
              <a:rPr lang="fr-FR" sz="3200" dirty="0">
                <a:solidFill>
                  <a:schemeClr val="tx1"/>
                </a:solidFill>
                <a:effectLst/>
                <a:latin typeface="+mn-lt"/>
                <a:ea typeface="+mn-ea"/>
                <a:cs typeface="+mn-cs"/>
              </a:rPr>
              <a:t> ce que fait la Société nationale ou le mouvement de la Croix-Rouge et du Croissant-Rouge ? A-t-elle confiance en la Croix-Rouge et le Croissant-Rouge ? A-t-elle des idées préconçues sur ce que nous sommes, c'est-à-dire si nous sommes des représentants du gouvernement, des religieux, des hôpitaux, etc.</a:t>
            </a:r>
          </a:p>
          <a:p>
            <a:pPr marL="1030517" lvl="1" indent="-342900">
              <a:buFont typeface="Arial" panose="020B0604020202020204" pitchFamily="34" charset="0"/>
              <a:buChar char="•"/>
            </a:pPr>
            <a:endParaRPr lang="en-GB" sz="3200" kern="1200" dirty="0">
              <a:solidFill>
                <a:schemeClr val="tx1"/>
              </a:solidFill>
              <a:effectLst/>
              <a:latin typeface="+mn-lt"/>
              <a:ea typeface="+mn-ea"/>
              <a:cs typeface="+mn-cs"/>
            </a:endParaRPr>
          </a:p>
          <a:p>
            <a:pPr marL="342900" indent="-342900">
              <a:buFont typeface="Arial" panose="020B0604020202020204" pitchFamily="34" charset="0"/>
              <a:buChar char="•"/>
            </a:pPr>
            <a:endParaRPr lang="en-US" dirty="0"/>
          </a:p>
          <a:p>
            <a:pPr marL="0" indent="0">
              <a:buFont typeface="Arial" panose="020B0604020202020204" pitchFamily="34" charset="0"/>
              <a:buNone/>
            </a:pPr>
            <a:endParaRPr lang="en-US" dirty="0"/>
          </a:p>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341165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fr-FR" b="1" dirty="0"/>
              <a:t>NOTES DU FORMATEUR</a:t>
            </a:r>
          </a:p>
          <a:p>
            <a:pPr marL="0" lvl="0" indent="0" algn="l" rtl="0">
              <a:lnSpc>
                <a:spcPct val="100000"/>
              </a:lnSpc>
              <a:spcBef>
                <a:spcPts val="542"/>
              </a:spcBef>
              <a:spcAft>
                <a:spcPts val="0"/>
              </a:spcAft>
              <a:buSzPts val="1400"/>
              <a:buNone/>
            </a:pPr>
            <a:endParaRPr lang="en-GB" dirty="0"/>
          </a:p>
          <a:p>
            <a:pPr marL="342900" lvl="0"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Demandez aux participants de partager les moyens par lesquels ils peuvent trouver des informations sur la communauté - puis montrez les réponses sur la diapositive - avec un peu de chance, ils auront mentionné la plupart de ces moyens </a:t>
            </a:r>
          </a:p>
          <a:p>
            <a:pPr marL="342900" lvl="0"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Expliquez que différentes approches sont plus adaptées à la collecte de différents types d'informations. Par exemple, pour comprendre comment les gens prennent des décisions dans une communauté et qui a du pouvoir et qui n'en a pas, il est plus facile de le découvrir au cours d'une conversation (entretiens ou discussion de groupe), mais pour comprendre à quels canaux de communication la plupart des gens ont accès, il vaut mieux poser la question dans le cadre d'une enquête, afin que votre réponse soit représentative de l'ensemble de la communauté et pas seulement de quelques personnes</a:t>
            </a:r>
          </a:p>
          <a:p>
            <a:pPr marL="342900" lvl="0"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Méthodes de collecte d'informations sur la communauté :</a:t>
            </a:r>
          </a:p>
          <a:p>
            <a:pPr marL="800100" lvl="1"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Données existantes / secondaires - il s'agit de données qui existent déjà. Elles proviennent par exemple d'enquêtes antérieures, de données de suivi, d'évaluations ou d'autres agences ou du gouvernement</a:t>
            </a:r>
          </a:p>
          <a:p>
            <a:pPr marL="800100" lvl="1"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Enquêtes - il peut s'agir d'enquêtes d'évaluation des besoins, d'enquêtes sur les connaissances, les attitudes et les pratiques (KAP), d'enquêtes sur la perception, d'un suivi post-distribution, etc.</a:t>
            </a:r>
          </a:p>
          <a:p>
            <a:pPr marL="800100" lvl="1"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Discussion de groupe - discussion avec un groupe de personnes sur un sujet spécifique, davantage sous forme de conversation ouverte</a:t>
            </a:r>
          </a:p>
          <a:p>
            <a:pPr marL="800100" lvl="1"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Entretien ou conversation avec un informateur clé - avec une ou deux personnes, généralement des représentants ou des dirigeants de la communauté</a:t>
            </a:r>
          </a:p>
          <a:p>
            <a:pPr marL="800100" lvl="1"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Données sur le retour d'information de la communauté - si vous disposez d'un système de retour d'information (ou même si vous en avez eu un dans le passé), vous pouvez examiner le type de retour d'information recueilli.</a:t>
            </a:r>
          </a:p>
          <a:p>
            <a:pPr marL="800100" lvl="1"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Cartographie de la communauté - vulnérabilité, risques, capacités</a:t>
            </a:r>
          </a:p>
          <a:p>
            <a:pPr marL="800100" lvl="1" indent="-342900">
              <a:lnSpc>
                <a:spcPct val="115000"/>
              </a:lnSpc>
              <a:buFont typeface="+mj-lt"/>
              <a:buAutoNum type="arabicPeriod"/>
            </a:pPr>
            <a:r>
              <a:rPr lang="fr-FR" sz="1100" dirty="0">
                <a:effectLst/>
                <a:latin typeface="Open Sans" panose="020B0606030504020204" pitchFamily="34" charset="0"/>
                <a:ea typeface="Arial" panose="020B0604020202020204" pitchFamily="34" charset="0"/>
              </a:rPr>
              <a:t>Observation - il s'agit simplement de regarder autour de soi et de voir ce que l'on peut observer, par exemple si les femmes sont visibles, si les gens ont des téléphones portables ou des radios, s'il y a déjà un panneau d'affichage</a:t>
            </a:r>
          </a:p>
          <a:p>
            <a:pPr marL="800100" lvl="1"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800100" lvl="1"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13174689-BECC-4390-B3B9-306A17FD432A}" type="slidenum">
              <a:rPr kumimoji="0" lang="en-US" altLang="ru-RU"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lang="en-US" altLang="ru-RU"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087146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r>
              <a:rPr lang="fr-FR" b="1" dirty="0"/>
              <a:t>NOTES DU FORMATEUR</a:t>
            </a:r>
          </a:p>
          <a:p>
            <a:pPr marL="0" lvl="0" indent="0" algn="l" rtl="0">
              <a:lnSpc>
                <a:spcPct val="100000"/>
              </a:lnSpc>
              <a:spcBef>
                <a:spcPts val="542"/>
              </a:spcBef>
              <a:spcAft>
                <a:spcPts val="0"/>
              </a:spcAft>
              <a:buSzPts val="1400"/>
              <a:buNone/>
            </a:pPr>
            <a:endParaRPr dirty="0"/>
          </a:p>
          <a:p>
            <a:pPr marL="0" lvl="0" indent="0" algn="l" rtl="0">
              <a:lnSpc>
                <a:spcPct val="100000"/>
              </a:lnSpc>
              <a:spcBef>
                <a:spcPts val="542"/>
              </a:spcBef>
              <a:spcAft>
                <a:spcPts val="0"/>
              </a:spcAft>
              <a:buSzPts val="1400"/>
              <a:buNone/>
            </a:pPr>
            <a:r>
              <a:rPr lang="fr-FR" sz="2000" b="0" baseline="0" dirty="0"/>
              <a:t>- Demandez d'abord à quelqu'un de vous expliquer ce qu'est une discussion de groupe.</a:t>
            </a:r>
          </a:p>
          <a:p>
            <a:pPr marL="0" lvl="0" indent="0" algn="l" rtl="0">
              <a:lnSpc>
                <a:spcPct val="100000"/>
              </a:lnSpc>
              <a:spcBef>
                <a:spcPts val="542"/>
              </a:spcBef>
              <a:spcAft>
                <a:spcPts val="0"/>
              </a:spcAft>
              <a:buSzPts val="1400"/>
              <a:buNone/>
            </a:pPr>
            <a:endParaRPr lang="en-US" sz="2000" b="1" baseline="0" dirty="0"/>
          </a:p>
          <a:p>
            <a:pPr marL="342900" lvl="0" indent="-342900" algn="l" rtl="0">
              <a:lnSpc>
                <a:spcPct val="100000"/>
              </a:lnSpc>
              <a:spcBef>
                <a:spcPts val="542"/>
              </a:spcBef>
              <a:spcAft>
                <a:spcPts val="0"/>
              </a:spcAft>
              <a:buSzPts val="1400"/>
              <a:buFontTx/>
              <a:buChar char="-"/>
            </a:pPr>
            <a:r>
              <a:rPr lang="fr-FR" sz="2000" b="0" i="0" dirty="0">
                <a:solidFill>
                  <a:schemeClr val="tx1"/>
                </a:solidFill>
                <a:effectLst/>
                <a:latin typeface="Times New Roman" pitchFamily="18" charset="0"/>
                <a:ea typeface="ＭＳ Ｐゴシック" charset="-128"/>
                <a:cs typeface="ＭＳ Ｐゴシック" charset="0"/>
              </a:rPr>
              <a:t>Une discussion de groupe est une conversation ouverte avec un groupe de personnes issues de milieux ou d'expériences similaires qui discutent d'un sujet spécifique, avec l'aide d'un formateur.</a:t>
            </a:r>
          </a:p>
          <a:p>
            <a:pPr marL="342900" lvl="0" indent="-342900" algn="l" rtl="0">
              <a:lnSpc>
                <a:spcPct val="100000"/>
              </a:lnSpc>
              <a:spcBef>
                <a:spcPts val="542"/>
              </a:spcBef>
              <a:spcAft>
                <a:spcPts val="0"/>
              </a:spcAft>
              <a:buSzPts val="1400"/>
              <a:buFontTx/>
              <a:buChar char="-"/>
            </a:pPr>
            <a:r>
              <a:rPr lang="fr-FR" sz="2000" b="0" i="0" dirty="0">
                <a:solidFill>
                  <a:schemeClr val="tx1"/>
                </a:solidFill>
                <a:effectLst/>
                <a:latin typeface="Times New Roman" pitchFamily="18" charset="0"/>
                <a:ea typeface="ＭＳ Ｐゴシック" charset="-128"/>
                <a:cs typeface="ＭＳ Ｐゴシック" charset="0"/>
              </a:rPr>
              <a:t>Elle utilise généralement des questions ouvertes - l'objectif est d'engager la conversation</a:t>
            </a:r>
          </a:p>
          <a:p>
            <a:pPr marL="342900" lvl="0" indent="-342900" algn="l" rtl="0">
              <a:lnSpc>
                <a:spcPct val="100000"/>
              </a:lnSpc>
              <a:spcBef>
                <a:spcPts val="542"/>
              </a:spcBef>
              <a:spcAft>
                <a:spcPts val="0"/>
              </a:spcAft>
              <a:buSzPts val="1400"/>
              <a:buFontTx/>
              <a:buChar char="-"/>
            </a:pPr>
            <a:r>
              <a:rPr lang="fr-FR" sz="2000" b="0" i="0" dirty="0">
                <a:solidFill>
                  <a:schemeClr val="tx1"/>
                </a:solidFill>
                <a:effectLst/>
                <a:latin typeface="Times New Roman" pitchFamily="18" charset="0"/>
                <a:ea typeface="ＭＳ Ｐゴシック" charset="-128"/>
                <a:cs typeface="ＭＳ Ｐゴシック" charset="0"/>
              </a:rPr>
              <a:t>Elle dure normalement de 60 à 90 minutes </a:t>
            </a:r>
          </a:p>
          <a:p>
            <a:pPr marL="342900" lvl="0" indent="-342900" algn="l" rtl="0">
              <a:lnSpc>
                <a:spcPct val="100000"/>
              </a:lnSpc>
              <a:spcBef>
                <a:spcPts val="542"/>
              </a:spcBef>
              <a:spcAft>
                <a:spcPts val="0"/>
              </a:spcAft>
              <a:buSzPts val="1400"/>
              <a:buFontTx/>
              <a:buChar char="-"/>
            </a:pPr>
            <a:r>
              <a:rPr lang="fr-FR" sz="2000" b="0" i="0" dirty="0">
                <a:solidFill>
                  <a:schemeClr val="tx1"/>
                </a:solidFill>
                <a:effectLst/>
                <a:latin typeface="Times New Roman" pitchFamily="18" charset="0"/>
                <a:ea typeface="ＭＳ Ｐゴシック" charset="-128"/>
                <a:cs typeface="ＭＳ Ｐゴシック" charset="0"/>
              </a:rPr>
              <a:t>Elle donne un aperçu des différentes opinions des uns et des autres</a:t>
            </a:r>
          </a:p>
          <a:p>
            <a:pPr marL="342900" lvl="0" indent="-342900" algn="l" rtl="0">
              <a:lnSpc>
                <a:spcPct val="100000"/>
              </a:lnSpc>
              <a:spcBef>
                <a:spcPts val="542"/>
              </a:spcBef>
              <a:spcAft>
                <a:spcPts val="0"/>
              </a:spcAft>
              <a:buSzPts val="1400"/>
              <a:buFontTx/>
              <a:buChar char="-"/>
            </a:pPr>
            <a:r>
              <a:rPr lang="fr-FR" sz="2000" b="0" i="0" dirty="0">
                <a:solidFill>
                  <a:schemeClr val="tx1"/>
                </a:solidFill>
                <a:effectLst/>
                <a:latin typeface="Times New Roman" pitchFamily="18" charset="0"/>
                <a:ea typeface="ＭＳ Ｐゴシック" charset="-128"/>
                <a:cs typeface="ＭＳ Ｐゴシック" charset="0"/>
              </a:rPr>
              <a:t>Elle permet de comprendre comment un groupe réfléchit au sujet, les différentes idées et opinions.</a:t>
            </a:r>
          </a:p>
          <a:p>
            <a:pPr marL="342900" lvl="0" indent="-342900" algn="l" rtl="0">
              <a:lnSpc>
                <a:spcPct val="100000"/>
              </a:lnSpc>
              <a:spcBef>
                <a:spcPts val="542"/>
              </a:spcBef>
              <a:spcAft>
                <a:spcPts val="0"/>
              </a:spcAft>
              <a:buSzPts val="1400"/>
              <a:buFontTx/>
              <a:buChar char="-"/>
            </a:pPr>
            <a:r>
              <a:rPr kumimoji="0" lang="fr-FR" sz="2000" b="0" i="0" u="none" strike="noStrike" cap="none"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Elle permet de mieux comprendre le contexte et les opinions, valeurs et croyances des personnes</a:t>
            </a:r>
          </a:p>
          <a:p>
            <a:pPr marL="628650" lvl="1" indent="-171450" fontAlgn="base">
              <a:buFontTx/>
              <a:buChar char="-"/>
            </a:pPr>
            <a:endParaRPr kumimoji="0" lang="en-GB" sz="2000" b="0" i="0" u="none" strike="noStrike" kern="1200" cap="none" spc="0"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0" lvl="0" indent="0" algn="l" rtl="0">
              <a:lnSpc>
                <a:spcPct val="100000"/>
              </a:lnSpc>
              <a:spcBef>
                <a:spcPts val="542"/>
              </a:spcBef>
              <a:spcAft>
                <a:spcPts val="0"/>
              </a:spcAft>
              <a:buSzPts val="1400"/>
              <a:buNone/>
            </a:pPr>
            <a:endParaRPr lang="en-GB" sz="2000" b="0" i="0" kern="1200" dirty="0">
              <a:solidFill>
                <a:schemeClr val="tx1"/>
              </a:solidFill>
              <a:effectLst/>
              <a:latin typeface="Times New Roman" pitchFamily="18" charset="0"/>
              <a:ea typeface="ＭＳ Ｐゴシック" charset="-128"/>
              <a:cs typeface="ＭＳ Ｐゴシック" charset="0"/>
            </a:endParaRPr>
          </a:p>
        </p:txBody>
      </p:sp>
      <p:sp>
        <p:nvSpPr>
          <p:cNvPr id="350" name="Google Shape;350;p4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781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542"/>
              </a:spcBef>
              <a:spcAft>
                <a:spcPts val="0"/>
              </a:spcAft>
              <a:buSzPts val="1400"/>
              <a:buNone/>
            </a:pPr>
            <a:r>
              <a:rPr lang="fr-FR" sz="2000" b="1" dirty="0"/>
              <a:t>NOTES DU FORMATEUR</a:t>
            </a:r>
          </a:p>
          <a:p>
            <a:pPr marL="0" lvl="0" indent="0" algn="l" rtl="0">
              <a:lnSpc>
                <a:spcPct val="100000"/>
              </a:lnSpc>
              <a:spcBef>
                <a:spcPts val="542"/>
              </a:spcBef>
              <a:spcAft>
                <a:spcPts val="0"/>
              </a:spcAft>
              <a:buSzPts val="1400"/>
              <a:buNone/>
            </a:pPr>
            <a:endParaRPr lang="en-US" sz="2000" b="1" baseline="0" dirty="0"/>
          </a:p>
          <a:p>
            <a:pPr marL="342900" lvl="0" indent="-342900" algn="l" rtl="0">
              <a:lnSpc>
                <a:spcPct val="100000"/>
              </a:lnSpc>
              <a:spcBef>
                <a:spcPts val="542"/>
              </a:spcBef>
              <a:spcAft>
                <a:spcPts val="0"/>
              </a:spcAft>
              <a:buSzPts val="1400"/>
              <a:buFontTx/>
              <a:buChar char="-"/>
            </a:pPr>
            <a:r>
              <a:rPr lang="fr-FR" sz="2000" b="0" baseline="0" dirty="0"/>
              <a:t>Expliquez aux participants qu'ils vont s'entraîner à réaliser leurs propres discussions de groupe, voici donc quelques conseils sur la manière de procéder.</a:t>
            </a:r>
          </a:p>
          <a:p>
            <a:pPr marL="342900" lvl="0" indent="-342900" algn="l" rtl="0">
              <a:lnSpc>
                <a:spcPct val="100000"/>
              </a:lnSpc>
              <a:spcBef>
                <a:spcPts val="542"/>
              </a:spcBef>
              <a:spcAft>
                <a:spcPts val="0"/>
              </a:spcAft>
              <a:buSzPts val="1400"/>
              <a:buFontTx/>
              <a:buChar char="-"/>
            </a:pPr>
            <a:endParaRPr lang="en-US" sz="2000" b="0" baseline="0" dirty="0"/>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solidFill>
                  <a:srgbClr val="000000"/>
                </a:solidFill>
                <a:effectLst/>
                <a:latin typeface="Open Sans" panose="020B0606030504020204" pitchFamily="34" charset="0"/>
                <a:ea typeface="Open Sans" panose="020B0606030504020204" pitchFamily="34" charset="0"/>
                <a:cs typeface="Noto Sans Symbols"/>
              </a:rPr>
              <a:t>Une discussion de groupe exige la présence d'un animateur ou animatrice et d'une personne chargée de prendre des notes Dans l'idéal le formateur doit avoir une expérience préalable de l'animation de discussions de groupe - s'il ne parle pas la langue de la communauté, un interprète est nécessaire</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solidFill>
                  <a:srgbClr val="000000"/>
                </a:solidFill>
                <a:effectLst/>
                <a:latin typeface="Open Sans" panose="020B0606030504020204" pitchFamily="34" charset="0"/>
                <a:ea typeface="Open Sans" panose="020B0606030504020204" pitchFamily="34" charset="0"/>
                <a:cs typeface="Noto Sans Symbols"/>
              </a:rPr>
              <a:t>Préparez, traduisez et répétez toujours les questions à l'avance - et si elles sont traduites, assurez-vous qu'elles ont toujours un sens dans la langue locale</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solidFill>
                  <a:srgbClr val="000000"/>
                </a:solidFill>
                <a:effectLst/>
                <a:latin typeface="Open Sans" panose="020B0606030504020204" pitchFamily="34" charset="0"/>
                <a:ea typeface="Open Sans" panose="020B0606030504020204" pitchFamily="34" charset="0"/>
                <a:cs typeface="Noto Sans Symbols"/>
              </a:rPr>
              <a:t>Identifiez un espace privé pour organiser la discussion de groupe afin d'éviter que de nombreuses personnes n'écoutent</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solidFill>
                  <a:srgbClr val="000000"/>
                </a:solidFill>
                <a:effectLst/>
                <a:latin typeface="Open Sans" panose="020B0606030504020204" pitchFamily="34" charset="0"/>
                <a:ea typeface="Open Sans" panose="020B0606030504020204" pitchFamily="34" charset="0"/>
                <a:cs typeface="Noto Sans Symbols"/>
              </a:rPr>
              <a:t>La participation d'un dirigeant communautaire peut influer sur les réponses fournies par les participants. Une bonne tactique consiste à demander à un autre membre de l'équipe de mener un entretien avec le chef de la communauté en même temps que la discussion de groupe  </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solidFill>
                  <a:srgbClr val="000000"/>
                </a:solidFill>
                <a:effectLst/>
                <a:latin typeface="Open Sans" panose="020B0606030504020204" pitchFamily="34" charset="0"/>
                <a:ea typeface="Open Sans" panose="020B0606030504020204" pitchFamily="34" charset="0"/>
                <a:cs typeface="Noto Sans Symbols"/>
              </a:rPr>
              <a:t>Présentez-vous, expliquez l'objectif et la durée de la discussion et demandez aux participants de se présenter à leur tour. </a:t>
            </a:r>
            <a:r>
              <a:rPr lang="fr-FR" sz="1800" dirty="0">
                <a:effectLst/>
              </a:rPr>
              <a:t>Expliquez clairement que la participation à la discussion de groupe ne garantit pas que les personnes recevront un soutien et qu'il n'est pas nécessaire de participer pour recevoir un soutien.</a:t>
            </a:r>
            <a:r>
              <a:rPr lang="fr-FR" sz="1800" dirty="0">
                <a:effectLst/>
                <a:latin typeface="Noto Sans Symbols"/>
                <a:ea typeface="Open Sans" panose="020B0606030504020204" pitchFamily="34" charset="0"/>
                <a:cs typeface="Noto Sans Symbols"/>
              </a:rPr>
              <a:t> </a:t>
            </a:r>
            <a:r>
              <a:rPr lang="fr-FR" sz="1800" dirty="0">
                <a:effectLst/>
                <a:latin typeface="Open Sans" panose="020B0606030504020204" pitchFamily="34" charset="0"/>
                <a:ea typeface="Open Sans" panose="020B0606030504020204" pitchFamily="34" charset="0"/>
                <a:cs typeface="Noto Sans Symbols"/>
              </a:rPr>
              <a:t>Il peut être utile de convenir de règles de base dès le début, comme le fait que chacun a le droit de parler, de ne pas s'interrompre, qu'il n'y a pas de bonne réponse, que les gens peuvent choisir de ne pas répondre à une question, et que tout ce qui est partagé doit rester confidentiel.</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effectLst/>
                <a:latin typeface="Open Sans" panose="020B0606030504020204" pitchFamily="34" charset="0"/>
                <a:ea typeface="Open Sans" panose="020B0606030504020204" pitchFamily="34" charset="0"/>
                <a:cs typeface="Noto Sans Symbols"/>
              </a:rPr>
              <a:t>Ne vous en tenez pas strictement aux questions et ne les posez pas à la va-vite Une discussion de groupe est une conversation ouverte, pas une enquête, donc posez des questions complémentaires si quelque chose d'intéressant est soulevé</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effectLst/>
                <a:latin typeface="Open Sans" panose="020B0606030504020204" pitchFamily="34" charset="0"/>
                <a:ea typeface="Open Sans" panose="020B0606030504020204" pitchFamily="34" charset="0"/>
                <a:cs typeface="Noto Sans Symbols"/>
              </a:rPr>
              <a:t>Posez des questions délicates de manière respectueuse et sensible et passez à autre chose si un sujet met les gens mal à l'aise. </a:t>
            </a:r>
            <a:r>
              <a:rPr lang="fr-FR" sz="1800" b="1" dirty="0">
                <a:effectLst/>
                <a:latin typeface="Open Sans" panose="020B0606030504020204" pitchFamily="34" charset="0"/>
                <a:ea typeface="Open Sans" panose="020B0606030504020204" pitchFamily="34" charset="0"/>
                <a:cs typeface="Noto Sans Symbols"/>
              </a:rPr>
              <a:t>Ne jugez pas ce que les gens disent</a:t>
            </a:r>
            <a:r>
              <a:rPr lang="fr-FR" sz="1800" dirty="0">
                <a:effectLst/>
                <a:latin typeface="Open Sans" panose="020B0606030504020204" pitchFamily="34" charset="0"/>
                <a:ea typeface="Open Sans" panose="020B0606030504020204" pitchFamily="34" charset="0"/>
                <a:cs typeface="Noto Sans Symbols"/>
              </a:rPr>
              <a:t> - écoutez ouvertement, même si vous n'êtes pas d'accord et ne réagissez pas négativement aux réponses des gens.</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dirty="0">
                <a:effectLst/>
                <a:latin typeface="Open Sans" panose="020B0606030504020204" pitchFamily="34" charset="0"/>
                <a:ea typeface="Open Sans" panose="020B0606030504020204" pitchFamily="34" charset="0"/>
                <a:cs typeface="Noto Sans Symbols"/>
              </a:rPr>
              <a:t>Encouragez tout le monde à prendre la parole. Si quelqu'un ne parle pas, demandez-lui son avis ou si quelqu'un parle trop, demandez au reste du groupe ce qu'il en pense.</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u="none" strike="noStrike" dirty="0">
                <a:effectLst/>
                <a:latin typeface="Open Sans" panose="020B0606030504020204" pitchFamily="34" charset="0"/>
                <a:ea typeface="Open Sans" panose="020B0606030504020204" pitchFamily="34" charset="0"/>
                <a:cs typeface="Roboto" panose="02000000000000000000" pitchFamily="2" charset="0"/>
              </a:rPr>
              <a:t>Demandez aux gens s'ils ont des questions à vous poser avant de vous lancer</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r>
              <a:rPr lang="fr-FR" sz="1800" u="none" strike="noStrike" dirty="0">
                <a:effectLst/>
                <a:latin typeface="Open Sans" panose="020B0606030504020204" pitchFamily="34" charset="0"/>
                <a:ea typeface="Open Sans" panose="020B0606030504020204" pitchFamily="34" charset="0"/>
                <a:cs typeface="Noto Sans Symbols"/>
              </a:rPr>
              <a:t>N'oubliez pas de fournir un retour d'information au dirigeant communautaire, aux représentants ou aux bénévoles locaux sur les résultats de la discussion de groupe. Trop souvent, les communautés participent aux discussions de groupe et n'entendent plus jamais parler de l'agence, ce qui les dissuade de participer aux discussions futures.</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u="none" strike="noStrike" dirty="0">
              <a:effectLst/>
              <a:latin typeface="Roboto" panose="02000000000000000000" pitchFamily="2" charset="0"/>
              <a:ea typeface="Roboto" panose="02000000000000000000" pitchFamily="2" charset="0"/>
              <a:cs typeface="Roboto" panose="02000000000000000000" pitchFamily="2" charset="0"/>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solidFill>
                <a:srgbClr val="000000"/>
              </a:solidFill>
              <a:effectLst/>
              <a:latin typeface="Open Sans" panose="020B0606030504020204" pitchFamily="34" charset="0"/>
              <a:ea typeface="Open Sans" panose="020B0606030504020204" pitchFamily="34" charset="0"/>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lvl="0" indent="-342900" algn="l" rtl="0">
              <a:lnSpc>
                <a:spcPct val="100000"/>
              </a:lnSpc>
              <a:spcBef>
                <a:spcPts val="542"/>
              </a:spcBef>
              <a:spcAft>
                <a:spcPts val="0"/>
              </a:spcAft>
              <a:buSzPts val="1400"/>
              <a:buFontTx/>
              <a:buChar char="-"/>
            </a:pPr>
            <a:endParaRPr lang="en-US" sz="2000" b="1" baseline="0" dirty="0"/>
          </a:p>
        </p:txBody>
      </p:sp>
      <p:sp>
        <p:nvSpPr>
          <p:cNvPr id="350" name="Google Shape;350;p4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230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542"/>
              </a:spcBef>
              <a:spcAft>
                <a:spcPts val="0"/>
              </a:spcAft>
              <a:buNone/>
            </a:pPr>
            <a:endParaRPr dirty="0"/>
          </a:p>
        </p:txBody>
      </p:sp>
      <p:sp>
        <p:nvSpPr>
          <p:cNvPr id="503" name="Google Shape;503;p2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322219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397220144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32"/>
        <p:cNvGrpSpPr/>
        <p:nvPr/>
      </p:nvGrpSpPr>
      <p:grpSpPr>
        <a:xfrm>
          <a:off x="0" y="0"/>
          <a:ext cx="0" cy="0"/>
          <a:chOff x="0" y="0"/>
          <a:chExt cx="0" cy="0"/>
        </a:xfrm>
      </p:grpSpPr>
      <p:sp>
        <p:nvSpPr>
          <p:cNvPr id="133" name="Google Shape;133;p68"/>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34" name="Google Shape;134;p68"/>
          <p:cNvSpPr>
            <a:spLocks noGrp="1"/>
          </p:cNvSpPr>
          <p:nvPr>
            <p:ph type="pic" idx="3"/>
          </p:nvPr>
        </p:nvSpPr>
        <p:spPr>
          <a:xfrm>
            <a:off x="0" y="0"/>
            <a:ext cx="2457448" cy="10288588"/>
          </a:xfrm>
          <a:prstGeom prst="rect">
            <a:avLst/>
          </a:prstGeom>
          <a:solidFill>
            <a:srgbClr val="353535">
              <a:alpha val="11372"/>
            </a:srgbClr>
          </a:solidFill>
          <a:ln>
            <a:noFill/>
          </a:ln>
        </p:spPr>
      </p:sp>
      <p:sp>
        <p:nvSpPr>
          <p:cNvPr id="135" name="Google Shape;135;p6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36" name="Google Shape;136;p6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37" name="Google Shape;137;p6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94551600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141"/>
        <p:cNvGrpSpPr/>
        <p:nvPr/>
      </p:nvGrpSpPr>
      <p:grpSpPr>
        <a:xfrm>
          <a:off x="0" y="0"/>
          <a:ext cx="0" cy="0"/>
          <a:chOff x="0" y="0"/>
          <a:chExt cx="0" cy="0"/>
        </a:xfrm>
      </p:grpSpPr>
      <p:sp>
        <p:nvSpPr>
          <p:cNvPr id="142" name="Google Shape;142;p70"/>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143" name="Google Shape;143;p7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6318636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44"/>
        <p:cNvGrpSpPr/>
        <p:nvPr/>
      </p:nvGrpSpPr>
      <p:grpSpPr>
        <a:xfrm>
          <a:off x="0" y="0"/>
          <a:ext cx="0" cy="0"/>
          <a:chOff x="0" y="0"/>
          <a:chExt cx="0" cy="0"/>
        </a:xfrm>
      </p:grpSpPr>
      <p:sp>
        <p:nvSpPr>
          <p:cNvPr id="145" name="Google Shape;145;p71"/>
          <p:cNvSpPr>
            <a:spLocks noGrp="1"/>
          </p:cNvSpPr>
          <p:nvPr>
            <p:ph type="pic" idx="2"/>
          </p:nvPr>
        </p:nvSpPr>
        <p:spPr>
          <a:xfrm>
            <a:off x="0" y="0"/>
            <a:ext cx="14831526" cy="10288588"/>
          </a:xfrm>
          <a:prstGeom prst="rect">
            <a:avLst/>
          </a:prstGeom>
          <a:solidFill>
            <a:srgbClr val="353535">
              <a:alpha val="11372"/>
            </a:srgbClr>
          </a:solidFill>
          <a:ln>
            <a:noFill/>
          </a:ln>
        </p:spPr>
      </p:sp>
      <p:sp>
        <p:nvSpPr>
          <p:cNvPr id="146" name="Google Shape;146;p7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7" name="Google Shape;147;p7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8" name="Google Shape;148;p7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3548860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49"/>
        <p:cNvGrpSpPr/>
        <p:nvPr/>
      </p:nvGrpSpPr>
      <p:grpSpPr>
        <a:xfrm>
          <a:off x="0" y="0"/>
          <a:ext cx="0" cy="0"/>
          <a:chOff x="0" y="0"/>
          <a:chExt cx="0" cy="0"/>
        </a:xfrm>
      </p:grpSpPr>
      <p:sp>
        <p:nvSpPr>
          <p:cNvPr id="150" name="Google Shape;150;p72"/>
          <p:cNvSpPr>
            <a:spLocks noGrp="1"/>
          </p:cNvSpPr>
          <p:nvPr>
            <p:ph type="pic" idx="2"/>
          </p:nvPr>
        </p:nvSpPr>
        <p:spPr>
          <a:xfrm>
            <a:off x="-1" y="0"/>
            <a:ext cx="11799269" cy="10288588"/>
          </a:xfrm>
          <a:prstGeom prst="rect">
            <a:avLst/>
          </a:prstGeom>
          <a:solidFill>
            <a:srgbClr val="353535">
              <a:alpha val="11372"/>
            </a:srgbClr>
          </a:solidFill>
          <a:ln>
            <a:noFill/>
          </a:ln>
        </p:spPr>
      </p:sp>
      <p:sp>
        <p:nvSpPr>
          <p:cNvPr id="151" name="Google Shape;151;p7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2" name="Google Shape;152;p7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7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78801188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26">
  <p:cSld name="26">
    <p:spTree>
      <p:nvGrpSpPr>
        <p:cNvPr id="1" name="Shape 154"/>
        <p:cNvGrpSpPr/>
        <p:nvPr/>
      </p:nvGrpSpPr>
      <p:grpSpPr>
        <a:xfrm>
          <a:off x="0" y="0"/>
          <a:ext cx="0" cy="0"/>
          <a:chOff x="0" y="0"/>
          <a:chExt cx="0" cy="0"/>
        </a:xfrm>
      </p:grpSpPr>
      <p:sp>
        <p:nvSpPr>
          <p:cNvPr id="155" name="Google Shape;155;p73"/>
          <p:cNvSpPr>
            <a:spLocks noGrp="1"/>
          </p:cNvSpPr>
          <p:nvPr>
            <p:ph type="pic" idx="2"/>
          </p:nvPr>
        </p:nvSpPr>
        <p:spPr>
          <a:xfrm>
            <a:off x="10460736" y="2301970"/>
            <a:ext cx="7827263" cy="7986618"/>
          </a:xfrm>
          <a:prstGeom prst="rect">
            <a:avLst/>
          </a:prstGeom>
          <a:solidFill>
            <a:srgbClr val="353535">
              <a:alpha val="11372"/>
            </a:srgbClr>
          </a:solidFill>
          <a:ln>
            <a:noFill/>
          </a:ln>
        </p:spPr>
      </p:sp>
      <p:sp>
        <p:nvSpPr>
          <p:cNvPr id="156" name="Google Shape;156;p7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7" name="Google Shape;157;p7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8" name="Google Shape;158;p7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86585667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159"/>
        <p:cNvGrpSpPr/>
        <p:nvPr/>
      </p:nvGrpSpPr>
      <p:grpSpPr>
        <a:xfrm>
          <a:off x="0" y="0"/>
          <a:ext cx="0" cy="0"/>
          <a:chOff x="0" y="0"/>
          <a:chExt cx="0" cy="0"/>
        </a:xfrm>
      </p:grpSpPr>
      <p:sp>
        <p:nvSpPr>
          <p:cNvPr id="160" name="Google Shape;160;p74"/>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161" name="Google Shape;161;p7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2" name="Google Shape;162;p7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3" name="Google Shape;163;p7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79784522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64"/>
        <p:cNvGrpSpPr/>
        <p:nvPr/>
      </p:nvGrpSpPr>
      <p:grpSpPr>
        <a:xfrm>
          <a:off x="0" y="0"/>
          <a:ext cx="0" cy="0"/>
          <a:chOff x="0" y="0"/>
          <a:chExt cx="0" cy="0"/>
        </a:xfrm>
      </p:grpSpPr>
      <p:sp>
        <p:nvSpPr>
          <p:cNvPr id="165" name="Google Shape;165;p75"/>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66" name="Google Shape;166;p75"/>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67" name="Google Shape;167;p7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8" name="Google Shape;168;p7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7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22026761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0"/>
        <p:cNvGrpSpPr/>
        <p:nvPr/>
      </p:nvGrpSpPr>
      <p:grpSpPr>
        <a:xfrm>
          <a:off x="0" y="0"/>
          <a:ext cx="0" cy="0"/>
          <a:chOff x="0" y="0"/>
          <a:chExt cx="0" cy="0"/>
        </a:xfrm>
      </p:grpSpPr>
      <p:sp>
        <p:nvSpPr>
          <p:cNvPr id="171" name="Google Shape;171;p76"/>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2" name="Google Shape;172;p76"/>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3" name="Google Shape;173;p7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4" name="Google Shape;174;p7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7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20986761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76"/>
        <p:cNvGrpSpPr/>
        <p:nvPr/>
      </p:nvGrpSpPr>
      <p:grpSpPr>
        <a:xfrm>
          <a:off x="0" y="0"/>
          <a:ext cx="0" cy="0"/>
          <a:chOff x="0" y="0"/>
          <a:chExt cx="0" cy="0"/>
        </a:xfrm>
      </p:grpSpPr>
      <p:sp>
        <p:nvSpPr>
          <p:cNvPr id="177" name="Google Shape;177;p77"/>
          <p:cNvSpPr>
            <a:spLocks noGrp="1"/>
          </p:cNvSpPr>
          <p:nvPr>
            <p:ph type="pic" idx="2"/>
          </p:nvPr>
        </p:nvSpPr>
        <p:spPr>
          <a:xfrm>
            <a:off x="0" y="0"/>
            <a:ext cx="13279983" cy="10288588"/>
          </a:xfrm>
          <a:prstGeom prst="rect">
            <a:avLst/>
          </a:prstGeom>
          <a:solidFill>
            <a:srgbClr val="353535">
              <a:alpha val="11372"/>
            </a:srgbClr>
          </a:solidFill>
          <a:ln>
            <a:noFill/>
          </a:ln>
        </p:spPr>
      </p:sp>
      <p:sp>
        <p:nvSpPr>
          <p:cNvPr id="178" name="Google Shape;178;p7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9" name="Google Shape;179;p7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0" name="Google Shape;180;p7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295202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1"/>
        <p:cNvGrpSpPr/>
        <p:nvPr/>
      </p:nvGrpSpPr>
      <p:grpSpPr>
        <a:xfrm>
          <a:off x="0" y="0"/>
          <a:ext cx="0" cy="0"/>
          <a:chOff x="0" y="0"/>
          <a:chExt cx="0" cy="0"/>
        </a:xfrm>
      </p:grpSpPr>
      <p:sp>
        <p:nvSpPr>
          <p:cNvPr id="182" name="Google Shape;182;p78"/>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3" name="Google Shape;183;p7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4" name="Google Shape;184;p7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5" name="Google Shape;185;p7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259983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131052475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86"/>
        <p:cNvGrpSpPr/>
        <p:nvPr/>
      </p:nvGrpSpPr>
      <p:grpSpPr>
        <a:xfrm>
          <a:off x="0" y="0"/>
          <a:ext cx="0" cy="0"/>
          <a:chOff x="0" y="0"/>
          <a:chExt cx="0" cy="0"/>
        </a:xfrm>
      </p:grpSpPr>
      <p:sp>
        <p:nvSpPr>
          <p:cNvPr id="187" name="Google Shape;187;p79"/>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88" name="Google Shape;188;p7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9" name="Google Shape;189;p7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0" name="Google Shape;190;p7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40981604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1"/>
        <p:cNvGrpSpPr/>
        <p:nvPr/>
      </p:nvGrpSpPr>
      <p:grpSpPr>
        <a:xfrm>
          <a:off x="0" y="0"/>
          <a:ext cx="0" cy="0"/>
          <a:chOff x="0" y="0"/>
          <a:chExt cx="0" cy="0"/>
        </a:xfrm>
      </p:grpSpPr>
      <p:sp>
        <p:nvSpPr>
          <p:cNvPr id="192" name="Google Shape;192;p80"/>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3" name="Google Shape;193;p8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4" name="Google Shape;194;p8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5" name="Google Shape;195;p8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36110497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34">
  <p:cSld name="34">
    <p:spTree>
      <p:nvGrpSpPr>
        <p:cNvPr id="1" name="Shape 196"/>
        <p:cNvGrpSpPr/>
        <p:nvPr/>
      </p:nvGrpSpPr>
      <p:grpSpPr>
        <a:xfrm>
          <a:off x="0" y="0"/>
          <a:ext cx="0" cy="0"/>
          <a:chOff x="0" y="0"/>
          <a:chExt cx="0" cy="0"/>
        </a:xfrm>
      </p:grpSpPr>
      <p:sp>
        <p:nvSpPr>
          <p:cNvPr id="197" name="Google Shape;197;p81"/>
          <p:cNvSpPr>
            <a:spLocks noGrp="1"/>
          </p:cNvSpPr>
          <p:nvPr>
            <p:ph type="pic" idx="2"/>
          </p:nvPr>
        </p:nvSpPr>
        <p:spPr>
          <a:xfrm>
            <a:off x="1818975" y="0"/>
            <a:ext cx="6662002" cy="10288588"/>
          </a:xfrm>
          <a:prstGeom prst="rect">
            <a:avLst/>
          </a:prstGeom>
          <a:solidFill>
            <a:srgbClr val="353535">
              <a:alpha val="11372"/>
            </a:srgbClr>
          </a:solidFill>
          <a:ln>
            <a:noFill/>
          </a:ln>
        </p:spPr>
      </p:sp>
      <p:sp>
        <p:nvSpPr>
          <p:cNvPr id="198" name="Google Shape;198;p8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9" name="Google Shape;199;p8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0" name="Google Shape;200;p8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87072046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1"/>
        <p:cNvGrpSpPr/>
        <p:nvPr/>
      </p:nvGrpSpPr>
      <p:grpSpPr>
        <a:xfrm>
          <a:off x="0" y="0"/>
          <a:ext cx="0" cy="0"/>
          <a:chOff x="0" y="0"/>
          <a:chExt cx="0" cy="0"/>
        </a:xfrm>
      </p:grpSpPr>
      <p:sp>
        <p:nvSpPr>
          <p:cNvPr id="202" name="Google Shape;202;p82"/>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3" name="Google Shape;203;p8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4" name="Google Shape;204;p8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5" name="Google Shape;205;p8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83148506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6"/>
        <p:cNvGrpSpPr/>
        <p:nvPr/>
      </p:nvGrpSpPr>
      <p:grpSpPr>
        <a:xfrm>
          <a:off x="0" y="0"/>
          <a:ext cx="0" cy="0"/>
          <a:chOff x="0" y="0"/>
          <a:chExt cx="0" cy="0"/>
        </a:xfrm>
      </p:grpSpPr>
      <p:sp>
        <p:nvSpPr>
          <p:cNvPr id="207" name="Google Shape;207;p83"/>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8" name="Google Shape;208;p8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9" name="Google Shape;209;p8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0" name="Google Shape;210;p8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63474452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211"/>
        <p:cNvGrpSpPr/>
        <p:nvPr/>
      </p:nvGrpSpPr>
      <p:grpSpPr>
        <a:xfrm>
          <a:off x="0" y="0"/>
          <a:ext cx="0" cy="0"/>
          <a:chOff x="0" y="0"/>
          <a:chExt cx="0" cy="0"/>
        </a:xfrm>
      </p:grpSpPr>
      <p:sp>
        <p:nvSpPr>
          <p:cNvPr id="212" name="Google Shape;212;p84"/>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213" name="Google Shape;213;p8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4" name="Google Shape;214;p8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5" name="Google Shape;215;p8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15484480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6"/>
        <p:cNvGrpSpPr/>
        <p:nvPr/>
      </p:nvGrpSpPr>
      <p:grpSpPr>
        <a:xfrm>
          <a:off x="0" y="0"/>
          <a:ext cx="0" cy="0"/>
          <a:chOff x="0" y="0"/>
          <a:chExt cx="0" cy="0"/>
        </a:xfrm>
      </p:grpSpPr>
      <p:sp>
        <p:nvSpPr>
          <p:cNvPr id="217" name="Google Shape;217;p8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8" name="Google Shape;218;p8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9" name="Google Shape;219;p8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20" name="Google Shape;220;p8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79511410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221"/>
        <p:cNvGrpSpPr/>
        <p:nvPr/>
      </p:nvGrpSpPr>
      <p:grpSpPr>
        <a:xfrm>
          <a:off x="0" y="0"/>
          <a:ext cx="0" cy="0"/>
          <a:chOff x="0" y="0"/>
          <a:chExt cx="0" cy="0"/>
        </a:xfrm>
      </p:grpSpPr>
      <p:sp>
        <p:nvSpPr>
          <p:cNvPr id="222" name="Google Shape;222;p86"/>
          <p:cNvSpPr>
            <a:spLocks noGrp="1"/>
          </p:cNvSpPr>
          <p:nvPr>
            <p:ph type="pic" idx="2"/>
          </p:nvPr>
        </p:nvSpPr>
        <p:spPr>
          <a:xfrm>
            <a:off x="702734" y="2263699"/>
            <a:ext cx="8156496" cy="5561868"/>
          </a:xfrm>
          <a:prstGeom prst="rect">
            <a:avLst/>
          </a:prstGeom>
          <a:solidFill>
            <a:srgbClr val="353535">
              <a:alpha val="11372"/>
            </a:srgbClr>
          </a:solidFill>
          <a:ln>
            <a:noFill/>
          </a:ln>
        </p:spPr>
      </p:sp>
      <p:sp>
        <p:nvSpPr>
          <p:cNvPr id="223" name="Google Shape;223;p8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24" name="Google Shape;224;p8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225" name="Google Shape;225;p86"/>
          <p:cNvSpPr>
            <a:spLocks noGrp="1"/>
          </p:cNvSpPr>
          <p:nvPr>
            <p:ph type="pic" idx="3"/>
          </p:nvPr>
        </p:nvSpPr>
        <p:spPr>
          <a:xfrm>
            <a:off x="9411837" y="2263699"/>
            <a:ext cx="8156496" cy="5561868"/>
          </a:xfrm>
          <a:prstGeom prst="rect">
            <a:avLst/>
          </a:prstGeom>
          <a:solidFill>
            <a:srgbClr val="353535">
              <a:alpha val="11372"/>
            </a:srgbClr>
          </a:solidFill>
          <a:ln>
            <a:noFill/>
          </a:ln>
        </p:spPr>
      </p:sp>
      <p:pic>
        <p:nvPicPr>
          <p:cNvPr id="226" name="Google Shape;226;p8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88067865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27"/>
        <p:cNvGrpSpPr/>
        <p:nvPr/>
      </p:nvGrpSpPr>
      <p:grpSpPr>
        <a:xfrm>
          <a:off x="0" y="0"/>
          <a:ext cx="0" cy="0"/>
          <a:chOff x="0" y="0"/>
          <a:chExt cx="0" cy="0"/>
        </a:xfrm>
      </p:grpSpPr>
      <p:sp>
        <p:nvSpPr>
          <p:cNvPr id="228" name="Google Shape;228;p87"/>
          <p:cNvSpPr>
            <a:spLocks noGrp="1"/>
          </p:cNvSpPr>
          <p:nvPr>
            <p:ph type="pic" idx="2"/>
          </p:nvPr>
        </p:nvSpPr>
        <p:spPr>
          <a:xfrm>
            <a:off x="0" y="0"/>
            <a:ext cx="5144294" cy="5144294"/>
          </a:xfrm>
          <a:prstGeom prst="rect">
            <a:avLst/>
          </a:prstGeom>
          <a:solidFill>
            <a:srgbClr val="353535">
              <a:alpha val="11372"/>
            </a:srgbClr>
          </a:solidFill>
          <a:ln>
            <a:noFill/>
          </a:ln>
        </p:spPr>
      </p:sp>
      <p:sp>
        <p:nvSpPr>
          <p:cNvPr id="229" name="Google Shape;229;p87"/>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30" name="Google Shape;230;p87"/>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31" name="Google Shape;231;p87"/>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32" name="Google Shape;232;p87"/>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33" name="Google Shape;233;p8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34" name="Google Shape;234;p8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26119243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7662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82997594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1_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75968562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1_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10372593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1_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49893816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1_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41017101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1_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57118381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1_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09186420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1_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81993333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55">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952397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3" name="Рисунок 4"/>
          <p:cNvSpPr>
            <a:spLocks noGrp="1"/>
          </p:cNvSpPr>
          <p:nvPr>
            <p:ph type="pic" sz="quarter" idx="10"/>
          </p:nvPr>
        </p:nvSpPr>
        <p:spPr>
          <a:xfrm>
            <a:off x="531461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Tree>
    <p:extLst>
      <p:ext uri="{BB962C8B-B14F-4D97-AF65-F5344CB8AC3E}">
        <p14:creationId xmlns:p14="http://schemas.microsoft.com/office/powerpoint/2010/main" val="285904941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cxnSp>
        <p:nvCxnSpPr>
          <p:cNvPr id="5" name="Straight Connector 4"/>
          <p:cNvCxnSpPr/>
          <p:nvPr/>
        </p:nvCxnSpPr>
        <p:spPr>
          <a:xfrm>
            <a:off x="791072" y="3091749"/>
            <a:ext cx="1656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4"/>
          <p:cNvCxnSpPr/>
          <p:nvPr userDrawn="1"/>
        </p:nvCxnSpPr>
        <p:spPr>
          <a:xfrm>
            <a:off x="791072" y="1363290"/>
            <a:ext cx="1656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itle Placeholder 1"/>
          <p:cNvSpPr>
            <a:spLocks noGrp="1"/>
          </p:cNvSpPr>
          <p:nvPr>
            <p:ph type="title"/>
          </p:nvPr>
        </p:nvSpPr>
        <p:spPr bwMode="auto">
          <a:xfrm>
            <a:off x="791072" y="1363290"/>
            <a:ext cx="16561840" cy="171476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8" name="Text Placeholder 2"/>
          <p:cNvSpPr>
            <a:spLocks noGrp="1"/>
          </p:cNvSpPr>
          <p:nvPr>
            <p:ph idx="1"/>
          </p:nvPr>
        </p:nvSpPr>
        <p:spPr bwMode="auto">
          <a:xfrm>
            <a:off x="3657600" y="3351941"/>
            <a:ext cx="13716000" cy="6287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4965527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1_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8685423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312866736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1_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33"/>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6" y="9198397"/>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5" y="9352286"/>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39D15A36-1805-AE45-B957-19C563F482C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5" y="1"/>
            <a:ext cx="2746587" cy="2683239"/>
          </a:xfrm>
          <a:prstGeom prst="rect">
            <a:avLst/>
          </a:prstGeom>
        </p:spPr>
      </p:pic>
    </p:spTree>
    <p:extLst>
      <p:ext uri="{BB962C8B-B14F-4D97-AF65-F5344CB8AC3E}">
        <p14:creationId xmlns:p14="http://schemas.microsoft.com/office/powerpoint/2010/main" val="3773042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130005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98"/>
        <p:cNvGrpSpPr/>
        <p:nvPr/>
      </p:nvGrpSpPr>
      <p:grpSpPr>
        <a:xfrm>
          <a:off x="0" y="0"/>
          <a:ext cx="0" cy="0"/>
          <a:chOff x="0" y="0"/>
          <a:chExt cx="0" cy="0"/>
        </a:xfrm>
      </p:grpSpPr>
      <p:sp>
        <p:nvSpPr>
          <p:cNvPr id="99" name="Google Shape;99;p46"/>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100" name="Google Shape;100;p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1" name="Google Shape;101;p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 name="Google Shape;10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804452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661409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0386890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694675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754962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1"/>
        <p:cNvGrpSpPr/>
        <p:nvPr/>
      </p:nvGrpSpPr>
      <p:grpSpPr>
        <a:xfrm>
          <a:off x="0" y="0"/>
          <a:ext cx="0" cy="0"/>
          <a:chOff x="0" y="0"/>
          <a:chExt cx="0" cy="0"/>
        </a:xfrm>
      </p:grpSpPr>
      <p:sp>
        <p:nvSpPr>
          <p:cNvPr id="22" name="Google Shape;22;p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Open Sans"/>
              <a:sym typeface="Open Sans"/>
            </a:endParaRPr>
          </a:p>
        </p:txBody>
      </p:sp>
      <p:cxnSp>
        <p:nvCxnSpPr>
          <p:cNvPr id="23" name="Google Shape;23;p2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extLst>
      <p:ext uri="{BB962C8B-B14F-4D97-AF65-F5344CB8AC3E}">
        <p14:creationId xmlns:p14="http://schemas.microsoft.com/office/powerpoint/2010/main" val="7447942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6126380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7711589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7070987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1816501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8803668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4806862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9128299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184351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1057361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944590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5"/>
        <p:cNvGrpSpPr/>
        <p:nvPr/>
      </p:nvGrpSpPr>
      <p:grpSpPr>
        <a:xfrm>
          <a:off x="0" y="0"/>
          <a:ext cx="0" cy="0"/>
          <a:chOff x="0" y="0"/>
          <a:chExt cx="0" cy="0"/>
        </a:xfrm>
      </p:grpSpPr>
      <p:sp>
        <p:nvSpPr>
          <p:cNvPr id="26" name="Google Shape;26;p29"/>
          <p:cNvSpPr>
            <a:spLocks noGrp="1"/>
          </p:cNvSpPr>
          <p:nvPr>
            <p:ph type="pic" idx="2"/>
          </p:nvPr>
        </p:nvSpPr>
        <p:spPr>
          <a:xfrm>
            <a:off x="0" y="0"/>
            <a:ext cx="7942823" cy="10288588"/>
          </a:xfrm>
          <a:prstGeom prst="rect">
            <a:avLst/>
          </a:prstGeom>
          <a:solidFill>
            <a:srgbClr val="353535">
              <a:alpha val="11372"/>
            </a:srgbClr>
          </a:solidFill>
          <a:ln>
            <a:noFill/>
          </a:ln>
        </p:spPr>
      </p:sp>
      <p:sp>
        <p:nvSpPr>
          <p:cNvPr id="27" name="Google Shape;27;p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8" name="Google Shape;28;p2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158B815C-13AC-07BF-1077-0B49C91A6F7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1465837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0031003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9095927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8483407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690081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5694935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8611685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6982798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63166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11E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4194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98F6A8E8-A439-E242-A384-AA001F0C3AD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pic>
        <p:nvPicPr>
          <p:cNvPr id="6" name="Picture 5">
            <a:extLst>
              <a:ext uri="{FF2B5EF4-FFF2-40B4-BE49-F238E27FC236}">
                <a16:creationId xmlns:a16="http://schemas.microsoft.com/office/drawing/2014/main" id="{8E4FCAD7-1161-3C42-8A66-D8777B2701C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26875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627838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03">
    <p:bg>
      <p:bgPr>
        <a:solidFill>
          <a:srgbClr val="011E4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solidFill>
                  <a:schemeClr val="bg2"/>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6196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009987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9C0A2101-61D7-AF4B-A441-726BB399FFA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096F9BB-D834-7942-914A-12A6278D671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549EC8F4-17F2-E444-800B-3322C7DE1F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9361256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Rectangle 25">
            <a:extLst>
              <a:ext uri="{FF2B5EF4-FFF2-40B4-BE49-F238E27FC236}">
                <a16:creationId xmlns:a16="http://schemas.microsoft.com/office/drawing/2014/main" id="{A3AE113F-4104-7B4B-BCEC-32878E6D4279}"/>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tangle 26">
            <a:extLst>
              <a:ext uri="{FF2B5EF4-FFF2-40B4-BE49-F238E27FC236}">
                <a16:creationId xmlns:a16="http://schemas.microsoft.com/office/drawing/2014/main" id="{A7C7D1C5-83E5-D540-89AF-855CAB1074D5}"/>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Picture 27" descr="A picture containing drawing&#10;&#10;Description automatically generated">
            <a:extLst>
              <a:ext uri="{FF2B5EF4-FFF2-40B4-BE49-F238E27FC236}">
                <a16:creationId xmlns:a16="http://schemas.microsoft.com/office/drawing/2014/main" id="{D007D238-3D96-9F43-BDAC-9FA1123FA7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9" name="Title 4">
            <a:extLst>
              <a:ext uri="{FF2B5EF4-FFF2-40B4-BE49-F238E27FC236}">
                <a16:creationId xmlns:a16="http://schemas.microsoft.com/office/drawing/2014/main" id="{9447A1D1-1B5C-E848-96B6-7F6C6F8B07E3}"/>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30" name="TextBox 29">
            <a:extLst>
              <a:ext uri="{FF2B5EF4-FFF2-40B4-BE49-F238E27FC236}">
                <a16:creationId xmlns:a16="http://schemas.microsoft.com/office/drawing/2014/main" id="{723D72ED-CD5D-C748-B94B-F037960A2C78}"/>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rgbClr val="011E41"/>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726788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09">
    <p:bg>
      <p:bgPr>
        <a:solidFill>
          <a:srgbClr val="011E41"/>
        </a:solidFill>
        <a:effectLst/>
      </p:bgPr>
    </p:bg>
    <p:spTree>
      <p:nvGrpSpPr>
        <p:cNvPr id="1" name=""/>
        <p:cNvGrpSpPr/>
        <p:nvPr/>
      </p:nvGrpSpPr>
      <p:grpSpPr>
        <a:xfrm>
          <a:off x="0" y="0"/>
          <a:ext cx="0" cy="0"/>
          <a:chOff x="0" y="0"/>
          <a:chExt cx="0" cy="0"/>
        </a:xfrm>
      </p:grpSpPr>
      <p:pic>
        <p:nvPicPr>
          <p:cNvPr id="19" name="Picture 18" descr="A picture containing drawing&#10;&#10;Description automatically generated">
            <a:extLst>
              <a:ext uri="{FF2B5EF4-FFF2-40B4-BE49-F238E27FC236}">
                <a16:creationId xmlns:a16="http://schemas.microsoft.com/office/drawing/2014/main" id="{33AB59D8-6DBE-8341-B46F-0D6FE024177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F5EFF66-D2D9-684B-8ED9-238F84164B95}"/>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21" name="TextBox 20">
            <a:extLst>
              <a:ext uri="{FF2B5EF4-FFF2-40B4-BE49-F238E27FC236}">
                <a16:creationId xmlns:a16="http://schemas.microsoft.com/office/drawing/2014/main" id="{623881EF-09C3-3C4E-B7E9-9F9B004EE7D2}"/>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chemeClr val="bg2"/>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chemeClr val="bg2"/>
              </a:solidFill>
              <a:latin typeface="Montserrat SemiBold" pitchFamily="2" charset="77"/>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894542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Rectangle 11">
            <a:extLst>
              <a:ext uri="{FF2B5EF4-FFF2-40B4-BE49-F238E27FC236}">
                <a16:creationId xmlns:a16="http://schemas.microsoft.com/office/drawing/2014/main" id="{B4C3F4D2-F875-BD4F-B83B-F27A931894EA}"/>
              </a:ext>
            </a:extLst>
          </p:cNvPr>
          <p:cNvSpPr/>
          <p:nvPr userDrawn="1"/>
        </p:nvSpPr>
        <p:spPr>
          <a:xfrm rot="18900000">
            <a:off x="-4975069" y="2029188"/>
            <a:ext cx="17752544" cy="3778950"/>
          </a:xfrm>
          <a:prstGeom prst="rect">
            <a:avLst/>
          </a:prstGeom>
          <a:solidFill>
            <a:srgbClr val="011E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tangle 10">
            <a:extLst>
              <a:ext uri="{FF2B5EF4-FFF2-40B4-BE49-F238E27FC236}">
                <a16:creationId xmlns:a16="http://schemas.microsoft.com/office/drawing/2014/main" id="{EE2A73C6-B9A2-AA43-88BA-C71C35C4D30B}"/>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5378" y="-7435166"/>
            <a:ext cx="20236810" cy="20236810"/>
          </a:xfrm>
          <a:prstGeom prst="rect">
            <a:avLst/>
          </a:prstGeom>
        </p:spPr>
      </p:pic>
      <p:sp>
        <p:nvSpPr>
          <p:cNvPr id="5" name="Rectangle 4">
            <a:extLst>
              <a:ext uri="{FF2B5EF4-FFF2-40B4-BE49-F238E27FC236}">
                <a16:creationId xmlns:a16="http://schemas.microsoft.com/office/drawing/2014/main" id="{98A4BE0A-2405-3B4D-B459-F6467825FC42}"/>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pic>
        <p:nvPicPr>
          <p:cNvPr id="10" name="Picture 9">
            <a:extLst>
              <a:ext uri="{FF2B5EF4-FFF2-40B4-BE49-F238E27FC236}">
                <a16:creationId xmlns:a16="http://schemas.microsoft.com/office/drawing/2014/main" id="{C6B9EB27-5FAE-704E-85DD-7BEE4DA00E9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3440624" cy="1684556"/>
          </a:xfrm>
          <a:prstGeom prst="rect">
            <a:avLst/>
          </a:prstGeom>
        </p:spPr>
      </p:pic>
    </p:spTree>
    <p:extLst>
      <p:ext uri="{BB962C8B-B14F-4D97-AF65-F5344CB8AC3E}">
        <p14:creationId xmlns:p14="http://schemas.microsoft.com/office/powerpoint/2010/main" val="4494513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633370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1935145" y="3120406"/>
            <a:ext cx="5715000" cy="5715000"/>
          </a:xfrm>
          <a:custGeom>
            <a:avLst/>
            <a:gdLst>
              <a:gd name="connsiteX0" fmla="*/ 2857500 w 5715000"/>
              <a:gd name="connsiteY0" fmla="*/ 1598631 h 5715000"/>
              <a:gd name="connsiteX1" fmla="*/ 4116369 w 5715000"/>
              <a:gd name="connsiteY1" fmla="*/ 2857500 h 5715000"/>
              <a:gd name="connsiteX2" fmla="*/ 2857500 w 5715000"/>
              <a:gd name="connsiteY2" fmla="*/ 4116369 h 5715000"/>
              <a:gd name="connsiteX3" fmla="*/ 1598631 w 5715000"/>
              <a:gd name="connsiteY3" fmla="*/ 2857500 h 5715000"/>
              <a:gd name="connsiteX4" fmla="*/ 2857500 w 5715000"/>
              <a:gd name="connsiteY4" fmla="*/ 1598631 h 5715000"/>
              <a:gd name="connsiteX5" fmla="*/ 2857500 w 5715000"/>
              <a:gd name="connsiteY5" fmla="*/ 1477944 h 5715000"/>
              <a:gd name="connsiteX6" fmla="*/ 1477944 w 5715000"/>
              <a:gd name="connsiteY6" fmla="*/ 2857500 h 5715000"/>
              <a:gd name="connsiteX7" fmla="*/ 2857500 w 5715000"/>
              <a:gd name="connsiteY7" fmla="*/ 4237056 h 5715000"/>
              <a:gd name="connsiteX8" fmla="*/ 4237056 w 5715000"/>
              <a:gd name="connsiteY8" fmla="*/ 2857500 h 5715000"/>
              <a:gd name="connsiteX9" fmla="*/ 2857500 w 5715000"/>
              <a:gd name="connsiteY9" fmla="*/ 1477944 h 5715000"/>
              <a:gd name="connsiteX10" fmla="*/ 2857500 w 5715000"/>
              <a:gd name="connsiteY10" fmla="*/ 0 h 5715000"/>
              <a:gd name="connsiteX11" fmla="*/ 5715000 w 5715000"/>
              <a:gd name="connsiteY11" fmla="*/ 2857500 h 5715000"/>
              <a:gd name="connsiteX12" fmla="*/ 2857500 w 5715000"/>
              <a:gd name="connsiteY12" fmla="*/ 5715000 h 5715000"/>
              <a:gd name="connsiteX13" fmla="*/ 0 w 5715000"/>
              <a:gd name="connsiteY13" fmla="*/ 2857500 h 5715000"/>
              <a:gd name="connsiteX14" fmla="*/ 2857500 w 5715000"/>
              <a:gd name="connsiteY14"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00" h="5715000">
                <a:moveTo>
                  <a:pt x="2857500" y="1598631"/>
                </a:moveTo>
                <a:cubicBezTo>
                  <a:pt x="3552754" y="1598631"/>
                  <a:pt x="4116369" y="2162246"/>
                  <a:pt x="4116369" y="2857500"/>
                </a:cubicBezTo>
                <a:cubicBezTo>
                  <a:pt x="4116369" y="3552754"/>
                  <a:pt x="3552754" y="4116369"/>
                  <a:pt x="2857500" y="4116369"/>
                </a:cubicBezTo>
                <a:cubicBezTo>
                  <a:pt x="2162246" y="4116369"/>
                  <a:pt x="1598631" y="3552754"/>
                  <a:pt x="1598631" y="2857500"/>
                </a:cubicBezTo>
                <a:cubicBezTo>
                  <a:pt x="1598631" y="2162246"/>
                  <a:pt x="2162246" y="1598631"/>
                  <a:pt x="2857500" y="1598631"/>
                </a:cubicBezTo>
                <a:close/>
                <a:moveTo>
                  <a:pt x="2857500" y="1477944"/>
                </a:moveTo>
                <a:cubicBezTo>
                  <a:pt x="2095592" y="1477944"/>
                  <a:pt x="1477944" y="2095592"/>
                  <a:pt x="1477944" y="2857500"/>
                </a:cubicBezTo>
                <a:cubicBezTo>
                  <a:pt x="1477944" y="3619408"/>
                  <a:pt x="2095592" y="4237056"/>
                  <a:pt x="2857500" y="4237056"/>
                </a:cubicBezTo>
                <a:cubicBezTo>
                  <a:pt x="3619408" y="4237056"/>
                  <a:pt x="4237056" y="3619408"/>
                  <a:pt x="4237056" y="2857500"/>
                </a:cubicBezTo>
                <a:cubicBezTo>
                  <a:pt x="4237056" y="2095592"/>
                  <a:pt x="3619408" y="1477944"/>
                  <a:pt x="2857500" y="1477944"/>
                </a:cubicBezTo>
                <a:close/>
                <a:moveTo>
                  <a:pt x="2857500" y="0"/>
                </a:moveTo>
                <a:cubicBezTo>
                  <a:pt x="4435654" y="0"/>
                  <a:pt x="5715000" y="1279346"/>
                  <a:pt x="5715000" y="2857500"/>
                </a:cubicBezTo>
                <a:cubicBezTo>
                  <a:pt x="5715000" y="4435654"/>
                  <a:pt x="4435654" y="5715000"/>
                  <a:pt x="2857500" y="5715000"/>
                </a:cubicBezTo>
                <a:cubicBezTo>
                  <a:pt x="1279346" y="5715000"/>
                  <a:pt x="0" y="4435654"/>
                  <a:pt x="0" y="2857500"/>
                </a:cubicBezTo>
                <a:cubicBezTo>
                  <a:pt x="0" y="1279346"/>
                  <a:pt x="1279346" y="0"/>
                  <a:pt x="2857500"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5" name="TextBox 4">
            <a:extLst>
              <a:ext uri="{FF2B5EF4-FFF2-40B4-BE49-F238E27FC236}">
                <a16:creationId xmlns:a16="http://schemas.microsoft.com/office/drawing/2014/main" id="{0A3DA177-AAA6-C747-A532-94EF5F52383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80DA256F-1B39-D84D-ADC2-E026A1B4146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279F553-21CE-294B-AEC6-45ABDBAE9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12042706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3" name="Freeform 9"/>
          <p:cNvSpPr>
            <a:spLocks noGrp="1" noEditPoints="1"/>
          </p:cNvSpPr>
          <p:nvPr>
            <p:ph type="pic" sz="quarter" idx="10"/>
          </p:nvPr>
        </p:nvSpPr>
        <p:spPr bwMode="auto">
          <a:xfrm>
            <a:off x="1610782" y="2576586"/>
            <a:ext cx="6363725" cy="6363727"/>
          </a:xfrm>
          <a:custGeom>
            <a:avLst/>
            <a:gdLst>
              <a:gd name="T0" fmla="*/ 1402 w 2805"/>
              <a:gd name="T1" fmla="*/ 0 h 2803"/>
              <a:gd name="T2" fmla="*/ 2805 w 2805"/>
              <a:gd name="T3" fmla="*/ 1401 h 2803"/>
              <a:gd name="T4" fmla="*/ 1402 w 2805"/>
              <a:gd name="T5" fmla="*/ 2803 h 2803"/>
              <a:gd name="T6" fmla="*/ 0 w 2805"/>
              <a:gd name="T7" fmla="*/ 1401 h 2803"/>
              <a:gd name="T8" fmla="*/ 1402 w 2805"/>
              <a:gd name="T9" fmla="*/ 0 h 2803"/>
              <a:gd name="T10" fmla="*/ 1402 w 2805"/>
              <a:gd name="T11" fmla="*/ 740 h 2803"/>
              <a:gd name="T12" fmla="*/ 2065 w 2805"/>
              <a:gd name="T13" fmla="*/ 1401 h 2803"/>
              <a:gd name="T14" fmla="*/ 1402 w 2805"/>
              <a:gd name="T15" fmla="*/ 2063 h 2803"/>
              <a:gd name="T16" fmla="*/ 741 w 2805"/>
              <a:gd name="T17" fmla="*/ 1401 h 2803"/>
              <a:gd name="T18" fmla="*/ 1402 w 2805"/>
              <a:gd name="T19" fmla="*/ 740 h 2803"/>
              <a:gd name="T20" fmla="*/ 1402 w 2805"/>
              <a:gd name="T21" fmla="*/ 655 h 2803"/>
              <a:gd name="T22" fmla="*/ 2150 w 2805"/>
              <a:gd name="T23" fmla="*/ 1401 h 2803"/>
              <a:gd name="T24" fmla="*/ 1402 w 2805"/>
              <a:gd name="T25" fmla="*/ 2148 h 2803"/>
              <a:gd name="T26" fmla="*/ 655 w 2805"/>
              <a:gd name="T27" fmla="*/ 1401 h 2803"/>
              <a:gd name="T28" fmla="*/ 1402 w 2805"/>
              <a:gd name="T29" fmla="*/ 655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5" h="2803">
                <a:moveTo>
                  <a:pt x="1402" y="0"/>
                </a:moveTo>
                <a:lnTo>
                  <a:pt x="2805" y="1401"/>
                </a:lnTo>
                <a:lnTo>
                  <a:pt x="1402" y="2803"/>
                </a:lnTo>
                <a:lnTo>
                  <a:pt x="0" y="1401"/>
                </a:lnTo>
                <a:lnTo>
                  <a:pt x="1402" y="0"/>
                </a:lnTo>
                <a:close/>
                <a:moveTo>
                  <a:pt x="1402" y="740"/>
                </a:moveTo>
                <a:lnTo>
                  <a:pt x="2065" y="1401"/>
                </a:lnTo>
                <a:lnTo>
                  <a:pt x="1402" y="2063"/>
                </a:lnTo>
                <a:lnTo>
                  <a:pt x="741" y="1401"/>
                </a:lnTo>
                <a:lnTo>
                  <a:pt x="1402" y="740"/>
                </a:lnTo>
                <a:close/>
                <a:moveTo>
                  <a:pt x="1402" y="655"/>
                </a:moveTo>
                <a:lnTo>
                  <a:pt x="2150" y="1401"/>
                </a:lnTo>
                <a:lnTo>
                  <a:pt x="1402" y="2148"/>
                </a:lnTo>
                <a:lnTo>
                  <a:pt x="655" y="1401"/>
                </a:lnTo>
                <a:lnTo>
                  <a:pt x="1402" y="655"/>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0858493-6897-1548-907D-4D138968EF4C}"/>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AFBB9B-B0AC-454F-8BB0-5BE56A30B5C9}"/>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32033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4A74B507-86AC-2449-B6D1-1A93CA95FDA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0F79F45-85DE-B949-9825-DB153F4DE558}"/>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D99FF32-6DA4-5B4B-BD5C-276325EBDDF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712018" y="1"/>
            <a:ext cx="3575982" cy="1750828"/>
          </a:xfrm>
          <a:prstGeom prst="rect">
            <a:avLst/>
          </a:prstGeom>
        </p:spPr>
      </p:pic>
    </p:spTree>
    <p:extLst>
      <p:ext uri="{BB962C8B-B14F-4D97-AF65-F5344CB8AC3E}">
        <p14:creationId xmlns:p14="http://schemas.microsoft.com/office/powerpoint/2010/main" val="2284204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7744355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7E608DFC-52BD-9F47-A5DC-38DC2D4C9AD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024B3656-C6B1-1548-9E0B-A58277B2036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D8E2BF9-8240-DB47-AA17-0A624C8707A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265714" cy="1598919"/>
          </a:xfrm>
          <a:prstGeom prst="rect">
            <a:avLst/>
          </a:prstGeom>
        </p:spPr>
      </p:pic>
    </p:spTree>
    <p:extLst>
      <p:ext uri="{BB962C8B-B14F-4D97-AF65-F5344CB8AC3E}">
        <p14:creationId xmlns:p14="http://schemas.microsoft.com/office/powerpoint/2010/main" val="422808700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1290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4F9EB295-2A0F-3941-99C9-510F081C66F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57794D3-DD4B-D14A-ADCC-B01C97479240}"/>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9F4A7357-0AC7-3B4C-9CBF-0892F639DE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754213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TextBox 10">
            <a:extLst>
              <a:ext uri="{FF2B5EF4-FFF2-40B4-BE49-F238E27FC236}">
                <a16:creationId xmlns:a16="http://schemas.microsoft.com/office/drawing/2014/main" id="{616511E6-E95E-054F-8A9F-48D0C3E4F56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12" name="Straight Connector 11">
            <a:extLst>
              <a:ext uri="{FF2B5EF4-FFF2-40B4-BE49-F238E27FC236}">
                <a16:creationId xmlns:a16="http://schemas.microsoft.com/office/drawing/2014/main" id="{DDC1C82D-8973-9644-AF17-B4738DA8724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Picture 12" descr="A picture containing drawing&#10;&#10;Description automatically generated">
            <a:extLst>
              <a:ext uri="{FF2B5EF4-FFF2-40B4-BE49-F238E27FC236}">
                <a16:creationId xmlns:a16="http://schemas.microsoft.com/office/drawing/2014/main" id="{C33694B4-A4D0-8B4E-8BFF-C4E1792BAC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42077121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8" name="TextBox 27">
            <a:extLst>
              <a:ext uri="{FF2B5EF4-FFF2-40B4-BE49-F238E27FC236}">
                <a16:creationId xmlns:a16="http://schemas.microsoft.com/office/drawing/2014/main" id="{08D5C075-AD06-2646-98DA-28A6E01A1E31}"/>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a:extLst>
              <a:ext uri="{FF2B5EF4-FFF2-40B4-BE49-F238E27FC236}">
                <a16:creationId xmlns:a16="http://schemas.microsoft.com/office/drawing/2014/main" id="{0BC4DAB1-732E-7643-B75F-30F62B6E192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21" name="Picture 20" descr="A picture containing drawing&#10;&#10;Description automatically generated">
            <a:extLst>
              <a:ext uri="{FF2B5EF4-FFF2-40B4-BE49-F238E27FC236}">
                <a16:creationId xmlns:a16="http://schemas.microsoft.com/office/drawing/2014/main" id="{9280F20D-281D-BF4F-B5EC-F1AEBD0771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8139094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E09A9054-01E6-4A43-AEF1-FF58D136652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BDAB939A-8E24-2C48-BFD0-705C1C37279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46B66127-393D-1942-8DAA-86F31367DE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854716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5E0EF4E2-6FF3-AE41-A78D-F219CB2F2E5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2FBFF370-1B4B-AC4B-9E23-E0F35363C9E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78F5A16D-2F07-DE49-ACA2-319BD09269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5482573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11E6BB1B-7FD3-5044-8E26-AB8C41868C0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0A10AC74-6651-E849-B07C-C83D55763DD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2105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73753957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7841126" y="0"/>
            <a:ext cx="10446874" cy="10288588"/>
          </a:xfrm>
          <a:custGeom>
            <a:avLst/>
            <a:gdLst>
              <a:gd name="T0" fmla="*/ 4619 w 4619"/>
              <a:gd name="T1" fmla="*/ 4552 h 4552"/>
              <a:gd name="T2" fmla="*/ 4241 w 4619"/>
              <a:gd name="T3" fmla="*/ 4552 h 4552"/>
              <a:gd name="T4" fmla="*/ 1972 w 4619"/>
              <a:gd name="T5" fmla="*/ 2276 h 4552"/>
              <a:gd name="T6" fmla="*/ 4241 w 4619"/>
              <a:gd name="T7" fmla="*/ 0 h 4552"/>
              <a:gd name="T8" fmla="*/ 4619 w 4619"/>
              <a:gd name="T9" fmla="*/ 0 h 4552"/>
              <a:gd name="T10" fmla="*/ 4619 w 4619"/>
              <a:gd name="T11" fmla="*/ 4552 h 4552"/>
              <a:gd name="T12" fmla="*/ 986 w 4619"/>
              <a:gd name="T13" fmla="*/ 3265 h 4552"/>
              <a:gd name="T14" fmla="*/ 1932 w 4619"/>
              <a:gd name="T15" fmla="*/ 2316 h 4552"/>
              <a:gd name="T16" fmla="*/ 2879 w 4619"/>
              <a:gd name="T17" fmla="*/ 3265 h 4552"/>
              <a:gd name="T18" fmla="*/ 1932 w 4619"/>
              <a:gd name="T19" fmla="*/ 4214 h 4552"/>
              <a:gd name="T20" fmla="*/ 986 w 4619"/>
              <a:gd name="T21" fmla="*/ 3265 h 4552"/>
              <a:gd name="T22" fmla="*/ 0 w 4619"/>
              <a:gd name="T23" fmla="*/ 2276 h 4552"/>
              <a:gd name="T24" fmla="*/ 946 w 4619"/>
              <a:gd name="T25" fmla="*/ 1327 h 4552"/>
              <a:gd name="T26" fmla="*/ 1893 w 4619"/>
              <a:gd name="T27" fmla="*/ 2276 h 4552"/>
              <a:gd name="T28" fmla="*/ 946 w 4619"/>
              <a:gd name="T29" fmla="*/ 3225 h 4552"/>
              <a:gd name="T30" fmla="*/ 0 w 4619"/>
              <a:gd name="T31" fmla="*/ 2276 h 4552"/>
              <a:gd name="T32" fmla="*/ 986 w 4619"/>
              <a:gd name="T33" fmla="*/ 1287 h 4552"/>
              <a:gd name="T34" fmla="*/ 1932 w 4619"/>
              <a:gd name="T35" fmla="*/ 338 h 4552"/>
              <a:gd name="T36" fmla="*/ 2879 w 4619"/>
              <a:gd name="T37" fmla="*/ 1287 h 4552"/>
              <a:gd name="T38" fmla="*/ 1932 w 4619"/>
              <a:gd name="T39" fmla="*/ 2236 h 4552"/>
              <a:gd name="T40" fmla="*/ 986 w 4619"/>
              <a:gd name="T41" fmla="*/ 1287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9" h="4552">
                <a:moveTo>
                  <a:pt x="4619" y="4552"/>
                </a:moveTo>
                <a:lnTo>
                  <a:pt x="4241" y="4552"/>
                </a:lnTo>
                <a:lnTo>
                  <a:pt x="1972" y="2276"/>
                </a:lnTo>
                <a:lnTo>
                  <a:pt x="4241" y="0"/>
                </a:lnTo>
                <a:lnTo>
                  <a:pt x="4619" y="0"/>
                </a:lnTo>
                <a:lnTo>
                  <a:pt x="4619" y="4552"/>
                </a:lnTo>
                <a:close/>
                <a:moveTo>
                  <a:pt x="986" y="3265"/>
                </a:moveTo>
                <a:lnTo>
                  <a:pt x="1932" y="2316"/>
                </a:lnTo>
                <a:lnTo>
                  <a:pt x="2879" y="3265"/>
                </a:lnTo>
                <a:lnTo>
                  <a:pt x="1932" y="4214"/>
                </a:lnTo>
                <a:lnTo>
                  <a:pt x="986" y="3265"/>
                </a:lnTo>
                <a:close/>
                <a:moveTo>
                  <a:pt x="0" y="2276"/>
                </a:moveTo>
                <a:lnTo>
                  <a:pt x="946" y="1327"/>
                </a:lnTo>
                <a:lnTo>
                  <a:pt x="1893" y="2276"/>
                </a:lnTo>
                <a:lnTo>
                  <a:pt x="946" y="3225"/>
                </a:lnTo>
                <a:lnTo>
                  <a:pt x="0" y="2276"/>
                </a:lnTo>
                <a:close/>
                <a:moveTo>
                  <a:pt x="986" y="1287"/>
                </a:moveTo>
                <a:lnTo>
                  <a:pt x="1932" y="338"/>
                </a:lnTo>
                <a:lnTo>
                  <a:pt x="2879" y="1287"/>
                </a:lnTo>
                <a:lnTo>
                  <a:pt x="1932" y="2236"/>
                </a:lnTo>
                <a:lnTo>
                  <a:pt x="986" y="128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a:extLst>
              <a:ext uri="{FF2B5EF4-FFF2-40B4-BE49-F238E27FC236}">
                <a16:creationId xmlns:a16="http://schemas.microsoft.com/office/drawing/2014/main" id="{B39A296B-DE5D-8C4E-9ED2-34C3FAA897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27822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22206654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5CE3A5-B1FA-7E40-A19A-1B5095B368A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956970" y="1"/>
            <a:ext cx="3331029" cy="1630897"/>
          </a:xfrm>
          <a:prstGeom prst="rect">
            <a:avLst/>
          </a:prstGeom>
        </p:spPr>
      </p:pic>
    </p:spTree>
    <p:extLst>
      <p:ext uri="{BB962C8B-B14F-4D97-AF65-F5344CB8AC3E}">
        <p14:creationId xmlns:p14="http://schemas.microsoft.com/office/powerpoint/2010/main" val="39170916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92AF47E-68AB-774B-A4BE-863237BD685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6D096130-A7E0-2644-98A2-D409BE440FF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1DFCE65-1D6F-B842-AE7F-259A0BC0B4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3127683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6E3CB47-6ABA-C64F-AF91-871F96B1610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7A9BD81C-2CA0-C04F-A1A9-739E33D1D657}"/>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491883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A472EA4B-4D5B-B243-AF3E-213483C5A5E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D9F53F68-1E76-AC48-940F-C0194AA3F89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49039FF-1135-874C-BF2C-B0B2AD8F61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120183597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06FE8F7-B262-B742-9338-8618DB3B908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0233D55A-95CC-C64C-8D8A-7A84B47C565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01653FE-4B5A-3641-BAC3-B47591A300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6209424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3" name="Freeform 8"/>
          <p:cNvSpPr>
            <a:spLocks noGrp="1"/>
          </p:cNvSpPr>
          <p:nvPr>
            <p:ph type="pic" sz="quarter" idx="10"/>
          </p:nvPr>
        </p:nvSpPr>
        <p:spPr bwMode="auto">
          <a:xfrm>
            <a:off x="11334720" y="0"/>
            <a:ext cx="6953280" cy="10288588"/>
          </a:xfrm>
          <a:custGeom>
            <a:avLst/>
            <a:gdLst>
              <a:gd name="T0" fmla="*/ 3077 w 3077"/>
              <a:gd name="T1" fmla="*/ 4552 h 4552"/>
              <a:gd name="T2" fmla="*/ 1412 w 3077"/>
              <a:gd name="T3" fmla="*/ 4552 h 4552"/>
              <a:gd name="T4" fmla="*/ 1136 w 3077"/>
              <a:gd name="T5" fmla="*/ 3664 h 4552"/>
              <a:gd name="T6" fmla="*/ 1183 w 3077"/>
              <a:gd name="T7" fmla="*/ 3637 h 4552"/>
              <a:gd name="T8" fmla="*/ 1201 w 3077"/>
              <a:gd name="T9" fmla="*/ 3626 h 4552"/>
              <a:gd name="T10" fmla="*/ 1218 w 3077"/>
              <a:gd name="T11" fmla="*/ 3614 h 4552"/>
              <a:gd name="T12" fmla="*/ 1234 w 3077"/>
              <a:gd name="T13" fmla="*/ 3600 h 4552"/>
              <a:gd name="T14" fmla="*/ 1249 w 3077"/>
              <a:gd name="T15" fmla="*/ 3586 h 4552"/>
              <a:gd name="T16" fmla="*/ 1262 w 3077"/>
              <a:gd name="T17" fmla="*/ 3571 h 4552"/>
              <a:gd name="T18" fmla="*/ 1276 w 3077"/>
              <a:gd name="T19" fmla="*/ 3555 h 4552"/>
              <a:gd name="T20" fmla="*/ 1288 w 3077"/>
              <a:gd name="T21" fmla="*/ 3538 h 4552"/>
              <a:gd name="T22" fmla="*/ 1299 w 3077"/>
              <a:gd name="T23" fmla="*/ 3521 h 4552"/>
              <a:gd name="T24" fmla="*/ 1308 w 3077"/>
              <a:gd name="T25" fmla="*/ 3503 h 4552"/>
              <a:gd name="T26" fmla="*/ 1316 w 3077"/>
              <a:gd name="T27" fmla="*/ 3484 h 4552"/>
              <a:gd name="T28" fmla="*/ 1324 w 3077"/>
              <a:gd name="T29" fmla="*/ 3464 h 4552"/>
              <a:gd name="T30" fmla="*/ 1330 w 3077"/>
              <a:gd name="T31" fmla="*/ 3445 h 4552"/>
              <a:gd name="T32" fmla="*/ 1335 w 3077"/>
              <a:gd name="T33" fmla="*/ 3424 h 4552"/>
              <a:gd name="T34" fmla="*/ 1338 w 3077"/>
              <a:gd name="T35" fmla="*/ 3404 h 4552"/>
              <a:gd name="T36" fmla="*/ 1340 w 3077"/>
              <a:gd name="T37" fmla="*/ 3384 h 4552"/>
              <a:gd name="T38" fmla="*/ 1341 w 3077"/>
              <a:gd name="T39" fmla="*/ 3362 h 4552"/>
              <a:gd name="T40" fmla="*/ 1341 w 3077"/>
              <a:gd name="T41" fmla="*/ 2284 h 4552"/>
              <a:gd name="T42" fmla="*/ 1340 w 3077"/>
              <a:gd name="T43" fmla="*/ 2262 h 4552"/>
              <a:gd name="T44" fmla="*/ 1338 w 3077"/>
              <a:gd name="T45" fmla="*/ 2242 h 4552"/>
              <a:gd name="T46" fmla="*/ 1335 w 3077"/>
              <a:gd name="T47" fmla="*/ 2221 h 4552"/>
              <a:gd name="T48" fmla="*/ 1330 w 3077"/>
              <a:gd name="T49" fmla="*/ 2201 h 4552"/>
              <a:gd name="T50" fmla="*/ 1324 w 3077"/>
              <a:gd name="T51" fmla="*/ 2181 h 4552"/>
              <a:gd name="T52" fmla="*/ 1316 w 3077"/>
              <a:gd name="T53" fmla="*/ 2162 h 4552"/>
              <a:gd name="T54" fmla="*/ 1308 w 3077"/>
              <a:gd name="T55" fmla="*/ 2144 h 4552"/>
              <a:gd name="T56" fmla="*/ 1299 w 3077"/>
              <a:gd name="T57" fmla="*/ 2125 h 4552"/>
              <a:gd name="T58" fmla="*/ 1288 w 3077"/>
              <a:gd name="T59" fmla="*/ 2108 h 4552"/>
              <a:gd name="T60" fmla="*/ 1276 w 3077"/>
              <a:gd name="T61" fmla="*/ 2091 h 4552"/>
              <a:gd name="T62" fmla="*/ 1262 w 3077"/>
              <a:gd name="T63" fmla="*/ 2075 h 4552"/>
              <a:gd name="T64" fmla="*/ 1249 w 3077"/>
              <a:gd name="T65" fmla="*/ 2060 h 4552"/>
              <a:gd name="T66" fmla="*/ 1234 w 3077"/>
              <a:gd name="T67" fmla="*/ 2045 h 4552"/>
              <a:gd name="T68" fmla="*/ 1218 w 3077"/>
              <a:gd name="T69" fmla="*/ 2032 h 4552"/>
              <a:gd name="T70" fmla="*/ 1201 w 3077"/>
              <a:gd name="T71" fmla="*/ 2020 h 4552"/>
              <a:gd name="T72" fmla="*/ 1183 w 3077"/>
              <a:gd name="T73" fmla="*/ 2009 h 4552"/>
              <a:gd name="T74" fmla="*/ 501 w 3077"/>
              <a:gd name="T75" fmla="*/ 1614 h 4552"/>
              <a:gd name="T76" fmla="*/ 0 w 3077"/>
              <a:gd name="T77" fmla="*/ 0 h 4552"/>
              <a:gd name="T78" fmla="*/ 2305 w 3077"/>
              <a:gd name="T79" fmla="*/ 0 h 4552"/>
              <a:gd name="T80" fmla="*/ 3077 w 3077"/>
              <a:gd name="T81" fmla="*/ 2488 h 4552"/>
              <a:gd name="T82" fmla="*/ 3077 w 3077"/>
              <a:gd name="T83" fmla="*/ 4552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7" h="4552">
                <a:moveTo>
                  <a:pt x="3077" y="4552"/>
                </a:moveTo>
                <a:lnTo>
                  <a:pt x="1412" y="4552"/>
                </a:lnTo>
                <a:lnTo>
                  <a:pt x="1136" y="3664"/>
                </a:lnTo>
                <a:lnTo>
                  <a:pt x="1183" y="3637"/>
                </a:lnTo>
                <a:lnTo>
                  <a:pt x="1201" y="3626"/>
                </a:lnTo>
                <a:lnTo>
                  <a:pt x="1218" y="3614"/>
                </a:lnTo>
                <a:lnTo>
                  <a:pt x="1234" y="3600"/>
                </a:lnTo>
                <a:lnTo>
                  <a:pt x="1249" y="3586"/>
                </a:lnTo>
                <a:lnTo>
                  <a:pt x="1262" y="3571"/>
                </a:lnTo>
                <a:lnTo>
                  <a:pt x="1276" y="3555"/>
                </a:lnTo>
                <a:lnTo>
                  <a:pt x="1288" y="3538"/>
                </a:lnTo>
                <a:lnTo>
                  <a:pt x="1299" y="3521"/>
                </a:lnTo>
                <a:lnTo>
                  <a:pt x="1308" y="3503"/>
                </a:lnTo>
                <a:lnTo>
                  <a:pt x="1316" y="3484"/>
                </a:lnTo>
                <a:lnTo>
                  <a:pt x="1324" y="3464"/>
                </a:lnTo>
                <a:lnTo>
                  <a:pt x="1330" y="3445"/>
                </a:lnTo>
                <a:lnTo>
                  <a:pt x="1335" y="3424"/>
                </a:lnTo>
                <a:lnTo>
                  <a:pt x="1338" y="3404"/>
                </a:lnTo>
                <a:lnTo>
                  <a:pt x="1340" y="3384"/>
                </a:lnTo>
                <a:lnTo>
                  <a:pt x="1341" y="3362"/>
                </a:lnTo>
                <a:lnTo>
                  <a:pt x="1341" y="2284"/>
                </a:lnTo>
                <a:lnTo>
                  <a:pt x="1340" y="2262"/>
                </a:lnTo>
                <a:lnTo>
                  <a:pt x="1338" y="2242"/>
                </a:lnTo>
                <a:lnTo>
                  <a:pt x="1335" y="2221"/>
                </a:lnTo>
                <a:lnTo>
                  <a:pt x="1330" y="2201"/>
                </a:lnTo>
                <a:lnTo>
                  <a:pt x="1324" y="2181"/>
                </a:lnTo>
                <a:lnTo>
                  <a:pt x="1316" y="2162"/>
                </a:lnTo>
                <a:lnTo>
                  <a:pt x="1308" y="2144"/>
                </a:lnTo>
                <a:lnTo>
                  <a:pt x="1299" y="2125"/>
                </a:lnTo>
                <a:lnTo>
                  <a:pt x="1288" y="2108"/>
                </a:lnTo>
                <a:lnTo>
                  <a:pt x="1276" y="2091"/>
                </a:lnTo>
                <a:lnTo>
                  <a:pt x="1262" y="2075"/>
                </a:lnTo>
                <a:lnTo>
                  <a:pt x="1249" y="2060"/>
                </a:lnTo>
                <a:lnTo>
                  <a:pt x="1234" y="2045"/>
                </a:lnTo>
                <a:lnTo>
                  <a:pt x="1218" y="2032"/>
                </a:lnTo>
                <a:lnTo>
                  <a:pt x="1201" y="2020"/>
                </a:lnTo>
                <a:lnTo>
                  <a:pt x="1183" y="2009"/>
                </a:lnTo>
                <a:lnTo>
                  <a:pt x="501" y="1614"/>
                </a:lnTo>
                <a:lnTo>
                  <a:pt x="0" y="0"/>
                </a:lnTo>
                <a:lnTo>
                  <a:pt x="2305" y="0"/>
                </a:lnTo>
                <a:lnTo>
                  <a:pt x="3077" y="2488"/>
                </a:lnTo>
                <a:lnTo>
                  <a:pt x="3077"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Freeform 10"/>
          <p:cNvSpPr>
            <a:spLocks noGrp="1"/>
          </p:cNvSpPr>
          <p:nvPr>
            <p:ph type="pic" sz="quarter" idx="11"/>
          </p:nvPr>
        </p:nvSpPr>
        <p:spPr bwMode="auto">
          <a:xfrm>
            <a:off x="8937817" y="3459679"/>
            <a:ext cx="5212135" cy="5845278"/>
          </a:xfrm>
          <a:custGeom>
            <a:avLst/>
            <a:gdLst>
              <a:gd name="T0" fmla="*/ 1008 w 2309"/>
              <a:gd name="T1" fmla="*/ 40 h 2583"/>
              <a:gd name="T2" fmla="*/ 1043 w 2309"/>
              <a:gd name="T3" fmla="*/ 23 h 2583"/>
              <a:gd name="T4" fmla="*/ 1079 w 2309"/>
              <a:gd name="T5" fmla="*/ 11 h 2583"/>
              <a:gd name="T6" fmla="*/ 1116 w 2309"/>
              <a:gd name="T7" fmla="*/ 3 h 2583"/>
              <a:gd name="T8" fmla="*/ 1154 w 2309"/>
              <a:gd name="T9" fmla="*/ 0 h 2583"/>
              <a:gd name="T10" fmla="*/ 1192 w 2309"/>
              <a:gd name="T11" fmla="*/ 3 h 2583"/>
              <a:gd name="T12" fmla="*/ 1230 w 2309"/>
              <a:gd name="T13" fmla="*/ 11 h 2583"/>
              <a:gd name="T14" fmla="*/ 1266 w 2309"/>
              <a:gd name="T15" fmla="*/ 23 h 2583"/>
              <a:gd name="T16" fmla="*/ 1301 w 2309"/>
              <a:gd name="T17" fmla="*/ 40 h 2583"/>
              <a:gd name="T18" fmla="*/ 2179 w 2309"/>
              <a:gd name="T19" fmla="*/ 549 h 2583"/>
              <a:gd name="T20" fmla="*/ 2209 w 2309"/>
              <a:gd name="T21" fmla="*/ 573 h 2583"/>
              <a:gd name="T22" fmla="*/ 2237 w 2309"/>
              <a:gd name="T23" fmla="*/ 600 h 2583"/>
              <a:gd name="T24" fmla="*/ 2259 w 2309"/>
              <a:gd name="T25" fmla="*/ 630 h 2583"/>
              <a:gd name="T26" fmla="*/ 2279 w 2309"/>
              <a:gd name="T27" fmla="*/ 663 h 2583"/>
              <a:gd name="T28" fmla="*/ 2293 w 2309"/>
              <a:gd name="T29" fmla="*/ 698 h 2583"/>
              <a:gd name="T30" fmla="*/ 2303 w 2309"/>
              <a:gd name="T31" fmla="*/ 735 h 2583"/>
              <a:gd name="T32" fmla="*/ 2308 w 2309"/>
              <a:gd name="T33" fmla="*/ 773 h 2583"/>
              <a:gd name="T34" fmla="*/ 2309 w 2309"/>
              <a:gd name="T35" fmla="*/ 1791 h 2583"/>
              <a:gd name="T36" fmla="*/ 2306 w 2309"/>
              <a:gd name="T37" fmla="*/ 1830 h 2583"/>
              <a:gd name="T38" fmla="*/ 2299 w 2309"/>
              <a:gd name="T39" fmla="*/ 1868 h 2583"/>
              <a:gd name="T40" fmla="*/ 2287 w 2309"/>
              <a:gd name="T41" fmla="*/ 1904 h 2583"/>
              <a:gd name="T42" fmla="*/ 2269 w 2309"/>
              <a:gd name="T43" fmla="*/ 1937 h 2583"/>
              <a:gd name="T44" fmla="*/ 2249 w 2309"/>
              <a:gd name="T45" fmla="*/ 1969 h 2583"/>
              <a:gd name="T46" fmla="*/ 2224 w 2309"/>
              <a:gd name="T47" fmla="*/ 1998 h 2583"/>
              <a:gd name="T48" fmla="*/ 2195 w 2309"/>
              <a:gd name="T49" fmla="*/ 2023 h 2583"/>
              <a:gd name="T50" fmla="*/ 2162 w 2309"/>
              <a:gd name="T51" fmla="*/ 2045 h 2583"/>
              <a:gd name="T52" fmla="*/ 1284 w 2309"/>
              <a:gd name="T53" fmla="*/ 2554 h 2583"/>
              <a:gd name="T54" fmla="*/ 1248 w 2309"/>
              <a:gd name="T55" fmla="*/ 2568 h 2583"/>
              <a:gd name="T56" fmla="*/ 1211 w 2309"/>
              <a:gd name="T57" fmla="*/ 2578 h 2583"/>
              <a:gd name="T58" fmla="*/ 1174 w 2309"/>
              <a:gd name="T59" fmla="*/ 2582 h 2583"/>
              <a:gd name="T60" fmla="*/ 1136 w 2309"/>
              <a:gd name="T61" fmla="*/ 2582 h 2583"/>
              <a:gd name="T62" fmla="*/ 1098 w 2309"/>
              <a:gd name="T63" fmla="*/ 2578 h 2583"/>
              <a:gd name="T64" fmla="*/ 1060 w 2309"/>
              <a:gd name="T65" fmla="*/ 2568 h 2583"/>
              <a:gd name="T66" fmla="*/ 1026 w 2309"/>
              <a:gd name="T67" fmla="*/ 2554 h 2583"/>
              <a:gd name="T68" fmla="*/ 146 w 2309"/>
              <a:gd name="T69" fmla="*/ 2045 h 2583"/>
              <a:gd name="T70" fmla="*/ 114 w 2309"/>
              <a:gd name="T71" fmla="*/ 2023 h 2583"/>
              <a:gd name="T72" fmla="*/ 85 w 2309"/>
              <a:gd name="T73" fmla="*/ 1998 h 2583"/>
              <a:gd name="T74" fmla="*/ 60 w 2309"/>
              <a:gd name="T75" fmla="*/ 1969 h 2583"/>
              <a:gd name="T76" fmla="*/ 39 w 2309"/>
              <a:gd name="T77" fmla="*/ 1937 h 2583"/>
              <a:gd name="T78" fmla="*/ 23 w 2309"/>
              <a:gd name="T79" fmla="*/ 1904 h 2583"/>
              <a:gd name="T80" fmla="*/ 10 w 2309"/>
              <a:gd name="T81" fmla="*/ 1868 h 2583"/>
              <a:gd name="T82" fmla="*/ 2 w 2309"/>
              <a:gd name="T83" fmla="*/ 1830 h 2583"/>
              <a:gd name="T84" fmla="*/ 0 w 2309"/>
              <a:gd name="T85" fmla="*/ 1791 h 2583"/>
              <a:gd name="T86" fmla="*/ 0 w 2309"/>
              <a:gd name="T87" fmla="*/ 773 h 2583"/>
              <a:gd name="T88" fmla="*/ 5 w 2309"/>
              <a:gd name="T89" fmla="*/ 735 h 2583"/>
              <a:gd name="T90" fmla="*/ 16 w 2309"/>
              <a:gd name="T91" fmla="*/ 698 h 2583"/>
              <a:gd name="T92" fmla="*/ 30 w 2309"/>
              <a:gd name="T93" fmla="*/ 663 h 2583"/>
              <a:gd name="T94" fmla="*/ 49 w 2309"/>
              <a:gd name="T95" fmla="*/ 630 h 2583"/>
              <a:gd name="T96" fmla="*/ 73 w 2309"/>
              <a:gd name="T97" fmla="*/ 600 h 2583"/>
              <a:gd name="T98" fmla="*/ 99 w 2309"/>
              <a:gd name="T99" fmla="*/ 573 h 2583"/>
              <a:gd name="T100" fmla="*/ 130 w 2309"/>
              <a:gd name="T101" fmla="*/ 549 h 2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09" h="2583">
                <a:moveTo>
                  <a:pt x="146" y="539"/>
                </a:moveTo>
                <a:lnTo>
                  <a:pt x="1008" y="40"/>
                </a:lnTo>
                <a:lnTo>
                  <a:pt x="1026" y="31"/>
                </a:lnTo>
                <a:lnTo>
                  <a:pt x="1043" y="23"/>
                </a:lnTo>
                <a:lnTo>
                  <a:pt x="1060" y="16"/>
                </a:lnTo>
                <a:lnTo>
                  <a:pt x="1079" y="11"/>
                </a:lnTo>
                <a:lnTo>
                  <a:pt x="1098" y="6"/>
                </a:lnTo>
                <a:lnTo>
                  <a:pt x="1116" y="3"/>
                </a:lnTo>
                <a:lnTo>
                  <a:pt x="1136" y="1"/>
                </a:lnTo>
                <a:lnTo>
                  <a:pt x="1154" y="0"/>
                </a:lnTo>
                <a:lnTo>
                  <a:pt x="1174" y="1"/>
                </a:lnTo>
                <a:lnTo>
                  <a:pt x="1192" y="3"/>
                </a:lnTo>
                <a:lnTo>
                  <a:pt x="1211" y="6"/>
                </a:lnTo>
                <a:lnTo>
                  <a:pt x="1230" y="11"/>
                </a:lnTo>
                <a:lnTo>
                  <a:pt x="1248" y="16"/>
                </a:lnTo>
                <a:lnTo>
                  <a:pt x="1266" y="23"/>
                </a:lnTo>
                <a:lnTo>
                  <a:pt x="1284" y="31"/>
                </a:lnTo>
                <a:lnTo>
                  <a:pt x="1301" y="40"/>
                </a:lnTo>
                <a:lnTo>
                  <a:pt x="2162" y="539"/>
                </a:lnTo>
                <a:lnTo>
                  <a:pt x="2179" y="549"/>
                </a:lnTo>
                <a:lnTo>
                  <a:pt x="2195" y="560"/>
                </a:lnTo>
                <a:lnTo>
                  <a:pt x="2209" y="573"/>
                </a:lnTo>
                <a:lnTo>
                  <a:pt x="2224" y="586"/>
                </a:lnTo>
                <a:lnTo>
                  <a:pt x="2237" y="600"/>
                </a:lnTo>
                <a:lnTo>
                  <a:pt x="2249" y="615"/>
                </a:lnTo>
                <a:lnTo>
                  <a:pt x="2259" y="630"/>
                </a:lnTo>
                <a:lnTo>
                  <a:pt x="2269" y="646"/>
                </a:lnTo>
                <a:lnTo>
                  <a:pt x="2279" y="663"/>
                </a:lnTo>
                <a:lnTo>
                  <a:pt x="2287" y="680"/>
                </a:lnTo>
                <a:lnTo>
                  <a:pt x="2293" y="698"/>
                </a:lnTo>
                <a:lnTo>
                  <a:pt x="2299" y="717"/>
                </a:lnTo>
                <a:lnTo>
                  <a:pt x="2303" y="735"/>
                </a:lnTo>
                <a:lnTo>
                  <a:pt x="2306" y="754"/>
                </a:lnTo>
                <a:lnTo>
                  <a:pt x="2308" y="773"/>
                </a:lnTo>
                <a:lnTo>
                  <a:pt x="2309" y="793"/>
                </a:lnTo>
                <a:lnTo>
                  <a:pt x="2309" y="1791"/>
                </a:lnTo>
                <a:lnTo>
                  <a:pt x="2308" y="1811"/>
                </a:lnTo>
                <a:lnTo>
                  <a:pt x="2306" y="1830"/>
                </a:lnTo>
                <a:lnTo>
                  <a:pt x="2303" y="1848"/>
                </a:lnTo>
                <a:lnTo>
                  <a:pt x="2299" y="1868"/>
                </a:lnTo>
                <a:lnTo>
                  <a:pt x="2293" y="1886"/>
                </a:lnTo>
                <a:lnTo>
                  <a:pt x="2287" y="1904"/>
                </a:lnTo>
                <a:lnTo>
                  <a:pt x="2279" y="1921"/>
                </a:lnTo>
                <a:lnTo>
                  <a:pt x="2269" y="1937"/>
                </a:lnTo>
                <a:lnTo>
                  <a:pt x="2259" y="1954"/>
                </a:lnTo>
                <a:lnTo>
                  <a:pt x="2249" y="1969"/>
                </a:lnTo>
                <a:lnTo>
                  <a:pt x="2237" y="1984"/>
                </a:lnTo>
                <a:lnTo>
                  <a:pt x="2224" y="1998"/>
                </a:lnTo>
                <a:lnTo>
                  <a:pt x="2209" y="2011"/>
                </a:lnTo>
                <a:lnTo>
                  <a:pt x="2195" y="2023"/>
                </a:lnTo>
                <a:lnTo>
                  <a:pt x="2179" y="2034"/>
                </a:lnTo>
                <a:lnTo>
                  <a:pt x="2162" y="2045"/>
                </a:lnTo>
                <a:lnTo>
                  <a:pt x="1301" y="2544"/>
                </a:lnTo>
                <a:lnTo>
                  <a:pt x="1284" y="2554"/>
                </a:lnTo>
                <a:lnTo>
                  <a:pt x="1266" y="2561"/>
                </a:lnTo>
                <a:lnTo>
                  <a:pt x="1248" y="2568"/>
                </a:lnTo>
                <a:lnTo>
                  <a:pt x="1230" y="2573"/>
                </a:lnTo>
                <a:lnTo>
                  <a:pt x="1211" y="2578"/>
                </a:lnTo>
                <a:lnTo>
                  <a:pt x="1192" y="2581"/>
                </a:lnTo>
                <a:lnTo>
                  <a:pt x="1174" y="2582"/>
                </a:lnTo>
                <a:lnTo>
                  <a:pt x="1154" y="2583"/>
                </a:lnTo>
                <a:lnTo>
                  <a:pt x="1136" y="2582"/>
                </a:lnTo>
                <a:lnTo>
                  <a:pt x="1116" y="2581"/>
                </a:lnTo>
                <a:lnTo>
                  <a:pt x="1098" y="2578"/>
                </a:lnTo>
                <a:lnTo>
                  <a:pt x="1079" y="2573"/>
                </a:lnTo>
                <a:lnTo>
                  <a:pt x="1060" y="2568"/>
                </a:lnTo>
                <a:lnTo>
                  <a:pt x="1043" y="2561"/>
                </a:lnTo>
                <a:lnTo>
                  <a:pt x="1026" y="2554"/>
                </a:lnTo>
                <a:lnTo>
                  <a:pt x="1008" y="2544"/>
                </a:lnTo>
                <a:lnTo>
                  <a:pt x="146" y="2045"/>
                </a:lnTo>
                <a:lnTo>
                  <a:pt x="130" y="2034"/>
                </a:lnTo>
                <a:lnTo>
                  <a:pt x="114" y="2023"/>
                </a:lnTo>
                <a:lnTo>
                  <a:pt x="99" y="2011"/>
                </a:lnTo>
                <a:lnTo>
                  <a:pt x="85" y="1998"/>
                </a:lnTo>
                <a:lnTo>
                  <a:pt x="73" y="1984"/>
                </a:lnTo>
                <a:lnTo>
                  <a:pt x="60" y="1969"/>
                </a:lnTo>
                <a:lnTo>
                  <a:pt x="49" y="1954"/>
                </a:lnTo>
                <a:lnTo>
                  <a:pt x="39" y="1937"/>
                </a:lnTo>
                <a:lnTo>
                  <a:pt x="30" y="1921"/>
                </a:lnTo>
                <a:lnTo>
                  <a:pt x="23" y="1904"/>
                </a:lnTo>
                <a:lnTo>
                  <a:pt x="16" y="1886"/>
                </a:lnTo>
                <a:lnTo>
                  <a:pt x="10" y="1868"/>
                </a:lnTo>
                <a:lnTo>
                  <a:pt x="5" y="1848"/>
                </a:lnTo>
                <a:lnTo>
                  <a:pt x="2" y="1830"/>
                </a:lnTo>
                <a:lnTo>
                  <a:pt x="0" y="1811"/>
                </a:lnTo>
                <a:lnTo>
                  <a:pt x="0" y="1791"/>
                </a:lnTo>
                <a:lnTo>
                  <a:pt x="0" y="793"/>
                </a:lnTo>
                <a:lnTo>
                  <a:pt x="0" y="773"/>
                </a:lnTo>
                <a:lnTo>
                  <a:pt x="2" y="754"/>
                </a:lnTo>
                <a:lnTo>
                  <a:pt x="5" y="735"/>
                </a:lnTo>
                <a:lnTo>
                  <a:pt x="10" y="717"/>
                </a:lnTo>
                <a:lnTo>
                  <a:pt x="16" y="698"/>
                </a:lnTo>
                <a:lnTo>
                  <a:pt x="23" y="680"/>
                </a:lnTo>
                <a:lnTo>
                  <a:pt x="30" y="663"/>
                </a:lnTo>
                <a:lnTo>
                  <a:pt x="39" y="646"/>
                </a:lnTo>
                <a:lnTo>
                  <a:pt x="49" y="630"/>
                </a:lnTo>
                <a:lnTo>
                  <a:pt x="60" y="615"/>
                </a:lnTo>
                <a:lnTo>
                  <a:pt x="73" y="600"/>
                </a:lnTo>
                <a:lnTo>
                  <a:pt x="85" y="586"/>
                </a:lnTo>
                <a:lnTo>
                  <a:pt x="99" y="573"/>
                </a:lnTo>
                <a:lnTo>
                  <a:pt x="114" y="560"/>
                </a:lnTo>
                <a:lnTo>
                  <a:pt x="130" y="549"/>
                </a:lnTo>
                <a:lnTo>
                  <a:pt x="146" y="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F9EA4139-C638-3F47-919B-3702BDD641E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249671E8-4EBF-2C46-A297-C8E041C8BE3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2A1E079-510D-6248-BF6C-201D1127B7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311214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5E08A69C-CFB5-F149-A900-BDB250C76C2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FB996B6-BF05-794D-AA03-6AE01F350831}"/>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1206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B9D86F1-18D2-7B4B-8528-AAD7F5F271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38072279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67D8A615-F4EC-6F4A-AD0C-84BC4354911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426D1AA-C440-8040-BA97-4282AA16723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023D641B-B744-784E-999F-5BC99FCCDD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3585099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160FDA95-18F8-294F-9490-619C7C0A9C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42CE75B9-A460-8B4A-87CC-0E56228F0C7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C52BB405-E388-534E-BA92-B06362F3CC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0496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2942552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85B429BA-8206-424E-BC96-CC7B15B1AEE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552B6704-F2A5-7B48-9BCB-2C123C0F8E5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545886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TextBox 2">
            <a:extLst>
              <a:ext uri="{FF2B5EF4-FFF2-40B4-BE49-F238E27FC236}">
                <a16:creationId xmlns:a16="http://schemas.microsoft.com/office/drawing/2014/main" id="{B72F4A9E-E156-A84D-B518-806653BBC392}"/>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4" name="Straight Connector 3">
            <a:extLst>
              <a:ext uri="{FF2B5EF4-FFF2-40B4-BE49-F238E27FC236}">
                <a16:creationId xmlns:a16="http://schemas.microsoft.com/office/drawing/2014/main" id="{DFF89396-B700-B946-AE30-5BC1BC3EFBD4}"/>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E05F9EBD-8CC0-EC4E-90C7-AE94DB140A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6218989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79ABB03C-ABDE-C94D-B801-24D10600786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3669C5B7-8944-A44E-9B7E-13AAC534567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E42B0D7-E492-AA4A-81A0-613880E6CD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35584815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3FC851E-DAF2-7143-9F4B-AD328FA3C27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875328" y="1"/>
            <a:ext cx="3412671" cy="1670870"/>
          </a:xfrm>
          <a:prstGeom prst="rect">
            <a:avLst/>
          </a:prstGeom>
        </p:spPr>
      </p:pic>
    </p:spTree>
    <p:extLst>
      <p:ext uri="{BB962C8B-B14F-4D97-AF65-F5344CB8AC3E}">
        <p14:creationId xmlns:p14="http://schemas.microsoft.com/office/powerpoint/2010/main" val="23044791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F0EA58F7-1E2E-9B4C-83BF-15FF6FA5482B}"/>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FF9CA034-9947-D74F-8A4C-27409DFC8E6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843F20B-4D59-2B49-B5FD-CA10886F11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457114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B65A552-852A-FE4D-9C5A-B550C6F53C6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a:extLst>
              <a:ext uri="{FF2B5EF4-FFF2-40B4-BE49-F238E27FC236}">
                <a16:creationId xmlns:a16="http://schemas.microsoft.com/office/drawing/2014/main" id="{484C0BF7-15A0-1444-AB7A-075C7BABC83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8" name="Picture 7">
            <a:extLst>
              <a:ext uri="{FF2B5EF4-FFF2-40B4-BE49-F238E27FC236}">
                <a16:creationId xmlns:a16="http://schemas.microsoft.com/office/drawing/2014/main" id="{C8D5A0FC-150F-3E4D-B73E-1F331C7ED6D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42770662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832D5946-B973-9449-9865-94AFD721314D}"/>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Straight Connector 7">
            <a:extLst>
              <a:ext uri="{FF2B5EF4-FFF2-40B4-BE49-F238E27FC236}">
                <a16:creationId xmlns:a16="http://schemas.microsoft.com/office/drawing/2014/main" id="{923D0F85-37D5-C34E-BB0E-F454DA048E1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294543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32"/>
        <p:cNvGrpSpPr/>
        <p:nvPr/>
      </p:nvGrpSpPr>
      <p:grpSpPr>
        <a:xfrm>
          <a:off x="0" y="0"/>
          <a:ext cx="0" cy="0"/>
          <a:chOff x="0" y="0"/>
          <a:chExt cx="0" cy="0"/>
        </a:xfrm>
      </p:grpSpPr>
      <p:sp>
        <p:nvSpPr>
          <p:cNvPr id="33" name="Google Shape;33;p34"/>
          <p:cNvSpPr/>
          <p:nvPr/>
        </p:nvSpPr>
        <p:spPr>
          <a:xfrm>
            <a:off x="360000" y="360056"/>
            <a:ext cx="17568000" cy="8583725"/>
          </a:xfrm>
          <a:prstGeom prst="rect">
            <a:avLst/>
          </a:prstGeom>
          <a:solidFill>
            <a:schemeClr val="lt2">
              <a:alpha val="49803"/>
            </a:schemeClr>
          </a:solidFill>
          <a:ln>
            <a:noFill/>
          </a:ln>
        </p:spPr>
        <p:txBody>
          <a:bodyPr spcFirstLastPara="1" wrap="square" lIns="137138" tIns="68550" rIns="137138" bIns="68550" anchor="ctr" anchorCtr="0">
            <a:noAutofit/>
          </a:bodyPr>
          <a:lstStyle/>
          <a:p>
            <a:pPr marL="0" marR="0" lvl="0" indent="0" algn="ctr" rtl="0">
              <a:spcBef>
                <a:spcPts val="0"/>
              </a:spcBef>
              <a:spcAft>
                <a:spcPts val="0"/>
              </a:spcAft>
              <a:buNone/>
            </a:pPr>
            <a:endParaRPr sz="3600" b="0" i="0" u="none" strike="noStrike" cap="none">
              <a:solidFill>
                <a:schemeClr val="lt1"/>
              </a:solidFill>
              <a:latin typeface="Calibri"/>
              <a:ea typeface="Calibri"/>
              <a:cs typeface="Calibri"/>
              <a:sym typeface="Calibri"/>
            </a:endParaRPr>
          </a:p>
        </p:txBody>
      </p:sp>
      <p:sp>
        <p:nvSpPr>
          <p:cNvPr id="34" name="Google Shape;34;p34"/>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9999"/>
              </a:buClr>
              <a:buSzPts val="4800"/>
              <a:buFont typeface="Roboto"/>
              <a:buNone/>
              <a:defRPr sz="7200" b="1">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34"/>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lvl="0" algn="l">
              <a:lnSpc>
                <a:spcPct val="90000"/>
              </a:lnSpc>
              <a:spcBef>
                <a:spcPts val="1500"/>
              </a:spcBef>
              <a:spcAft>
                <a:spcPts val="0"/>
              </a:spcAft>
              <a:buClr>
                <a:schemeClr val="dk1"/>
              </a:buClr>
              <a:buSzPts val="3200"/>
              <a:buNone/>
              <a:defRPr sz="4800">
                <a:solidFill>
                  <a:schemeClr val="dk1"/>
                </a:solidFill>
                <a:latin typeface="Roboto"/>
                <a:ea typeface="Roboto"/>
                <a:cs typeface="Roboto"/>
                <a:sym typeface="Roboto"/>
              </a:defRPr>
            </a:lvl1pPr>
            <a:lvl2pPr lvl="1" algn="ctr">
              <a:lnSpc>
                <a:spcPct val="90000"/>
              </a:lnSpc>
              <a:spcBef>
                <a:spcPts val="750"/>
              </a:spcBef>
              <a:spcAft>
                <a:spcPts val="0"/>
              </a:spcAft>
              <a:buClr>
                <a:srgbClr val="888888"/>
              </a:buClr>
              <a:buSzPts val="2400"/>
              <a:buNone/>
              <a:defRPr>
                <a:solidFill>
                  <a:srgbClr val="888888"/>
                </a:solidFill>
              </a:defRPr>
            </a:lvl2pPr>
            <a:lvl3pPr lvl="2" algn="ctr">
              <a:lnSpc>
                <a:spcPct val="90000"/>
              </a:lnSpc>
              <a:spcBef>
                <a:spcPts val="750"/>
              </a:spcBef>
              <a:spcAft>
                <a:spcPts val="0"/>
              </a:spcAft>
              <a:buClr>
                <a:srgbClr val="888888"/>
              </a:buClr>
              <a:buSzPts val="2000"/>
              <a:buNone/>
              <a:defRPr>
                <a:solidFill>
                  <a:srgbClr val="888888"/>
                </a:solidFill>
              </a:defRPr>
            </a:lvl3pPr>
            <a:lvl4pPr lvl="3" algn="ctr">
              <a:lnSpc>
                <a:spcPct val="90000"/>
              </a:lnSpc>
              <a:spcBef>
                <a:spcPts val="750"/>
              </a:spcBef>
              <a:spcAft>
                <a:spcPts val="0"/>
              </a:spcAft>
              <a:buClr>
                <a:srgbClr val="888888"/>
              </a:buClr>
              <a:buSzPts val="1800"/>
              <a:buNone/>
              <a:defRPr>
                <a:solidFill>
                  <a:srgbClr val="888888"/>
                </a:solidFill>
              </a:defRPr>
            </a:lvl4pPr>
            <a:lvl5pPr lvl="4" algn="ctr">
              <a:lnSpc>
                <a:spcPct val="90000"/>
              </a:lnSpc>
              <a:spcBef>
                <a:spcPts val="750"/>
              </a:spcBef>
              <a:spcAft>
                <a:spcPts val="0"/>
              </a:spcAft>
              <a:buClr>
                <a:srgbClr val="888888"/>
              </a:buClr>
              <a:buSzPts val="1800"/>
              <a:buNone/>
              <a:defRPr>
                <a:solidFill>
                  <a:srgbClr val="888888"/>
                </a:solidFill>
              </a:defRPr>
            </a:lvl5pPr>
            <a:lvl6pPr lvl="5" algn="ctr">
              <a:lnSpc>
                <a:spcPct val="90000"/>
              </a:lnSpc>
              <a:spcBef>
                <a:spcPts val="750"/>
              </a:spcBef>
              <a:spcAft>
                <a:spcPts val="0"/>
              </a:spcAft>
              <a:buClr>
                <a:srgbClr val="888888"/>
              </a:buClr>
              <a:buSzPts val="1800"/>
              <a:buNone/>
              <a:defRPr>
                <a:solidFill>
                  <a:srgbClr val="888888"/>
                </a:solidFill>
              </a:defRPr>
            </a:lvl6pPr>
            <a:lvl7pPr lvl="6" algn="ctr">
              <a:lnSpc>
                <a:spcPct val="90000"/>
              </a:lnSpc>
              <a:spcBef>
                <a:spcPts val="750"/>
              </a:spcBef>
              <a:spcAft>
                <a:spcPts val="0"/>
              </a:spcAft>
              <a:buClr>
                <a:srgbClr val="888888"/>
              </a:buClr>
              <a:buSzPts val="1800"/>
              <a:buNone/>
              <a:defRPr>
                <a:solidFill>
                  <a:srgbClr val="888888"/>
                </a:solidFill>
              </a:defRPr>
            </a:lvl7pPr>
            <a:lvl8pPr lvl="7" algn="ctr">
              <a:lnSpc>
                <a:spcPct val="90000"/>
              </a:lnSpc>
              <a:spcBef>
                <a:spcPts val="750"/>
              </a:spcBef>
              <a:spcAft>
                <a:spcPts val="0"/>
              </a:spcAft>
              <a:buClr>
                <a:srgbClr val="888888"/>
              </a:buClr>
              <a:buSzPts val="1800"/>
              <a:buNone/>
              <a:defRPr>
                <a:solidFill>
                  <a:srgbClr val="888888"/>
                </a:solidFill>
              </a:defRPr>
            </a:lvl8pPr>
            <a:lvl9pPr lvl="8" algn="ctr">
              <a:lnSpc>
                <a:spcPct val="90000"/>
              </a:lnSpc>
              <a:spcBef>
                <a:spcPts val="750"/>
              </a:spcBef>
              <a:spcAft>
                <a:spcPts val="0"/>
              </a:spcAft>
              <a:buClr>
                <a:srgbClr val="888888"/>
              </a:buClr>
              <a:buSzPts val="1800"/>
              <a:buNone/>
              <a:defRPr>
                <a:solidFill>
                  <a:srgbClr val="888888"/>
                </a:solidFill>
              </a:defRPr>
            </a:lvl9pPr>
          </a:lstStyle>
          <a:p>
            <a:endParaRPr/>
          </a:p>
        </p:txBody>
      </p:sp>
    </p:spTree>
    <p:extLst>
      <p:ext uri="{BB962C8B-B14F-4D97-AF65-F5344CB8AC3E}">
        <p14:creationId xmlns:p14="http://schemas.microsoft.com/office/powerpoint/2010/main" val="34449379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Textslide">
    <p:spTree>
      <p:nvGrpSpPr>
        <p:cNvPr id="1" name=""/>
        <p:cNvGrpSpPr/>
        <p:nvPr/>
      </p:nvGrpSpPr>
      <p:grpSpPr>
        <a:xfrm>
          <a:off x="0" y="0"/>
          <a:ext cx="0" cy="0"/>
          <a:chOff x="0" y="0"/>
          <a:chExt cx="0" cy="0"/>
        </a:xfrm>
      </p:grpSpPr>
      <p:sp>
        <p:nvSpPr>
          <p:cNvPr id="4" name="Rektangel 3"/>
          <p:cNvSpPr/>
          <p:nvPr userDrawn="1"/>
        </p:nvSpPr>
        <p:spPr>
          <a:xfrm>
            <a:off x="360000" y="360056"/>
            <a:ext cx="17568000" cy="8583725"/>
          </a:xfrm>
          <a:prstGeom prst="rect">
            <a:avLst/>
          </a:prstGeom>
          <a:solidFill>
            <a:schemeClr val="bg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3600"/>
          </a:p>
        </p:txBody>
      </p:sp>
      <p:sp>
        <p:nvSpPr>
          <p:cNvPr id="2" name="Tittel 1"/>
          <p:cNvSpPr>
            <a:spLocks noGrp="1"/>
          </p:cNvSpPr>
          <p:nvPr>
            <p:ph type="title" hasCustomPrompt="1"/>
          </p:nvPr>
        </p:nvSpPr>
        <p:spPr>
          <a:xfrm>
            <a:off x="914400" y="664781"/>
            <a:ext cx="16459200" cy="1714765"/>
          </a:xfrm>
          <a:prstGeom prst="rect">
            <a:avLst/>
          </a:prstGeom>
        </p:spPr>
        <p:txBody>
          <a:bodyPr vert="horz"/>
          <a:lstStyle>
            <a:lvl1pPr algn="l">
              <a:defRPr sz="7200" b="1">
                <a:latin typeface="Roboto" panose="02000000000000000000" pitchFamily="2" charset="0"/>
                <a:ea typeface="Roboto" panose="02000000000000000000" pitchFamily="2" charset="0"/>
              </a:defRPr>
            </a:lvl1pPr>
          </a:lstStyle>
          <a:p>
            <a:r>
              <a:rPr lang="nb-NO"/>
              <a:t>Edit </a:t>
            </a:r>
            <a:r>
              <a:rPr lang="nb-NO" err="1"/>
              <a:t>this</a:t>
            </a:r>
            <a:r>
              <a:rPr lang="nb-NO"/>
              <a:t> </a:t>
            </a:r>
            <a:r>
              <a:rPr lang="nb-NO" err="1"/>
              <a:t>text</a:t>
            </a:r>
            <a:endParaRPr lang="nb-NO"/>
          </a:p>
        </p:txBody>
      </p:sp>
      <p:sp>
        <p:nvSpPr>
          <p:cNvPr id="7" name="Undertittel 2"/>
          <p:cNvSpPr>
            <a:spLocks noGrp="1"/>
          </p:cNvSpPr>
          <p:nvPr>
            <p:ph type="subTitle" idx="1" hasCustomPrompt="1"/>
          </p:nvPr>
        </p:nvSpPr>
        <p:spPr>
          <a:xfrm>
            <a:off x="935389" y="2512662"/>
            <a:ext cx="16438211" cy="5886187"/>
          </a:xfrm>
          <a:prstGeom prst="rect">
            <a:avLst/>
          </a:prstGeom>
        </p:spPr>
        <p:txBody>
          <a:bodyPr/>
          <a:lstStyle>
            <a:lvl1pPr marL="0" indent="0" algn="l">
              <a:buNone/>
              <a:defRPr sz="4800">
                <a:solidFill>
                  <a:schemeClr val="tx1"/>
                </a:solidFill>
                <a:latin typeface="Roboto" panose="02000000000000000000" pitchFamily="2" charset="0"/>
                <a:ea typeface="Roboto" panose="02000000000000000000" pitchFamily="2" charset="0"/>
              </a:defRPr>
            </a:lvl1pPr>
            <a:lvl2pPr marL="914378" indent="0" algn="ctr">
              <a:buNone/>
              <a:defRPr>
                <a:solidFill>
                  <a:schemeClr val="tx1">
                    <a:tint val="75000"/>
                  </a:schemeClr>
                </a:solidFill>
              </a:defRPr>
            </a:lvl2pPr>
            <a:lvl3pPr marL="1828755" indent="0" algn="ctr">
              <a:buNone/>
              <a:defRPr>
                <a:solidFill>
                  <a:schemeClr val="tx1">
                    <a:tint val="75000"/>
                  </a:schemeClr>
                </a:solidFill>
              </a:defRPr>
            </a:lvl3pPr>
            <a:lvl4pPr marL="2743131" indent="0" algn="ctr">
              <a:buNone/>
              <a:defRPr>
                <a:solidFill>
                  <a:schemeClr val="tx1">
                    <a:tint val="75000"/>
                  </a:schemeClr>
                </a:solidFill>
              </a:defRPr>
            </a:lvl4pPr>
            <a:lvl5pPr marL="3657509" indent="0" algn="ctr">
              <a:buNone/>
              <a:defRPr>
                <a:solidFill>
                  <a:schemeClr val="tx1">
                    <a:tint val="75000"/>
                  </a:schemeClr>
                </a:solidFill>
              </a:defRPr>
            </a:lvl5pPr>
            <a:lvl6pPr marL="4571886" indent="0" algn="ctr">
              <a:buNone/>
              <a:defRPr>
                <a:solidFill>
                  <a:schemeClr val="tx1">
                    <a:tint val="75000"/>
                  </a:schemeClr>
                </a:solidFill>
              </a:defRPr>
            </a:lvl6pPr>
            <a:lvl7pPr marL="5486264" indent="0" algn="ctr">
              <a:buNone/>
              <a:defRPr>
                <a:solidFill>
                  <a:schemeClr val="tx1">
                    <a:tint val="75000"/>
                  </a:schemeClr>
                </a:solidFill>
              </a:defRPr>
            </a:lvl7pPr>
            <a:lvl8pPr marL="6400640" indent="0" algn="ctr">
              <a:buNone/>
              <a:defRPr>
                <a:solidFill>
                  <a:schemeClr val="tx1">
                    <a:tint val="75000"/>
                  </a:schemeClr>
                </a:solidFill>
              </a:defRPr>
            </a:lvl8pPr>
            <a:lvl9pPr marL="7315017" indent="0" algn="ctr">
              <a:buNone/>
              <a:defRPr>
                <a:solidFill>
                  <a:schemeClr val="tx1">
                    <a:tint val="75000"/>
                  </a:schemeClr>
                </a:solidFill>
              </a:defRPr>
            </a:lvl9pPr>
          </a:lstStyle>
          <a:p>
            <a:r>
              <a:rPr lang="nb-NO"/>
              <a:t>Edit </a:t>
            </a:r>
            <a:r>
              <a:rPr lang="nb-NO" err="1"/>
              <a:t>this</a:t>
            </a:r>
            <a:r>
              <a:rPr lang="nb-NO"/>
              <a:t> </a:t>
            </a:r>
            <a:r>
              <a:rPr lang="nb-NO" err="1"/>
              <a:t>text</a:t>
            </a:r>
            <a:endParaRPr lang="nb-NO"/>
          </a:p>
        </p:txBody>
      </p:sp>
    </p:spTree>
    <p:extLst>
      <p:ext uri="{BB962C8B-B14F-4D97-AF65-F5344CB8AC3E}">
        <p14:creationId xmlns:p14="http://schemas.microsoft.com/office/powerpoint/2010/main" val="18031788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cxnSp>
        <p:nvCxnSpPr>
          <p:cNvPr id="5" name="Straight Connector 4"/>
          <p:cNvCxnSpPr/>
          <p:nvPr/>
        </p:nvCxnSpPr>
        <p:spPr>
          <a:xfrm>
            <a:off x="791072" y="3091749"/>
            <a:ext cx="1656184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4"/>
          <p:cNvCxnSpPr/>
          <p:nvPr/>
        </p:nvCxnSpPr>
        <p:spPr>
          <a:xfrm>
            <a:off x="791072" y="1363290"/>
            <a:ext cx="1656184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itle Placeholder 1"/>
          <p:cNvSpPr>
            <a:spLocks noGrp="1"/>
          </p:cNvSpPr>
          <p:nvPr>
            <p:ph type="title"/>
          </p:nvPr>
        </p:nvSpPr>
        <p:spPr bwMode="auto">
          <a:xfrm>
            <a:off x="791072" y="1363290"/>
            <a:ext cx="16561841" cy="171476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dirty="0"/>
          </a:p>
        </p:txBody>
      </p:sp>
      <p:sp>
        <p:nvSpPr>
          <p:cNvPr id="8" name="Text Placeholder 2"/>
          <p:cNvSpPr>
            <a:spLocks noGrp="1"/>
          </p:cNvSpPr>
          <p:nvPr>
            <p:ph idx="1"/>
          </p:nvPr>
        </p:nvSpPr>
        <p:spPr bwMode="auto">
          <a:xfrm>
            <a:off x="3657600" y="3351941"/>
            <a:ext cx="13716000" cy="6287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58646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20741402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21">
  <p:cSld name="1_21">
    <p:spTree>
      <p:nvGrpSpPr>
        <p:cNvPr id="1" name="Shape 15"/>
        <p:cNvGrpSpPr/>
        <p:nvPr/>
      </p:nvGrpSpPr>
      <p:grpSpPr>
        <a:xfrm>
          <a:off x="0" y="0"/>
          <a:ext cx="0" cy="0"/>
          <a:chOff x="0" y="0"/>
          <a:chExt cx="0" cy="0"/>
        </a:xfrm>
      </p:grpSpPr>
      <p:sp>
        <p:nvSpPr>
          <p:cNvPr id="16" name="Google Shape;16;p14"/>
          <p:cNvSpPr>
            <a:spLocks noGrp="1"/>
          </p:cNvSpPr>
          <p:nvPr>
            <p:ph type="pic" idx="2"/>
          </p:nvPr>
        </p:nvSpPr>
        <p:spPr>
          <a:xfrm>
            <a:off x="0" y="0"/>
            <a:ext cx="7942823" cy="10288588"/>
          </a:xfrm>
          <a:prstGeom prst="rect">
            <a:avLst/>
          </a:prstGeom>
          <a:solidFill>
            <a:srgbClr val="353535">
              <a:alpha val="11764"/>
            </a:srgbClr>
          </a:solidFill>
          <a:ln>
            <a:noFill/>
          </a:ln>
        </p:spPr>
      </p:sp>
      <p:sp>
        <p:nvSpPr>
          <p:cNvPr id="17" name="Google Shape;17;p1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8" name="Google Shape;18;p1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 name="Picture 5">
            <a:extLst>
              <a:ext uri="{FF2B5EF4-FFF2-40B4-BE49-F238E27FC236}">
                <a16:creationId xmlns:a16="http://schemas.microsoft.com/office/drawing/2014/main" id="{D40F0604-C9B9-8345-B8B8-66A3D2713F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14886803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40">
  <p:cSld name="1_40">
    <p:spTree>
      <p:nvGrpSpPr>
        <p:cNvPr id="1" name="Shape 56"/>
        <p:cNvGrpSpPr/>
        <p:nvPr/>
      </p:nvGrpSpPr>
      <p:grpSpPr>
        <a:xfrm>
          <a:off x="0" y="0"/>
          <a:ext cx="0" cy="0"/>
          <a:chOff x="0" y="0"/>
          <a:chExt cx="0" cy="0"/>
        </a:xfrm>
      </p:grpSpPr>
      <p:sp>
        <p:nvSpPr>
          <p:cNvPr id="57" name="Google Shape;57;p37"/>
          <p:cNvSpPr>
            <a:spLocks noGrp="1"/>
          </p:cNvSpPr>
          <p:nvPr>
            <p:ph type="pic" idx="2"/>
          </p:nvPr>
        </p:nvSpPr>
        <p:spPr>
          <a:xfrm>
            <a:off x="702734" y="2263699"/>
            <a:ext cx="8156496" cy="5561868"/>
          </a:xfrm>
          <a:prstGeom prst="rect">
            <a:avLst/>
          </a:prstGeom>
          <a:solidFill>
            <a:srgbClr val="353535">
              <a:alpha val="11764"/>
            </a:srgbClr>
          </a:solidFill>
          <a:ln>
            <a:noFill/>
          </a:ln>
        </p:spPr>
      </p:sp>
      <p:sp>
        <p:nvSpPr>
          <p:cNvPr id="58" name="Google Shape;58;p3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59" name="Google Shape;59;p3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60" name="Google Shape;60;p37"/>
          <p:cNvSpPr>
            <a:spLocks noGrp="1"/>
          </p:cNvSpPr>
          <p:nvPr>
            <p:ph type="pic" idx="3"/>
          </p:nvPr>
        </p:nvSpPr>
        <p:spPr>
          <a:xfrm>
            <a:off x="9411837" y="2263699"/>
            <a:ext cx="8156496" cy="5561868"/>
          </a:xfrm>
          <a:prstGeom prst="rect">
            <a:avLst/>
          </a:prstGeom>
          <a:solidFill>
            <a:srgbClr val="353535">
              <a:alpha val="11764"/>
            </a:srgbClr>
          </a:solidFill>
          <a:ln>
            <a:noFill/>
          </a:ln>
        </p:spPr>
      </p:sp>
      <p:pic>
        <p:nvPicPr>
          <p:cNvPr id="61" name="Google Shape;61;p3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4896920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27">
  <p:cSld name="1_27">
    <p:spTree>
      <p:nvGrpSpPr>
        <p:cNvPr id="1" name="Shape 35"/>
        <p:cNvGrpSpPr/>
        <p:nvPr/>
      </p:nvGrpSpPr>
      <p:grpSpPr>
        <a:xfrm>
          <a:off x="0" y="0"/>
          <a:ext cx="0" cy="0"/>
          <a:chOff x="0" y="0"/>
          <a:chExt cx="0" cy="0"/>
        </a:xfrm>
      </p:grpSpPr>
      <p:sp>
        <p:nvSpPr>
          <p:cNvPr id="36" name="Google Shape;36;p32"/>
          <p:cNvSpPr>
            <a:spLocks noGrp="1"/>
          </p:cNvSpPr>
          <p:nvPr>
            <p:ph type="pic" idx="2"/>
          </p:nvPr>
        </p:nvSpPr>
        <p:spPr>
          <a:xfrm>
            <a:off x="9570720" y="1700378"/>
            <a:ext cx="8717279" cy="8588210"/>
          </a:xfrm>
          <a:prstGeom prst="rect">
            <a:avLst/>
          </a:prstGeom>
          <a:solidFill>
            <a:srgbClr val="353535">
              <a:alpha val="11764"/>
            </a:srgbClr>
          </a:solidFill>
          <a:ln>
            <a:noFill/>
          </a:ln>
        </p:spPr>
      </p:sp>
      <p:sp>
        <p:nvSpPr>
          <p:cNvPr id="37" name="Google Shape;37;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38" name="Google Shape;38;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26876099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15">
  <p:cSld name="1_15">
    <p:spTree>
      <p:nvGrpSpPr>
        <p:cNvPr id="1" name="Shape 99"/>
        <p:cNvGrpSpPr/>
        <p:nvPr/>
      </p:nvGrpSpPr>
      <p:grpSpPr>
        <a:xfrm>
          <a:off x="0" y="0"/>
          <a:ext cx="0" cy="0"/>
          <a:chOff x="0" y="0"/>
          <a:chExt cx="0" cy="0"/>
        </a:xfrm>
      </p:grpSpPr>
      <p:sp>
        <p:nvSpPr>
          <p:cNvPr id="100" name="Google Shape;100;p47"/>
          <p:cNvSpPr>
            <a:spLocks noGrp="1"/>
          </p:cNvSpPr>
          <p:nvPr>
            <p:ph type="pic" idx="2"/>
          </p:nvPr>
        </p:nvSpPr>
        <p:spPr>
          <a:xfrm>
            <a:off x="0" y="0"/>
            <a:ext cx="9601200" cy="10288588"/>
          </a:xfrm>
          <a:prstGeom prst="rect">
            <a:avLst/>
          </a:prstGeom>
          <a:solidFill>
            <a:srgbClr val="353535">
              <a:alpha val="11764"/>
            </a:srgbClr>
          </a:solidFill>
          <a:ln>
            <a:noFill/>
          </a:ln>
        </p:spPr>
      </p:sp>
      <p:sp>
        <p:nvSpPr>
          <p:cNvPr id="101" name="Google Shape;101;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Open Sans"/>
              <a:sym typeface="Open Sans"/>
            </a:endParaRPr>
          </a:p>
        </p:txBody>
      </p:sp>
      <p:cxnSp>
        <p:nvCxnSpPr>
          <p:cNvPr id="102" name="Google Shape;102;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 name="Picture 5">
            <a:extLst>
              <a:ext uri="{FF2B5EF4-FFF2-40B4-BE49-F238E27FC236}">
                <a16:creationId xmlns:a16="http://schemas.microsoft.com/office/drawing/2014/main" id="{119AAFB1-DD1E-6642-8871-41EAA434B4F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40232746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11"/>
        <p:cNvGrpSpPr/>
        <p:nvPr/>
      </p:nvGrpSpPr>
      <p:grpSpPr>
        <a:xfrm>
          <a:off x="0" y="0"/>
          <a:ext cx="0" cy="0"/>
          <a:chOff x="0" y="0"/>
          <a:chExt cx="0" cy="0"/>
        </a:xfrm>
      </p:grpSpPr>
      <p:pic>
        <p:nvPicPr>
          <p:cNvPr id="12" name="Google Shape;1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13" name="Google Shape;13;p46"/>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63027384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35"/>
        <p:cNvGrpSpPr/>
        <p:nvPr/>
      </p:nvGrpSpPr>
      <p:grpSpPr>
        <a:xfrm>
          <a:off x="0" y="0"/>
          <a:ext cx="0" cy="0"/>
          <a:chOff x="0" y="0"/>
          <a:chExt cx="0" cy="0"/>
        </a:xfrm>
      </p:grpSpPr>
      <p:sp>
        <p:nvSpPr>
          <p:cNvPr id="36" name="Google Shape;36;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7" name="Google Shape;37;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38" name="Google Shape;38;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5169175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39"/>
        <p:cNvGrpSpPr/>
        <p:nvPr/>
      </p:nvGrpSpPr>
      <p:grpSpPr>
        <a:xfrm>
          <a:off x="0" y="0"/>
          <a:ext cx="0" cy="0"/>
          <a:chOff x="0" y="0"/>
          <a:chExt cx="0" cy="0"/>
        </a:xfrm>
      </p:grpSpPr>
      <p:pic>
        <p:nvPicPr>
          <p:cNvPr id="40" name="Google Shape;40;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5495096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41"/>
        <p:cNvGrpSpPr/>
        <p:nvPr/>
      </p:nvGrpSpPr>
      <p:grpSpPr>
        <a:xfrm>
          <a:off x="0" y="0"/>
          <a:ext cx="0" cy="0"/>
          <a:chOff x="0" y="0"/>
          <a:chExt cx="0" cy="0"/>
        </a:xfrm>
      </p:grpSpPr>
      <p:sp>
        <p:nvSpPr>
          <p:cNvPr id="42" name="Google Shape;42;p54"/>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382604563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43"/>
        <p:cNvGrpSpPr/>
        <p:nvPr/>
      </p:nvGrpSpPr>
      <p:grpSpPr>
        <a:xfrm>
          <a:off x="0" y="0"/>
          <a:ext cx="0" cy="0"/>
          <a:chOff x="0" y="0"/>
          <a:chExt cx="0" cy="0"/>
        </a:xfrm>
      </p:grpSpPr>
      <p:sp>
        <p:nvSpPr>
          <p:cNvPr id="44" name="Google Shape;44;p55"/>
          <p:cNvSpPr>
            <a:spLocks noGrp="1"/>
          </p:cNvSpPr>
          <p:nvPr>
            <p:ph type="pic" idx="2"/>
          </p:nvPr>
        </p:nvSpPr>
        <p:spPr>
          <a:xfrm>
            <a:off x="0" y="0"/>
            <a:ext cx="18288000" cy="10288588"/>
          </a:xfrm>
          <a:prstGeom prst="rect">
            <a:avLst/>
          </a:prstGeom>
          <a:solidFill>
            <a:srgbClr val="353535">
              <a:alpha val="11372"/>
            </a:srgbClr>
          </a:solidFill>
          <a:ln>
            <a:noFill/>
          </a:ln>
        </p:spPr>
      </p:sp>
      <p:sp>
        <p:nvSpPr>
          <p:cNvPr id="45" name="Google Shape;45;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6" name="Google Shape;46;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7" name="Google Shape;47;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09719542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48"/>
        <p:cNvGrpSpPr/>
        <p:nvPr/>
      </p:nvGrpSpPr>
      <p:grpSpPr>
        <a:xfrm>
          <a:off x="0" y="0"/>
          <a:ext cx="0" cy="0"/>
          <a:chOff x="0" y="0"/>
          <a:chExt cx="0" cy="0"/>
        </a:xfrm>
      </p:grpSpPr>
      <p:sp>
        <p:nvSpPr>
          <p:cNvPr id="49" name="Google Shape;49;p56"/>
          <p:cNvSpPr>
            <a:spLocks noGrp="1"/>
          </p:cNvSpPr>
          <p:nvPr>
            <p:ph type="pic" idx="2"/>
          </p:nvPr>
        </p:nvSpPr>
        <p:spPr>
          <a:xfrm>
            <a:off x="0" y="0"/>
            <a:ext cx="18288000" cy="10288588"/>
          </a:xfrm>
          <a:prstGeom prst="rect">
            <a:avLst/>
          </a:prstGeom>
          <a:solidFill>
            <a:srgbClr val="353535">
              <a:alpha val="11372"/>
            </a:srgbClr>
          </a:solidFill>
          <a:ln>
            <a:noFill/>
          </a:ln>
        </p:spPr>
      </p:sp>
      <p:sp>
        <p:nvSpPr>
          <p:cNvPr id="50" name="Google Shape;50;p56"/>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1" name="Google Shape;51;p56"/>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2" name="Google Shape;52;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53" name="Google Shape;53;p56"/>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4" name="Google Shape;54;p56"/>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US" sz="2400" b="1" i="0" u="none" strike="noStrike" cap="none">
                <a:solidFill>
                  <a:srgbClr val="011E41"/>
                </a:solidFill>
                <a:latin typeface="Montserrat SemiBold"/>
                <a:ea typeface="Montserrat SemiBold"/>
                <a:cs typeface="Montserrat SemiBold"/>
                <a:sym typeface="Montserrat SemiBold"/>
              </a:rPr>
              <a:t>12 February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3008179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5676638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55"/>
        <p:cNvGrpSpPr/>
        <p:nvPr/>
      </p:nvGrpSpPr>
      <p:grpSpPr>
        <a:xfrm>
          <a:off x="0" y="0"/>
          <a:ext cx="0" cy="0"/>
          <a:chOff x="0" y="0"/>
          <a:chExt cx="0" cy="0"/>
        </a:xfrm>
      </p:grpSpPr>
      <p:sp>
        <p:nvSpPr>
          <p:cNvPr id="56" name="Google Shape;56;p57"/>
          <p:cNvSpPr>
            <a:spLocks noGrp="1"/>
          </p:cNvSpPr>
          <p:nvPr>
            <p:ph type="pic" idx="2"/>
          </p:nvPr>
        </p:nvSpPr>
        <p:spPr>
          <a:xfrm>
            <a:off x="0" y="0"/>
            <a:ext cx="18288000" cy="10288588"/>
          </a:xfrm>
          <a:prstGeom prst="rect">
            <a:avLst/>
          </a:prstGeom>
          <a:solidFill>
            <a:srgbClr val="353535">
              <a:alpha val="11372"/>
            </a:srgbClr>
          </a:solidFill>
          <a:ln>
            <a:noFill/>
          </a:ln>
        </p:spPr>
      </p:sp>
      <p:sp>
        <p:nvSpPr>
          <p:cNvPr id="57" name="Google Shape;57;p57"/>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8" name="Google Shape;58;p57"/>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9" name="Google Shape;59;p57"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60" name="Google Shape;60;p57"/>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1" name="Google Shape;61;p57"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62" name="Google Shape;62;p57"/>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3" name="Google Shape;63;p57"/>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US" sz="2400" b="1" i="0" u="none" strike="noStrike" cap="none">
                <a:solidFill>
                  <a:srgbClr val="011E41"/>
                </a:solidFill>
                <a:latin typeface="Montserrat SemiBold"/>
                <a:ea typeface="Montserrat SemiBold"/>
                <a:cs typeface="Montserrat SemiBold"/>
                <a:sym typeface="Montserrat SemiBold"/>
              </a:rPr>
              <a:t>12 February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177576743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64"/>
        <p:cNvGrpSpPr/>
        <p:nvPr/>
      </p:nvGrpSpPr>
      <p:grpSpPr>
        <a:xfrm>
          <a:off x="0" y="0"/>
          <a:ext cx="0" cy="0"/>
          <a:chOff x="0" y="0"/>
          <a:chExt cx="0" cy="0"/>
        </a:xfrm>
      </p:grpSpPr>
      <p:sp>
        <p:nvSpPr>
          <p:cNvPr id="65" name="Google Shape;65;p58"/>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20348856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66"/>
        <p:cNvGrpSpPr/>
        <p:nvPr/>
      </p:nvGrpSpPr>
      <p:grpSpPr>
        <a:xfrm>
          <a:off x="0" y="0"/>
          <a:ext cx="0" cy="0"/>
          <a:chOff x="0" y="0"/>
          <a:chExt cx="0" cy="0"/>
        </a:xfrm>
      </p:grpSpPr>
      <p:sp>
        <p:nvSpPr>
          <p:cNvPr id="67" name="Google Shape;67;p59"/>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68" name="Google Shape;68;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9" name="Google Shape;69;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3841424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71"/>
        <p:cNvGrpSpPr/>
        <p:nvPr/>
      </p:nvGrpSpPr>
      <p:grpSpPr>
        <a:xfrm>
          <a:off x="0" y="0"/>
          <a:ext cx="0" cy="0"/>
          <a:chOff x="0" y="0"/>
          <a:chExt cx="0" cy="0"/>
        </a:xfrm>
      </p:grpSpPr>
      <p:sp>
        <p:nvSpPr>
          <p:cNvPr id="72" name="Google Shape;72;p60"/>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73" name="Google Shape;73;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74" name="Google Shape;74;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5" name="Google Shape;75;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87388054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76"/>
        <p:cNvGrpSpPr/>
        <p:nvPr/>
      </p:nvGrpSpPr>
      <p:grpSpPr>
        <a:xfrm>
          <a:off x="0" y="0"/>
          <a:ext cx="0" cy="0"/>
          <a:chOff x="0" y="0"/>
          <a:chExt cx="0" cy="0"/>
        </a:xfrm>
      </p:grpSpPr>
      <p:sp>
        <p:nvSpPr>
          <p:cNvPr id="77" name="Google Shape;77;p61"/>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78" name="Google Shape;78;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79" name="Google Shape;79;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0" name="Google Shape;80;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7356817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81"/>
        <p:cNvGrpSpPr/>
        <p:nvPr/>
      </p:nvGrpSpPr>
      <p:grpSpPr>
        <a:xfrm>
          <a:off x="0" y="0"/>
          <a:ext cx="0" cy="0"/>
          <a:chOff x="0" y="0"/>
          <a:chExt cx="0" cy="0"/>
        </a:xfrm>
      </p:grpSpPr>
      <p:sp>
        <p:nvSpPr>
          <p:cNvPr id="82" name="Google Shape;82;p62"/>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83" name="Google Shape;83;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84" name="Google Shape;84;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5" name="Google Shape;85;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750189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91"/>
        <p:cNvGrpSpPr/>
        <p:nvPr/>
      </p:nvGrpSpPr>
      <p:grpSpPr>
        <a:xfrm>
          <a:off x="0" y="0"/>
          <a:ext cx="0" cy="0"/>
          <a:chOff x="0" y="0"/>
          <a:chExt cx="0" cy="0"/>
        </a:xfrm>
      </p:grpSpPr>
      <p:sp>
        <p:nvSpPr>
          <p:cNvPr id="92" name="Google Shape;92;p64"/>
          <p:cNvSpPr>
            <a:spLocks noGrp="1"/>
          </p:cNvSpPr>
          <p:nvPr>
            <p:ph type="pic" idx="2"/>
          </p:nvPr>
        </p:nvSpPr>
        <p:spPr>
          <a:xfrm>
            <a:off x="0" y="0"/>
            <a:ext cx="6698918" cy="6698919"/>
          </a:xfrm>
          <a:prstGeom prst="rect">
            <a:avLst/>
          </a:prstGeom>
          <a:solidFill>
            <a:srgbClr val="353535">
              <a:alpha val="11372"/>
            </a:srgbClr>
          </a:solidFill>
          <a:ln>
            <a:noFill/>
          </a:ln>
        </p:spPr>
      </p:sp>
      <p:sp>
        <p:nvSpPr>
          <p:cNvPr id="93" name="Google Shape;93;p64"/>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94" name="Google Shape;94;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5" name="Google Shape;95;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6" name="Google Shape;96;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58564578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97"/>
        <p:cNvGrpSpPr/>
        <p:nvPr/>
      </p:nvGrpSpPr>
      <p:grpSpPr>
        <a:xfrm>
          <a:off x="0" y="0"/>
          <a:ext cx="0" cy="0"/>
          <a:chOff x="0" y="0"/>
          <a:chExt cx="0" cy="0"/>
        </a:xfrm>
      </p:grpSpPr>
      <p:sp>
        <p:nvSpPr>
          <p:cNvPr id="98" name="Google Shape;98;p65"/>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99" name="Google Shape;99;p65"/>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00" name="Google Shape;100;p65"/>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01" name="Google Shape;101;p65"/>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02" name="Google Shape;102;p65"/>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03" name="Google Shape;103;p65"/>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04" name="Google Shape;10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5" name="Google Shape;10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6" name="Google Shape;10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3864316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07"/>
        <p:cNvGrpSpPr/>
        <p:nvPr/>
      </p:nvGrpSpPr>
      <p:grpSpPr>
        <a:xfrm>
          <a:off x="0" y="0"/>
          <a:ext cx="0" cy="0"/>
          <a:chOff x="0" y="0"/>
          <a:chExt cx="0" cy="0"/>
        </a:xfrm>
      </p:grpSpPr>
      <p:sp>
        <p:nvSpPr>
          <p:cNvPr id="108" name="Google Shape;108;p66"/>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09" name="Google Shape;109;p66"/>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10" name="Google Shape;110;p66"/>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11" name="Google Shape;111;p66"/>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12" name="Google Shape;112;p66"/>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13" name="Google Shape;113;p66"/>
          <p:cNvSpPr>
            <a:spLocks noGrp="1"/>
          </p:cNvSpPr>
          <p:nvPr>
            <p:ph type="pic" idx="7"/>
          </p:nvPr>
        </p:nvSpPr>
        <p:spPr>
          <a:xfrm>
            <a:off x="0" y="0"/>
            <a:ext cx="2271834" cy="2247901"/>
          </a:xfrm>
          <a:prstGeom prst="rect">
            <a:avLst/>
          </a:prstGeom>
          <a:solidFill>
            <a:srgbClr val="353535">
              <a:alpha val="11372"/>
            </a:srgbClr>
          </a:solidFill>
          <a:ln>
            <a:noFill/>
          </a:ln>
        </p:spPr>
      </p:sp>
      <p:sp>
        <p:nvSpPr>
          <p:cNvPr id="114" name="Google Shape;114;p66"/>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15" name="Google Shape;115;p66"/>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16" name="Google Shape;116;p66"/>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17" name="Google Shape;117;p66"/>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18" name="Google Shape;118;p66"/>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19" name="Google Shape;119;p66"/>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20" name="Google Shape;120;p66"/>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21" name="Google Shape;121;p66"/>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22" name="Google Shape;122;p66"/>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23" name="Google Shape;1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24" name="Google Shape;1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5" name="Google Shape;125;p6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2578724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26"/>
        <p:cNvGrpSpPr/>
        <p:nvPr/>
      </p:nvGrpSpPr>
      <p:grpSpPr>
        <a:xfrm>
          <a:off x="0" y="0"/>
          <a:ext cx="0" cy="0"/>
          <a:chOff x="0" y="0"/>
          <a:chExt cx="0" cy="0"/>
        </a:xfrm>
      </p:grpSpPr>
      <p:sp>
        <p:nvSpPr>
          <p:cNvPr id="127" name="Google Shape;127;p67"/>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28" name="Google Shape;128;p67"/>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29" name="Google Shape;129;p6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30" name="Google Shape;130;p6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31" name="Google Shape;131;p6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49475090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9" Type="http://schemas.openxmlformats.org/officeDocument/2006/relationships/slideLayout" Target="../slideLayouts/slideLayout75.xml"/><Relationship Id="rId21" Type="http://schemas.openxmlformats.org/officeDocument/2006/relationships/slideLayout" Target="../slideLayouts/slideLayout57.xml"/><Relationship Id="rId34" Type="http://schemas.openxmlformats.org/officeDocument/2006/relationships/slideLayout" Target="../slideLayouts/slideLayout70.xml"/><Relationship Id="rId42" Type="http://schemas.openxmlformats.org/officeDocument/2006/relationships/slideLayout" Target="../slideLayouts/slideLayout78.xml"/><Relationship Id="rId47" Type="http://schemas.openxmlformats.org/officeDocument/2006/relationships/slideLayout" Target="../slideLayouts/slideLayout83.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slideLayout" Target="../slideLayouts/slideLayout68.xml"/><Relationship Id="rId37" Type="http://schemas.openxmlformats.org/officeDocument/2006/relationships/slideLayout" Target="../slideLayouts/slideLayout73.xml"/><Relationship Id="rId40" Type="http://schemas.openxmlformats.org/officeDocument/2006/relationships/slideLayout" Target="../slideLayouts/slideLayout76.xml"/><Relationship Id="rId45" Type="http://schemas.openxmlformats.org/officeDocument/2006/relationships/slideLayout" Target="../slideLayouts/slideLayout81.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36" Type="http://schemas.openxmlformats.org/officeDocument/2006/relationships/slideLayout" Target="../slideLayouts/slideLayout72.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slideLayout" Target="../slideLayouts/slideLayout67.xml"/><Relationship Id="rId44" Type="http://schemas.openxmlformats.org/officeDocument/2006/relationships/slideLayout" Target="../slideLayouts/slideLayout80.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slideLayout" Target="../slideLayouts/slideLayout66.xml"/><Relationship Id="rId35" Type="http://schemas.openxmlformats.org/officeDocument/2006/relationships/slideLayout" Target="../slideLayouts/slideLayout71.xml"/><Relationship Id="rId43" Type="http://schemas.openxmlformats.org/officeDocument/2006/relationships/slideLayout" Target="../slideLayouts/slideLayout79.xml"/><Relationship Id="rId48" Type="http://schemas.openxmlformats.org/officeDocument/2006/relationships/theme" Target="../theme/theme2.xml"/><Relationship Id="rId8" Type="http://schemas.openxmlformats.org/officeDocument/2006/relationships/slideLayout" Target="../slideLayouts/slideLayout44.xml"/><Relationship Id="rId3" Type="http://schemas.openxmlformats.org/officeDocument/2006/relationships/slideLayout" Target="../slideLayouts/slideLayout39.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slideLayout" Target="../slideLayouts/slideLayout69.xml"/><Relationship Id="rId38" Type="http://schemas.openxmlformats.org/officeDocument/2006/relationships/slideLayout" Target="../slideLayouts/slideLayout74.xml"/><Relationship Id="rId46" Type="http://schemas.openxmlformats.org/officeDocument/2006/relationships/slideLayout" Target="../slideLayouts/slideLayout82.xml"/><Relationship Id="rId20" Type="http://schemas.openxmlformats.org/officeDocument/2006/relationships/slideLayout" Target="../slideLayouts/slideLayout56.xml"/><Relationship Id="rId41" Type="http://schemas.openxmlformats.org/officeDocument/2006/relationships/slideLayout" Target="../slideLayouts/slideLayout7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9" Type="http://schemas.openxmlformats.org/officeDocument/2006/relationships/slideLayout" Target="../slideLayouts/slideLayout122.xml"/><Relationship Id="rId21" Type="http://schemas.openxmlformats.org/officeDocument/2006/relationships/slideLayout" Target="../slideLayouts/slideLayout104.xml"/><Relationship Id="rId34" Type="http://schemas.openxmlformats.org/officeDocument/2006/relationships/slideLayout" Target="../slideLayouts/slideLayout117.xml"/><Relationship Id="rId42" Type="http://schemas.openxmlformats.org/officeDocument/2006/relationships/slideLayout" Target="../slideLayouts/slideLayout125.xml"/><Relationship Id="rId47" Type="http://schemas.openxmlformats.org/officeDocument/2006/relationships/slideLayout" Target="../slideLayouts/slideLayout130.xml"/><Relationship Id="rId7" Type="http://schemas.openxmlformats.org/officeDocument/2006/relationships/slideLayout" Target="../slideLayouts/slideLayout90.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9" Type="http://schemas.openxmlformats.org/officeDocument/2006/relationships/slideLayout" Target="../slideLayouts/slideLayout112.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32" Type="http://schemas.openxmlformats.org/officeDocument/2006/relationships/slideLayout" Target="../slideLayouts/slideLayout115.xml"/><Relationship Id="rId37" Type="http://schemas.openxmlformats.org/officeDocument/2006/relationships/slideLayout" Target="../slideLayouts/slideLayout120.xml"/><Relationship Id="rId40" Type="http://schemas.openxmlformats.org/officeDocument/2006/relationships/slideLayout" Target="../slideLayouts/slideLayout123.xml"/><Relationship Id="rId45" Type="http://schemas.openxmlformats.org/officeDocument/2006/relationships/slideLayout" Target="../slideLayouts/slideLayout128.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36" Type="http://schemas.openxmlformats.org/officeDocument/2006/relationships/slideLayout" Target="../slideLayouts/slideLayout119.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slideLayout" Target="../slideLayouts/slideLayout114.xml"/><Relationship Id="rId44" Type="http://schemas.openxmlformats.org/officeDocument/2006/relationships/slideLayout" Target="../slideLayouts/slideLayout127.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slideLayout" Target="../slideLayouts/slideLayout113.xml"/><Relationship Id="rId35" Type="http://schemas.openxmlformats.org/officeDocument/2006/relationships/slideLayout" Target="../slideLayouts/slideLayout118.xml"/><Relationship Id="rId43" Type="http://schemas.openxmlformats.org/officeDocument/2006/relationships/slideLayout" Target="../slideLayouts/slideLayout126.xml"/><Relationship Id="rId48" Type="http://schemas.openxmlformats.org/officeDocument/2006/relationships/theme" Target="../theme/theme3.xml"/><Relationship Id="rId8" Type="http://schemas.openxmlformats.org/officeDocument/2006/relationships/slideLayout" Target="../slideLayouts/slideLayout91.xml"/><Relationship Id="rId3" Type="http://schemas.openxmlformats.org/officeDocument/2006/relationships/slideLayout" Target="../slideLayouts/slideLayout86.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33" Type="http://schemas.openxmlformats.org/officeDocument/2006/relationships/slideLayout" Target="../slideLayouts/slideLayout116.xml"/><Relationship Id="rId38" Type="http://schemas.openxmlformats.org/officeDocument/2006/relationships/slideLayout" Target="../slideLayouts/slideLayout121.xml"/><Relationship Id="rId46" Type="http://schemas.openxmlformats.org/officeDocument/2006/relationships/slideLayout" Target="../slideLayouts/slideLayout129.xml"/><Relationship Id="rId20" Type="http://schemas.openxmlformats.org/officeDocument/2006/relationships/slideLayout" Target="../slideLayouts/slideLayout103.xml"/><Relationship Id="rId41" Type="http://schemas.openxmlformats.org/officeDocument/2006/relationships/slideLayout" Target="../slideLayouts/slideLayout1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3303086413"/>
      </p:ext>
    </p:extLst>
  </p:cSld>
  <p:clrMap bg1="lt1" tx1="dk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 id="2147483774" r:id="rId20"/>
    <p:sldLayoutId id="2147483775" r:id="rId21"/>
    <p:sldLayoutId id="2147483776" r:id="rId22"/>
    <p:sldLayoutId id="2147483777" r:id="rId23"/>
    <p:sldLayoutId id="2147483778" r:id="rId24"/>
    <p:sldLayoutId id="2147483779" r:id="rId25"/>
    <p:sldLayoutId id="2147483780" r:id="rId26"/>
    <p:sldLayoutId id="2147483781" r:id="rId27"/>
    <p:sldLayoutId id="2147483782" r:id="rId28"/>
    <p:sldLayoutId id="2147483783" r:id="rId29"/>
    <p:sldLayoutId id="2147483784" r:id="rId30"/>
    <p:sldLayoutId id="2147483785" r:id="rId31"/>
    <p:sldLayoutId id="2147483786" r:id="rId32"/>
    <p:sldLayoutId id="2147483787" r:id="rId33"/>
    <p:sldLayoutId id="2147483788" r:id="rId34"/>
    <p:sldLayoutId id="2147483789" r:id="rId35"/>
    <p:sldLayoutId id="2147483790" r:id="rId3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1BCFA4-662B-6747-891A-10DD5A99C0B2}"/>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FR"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257975181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 id="2147483816" r:id="rId25"/>
    <p:sldLayoutId id="2147483817" r:id="rId26"/>
    <p:sldLayoutId id="2147483818" r:id="rId27"/>
    <p:sldLayoutId id="2147483819" r:id="rId28"/>
    <p:sldLayoutId id="2147483820" r:id="rId29"/>
    <p:sldLayoutId id="2147483821" r:id="rId30"/>
    <p:sldLayoutId id="2147483822" r:id="rId31"/>
    <p:sldLayoutId id="2147483823" r:id="rId32"/>
    <p:sldLayoutId id="2147483824" r:id="rId33"/>
    <p:sldLayoutId id="2147483825" r:id="rId34"/>
    <p:sldLayoutId id="2147483826" r:id="rId35"/>
    <p:sldLayoutId id="2147483827" r:id="rId36"/>
    <p:sldLayoutId id="2147483828" r:id="rId37"/>
    <p:sldLayoutId id="2147483829" r:id="rId38"/>
    <p:sldLayoutId id="2147483830" r:id="rId39"/>
    <p:sldLayoutId id="2147483831" r:id="rId40"/>
    <p:sldLayoutId id="2147483832" r:id="rId41"/>
    <p:sldLayoutId id="2147483833" r:id="rId42"/>
    <p:sldLayoutId id="2147483834" r:id="rId43"/>
    <p:sldLayoutId id="2147483835" r:id="rId44"/>
    <p:sldLayoutId id="2147483836" r:id="rId45"/>
    <p:sldLayoutId id="2147483837" r:id="rId46"/>
    <p:sldLayoutId id="2147483838" r:id="rId47"/>
  </p:sldLayoutIdLst>
  <p:hf sldNum="0" hdr="0" ftr="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4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2C4580C-EF12-4C9C-855E-E880D9FC9732}"/>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p>
        </p:txBody>
      </p:sp>
    </p:spTree>
    <p:extLst>
      <p:ext uri="{BB962C8B-B14F-4D97-AF65-F5344CB8AC3E}">
        <p14:creationId xmlns:p14="http://schemas.microsoft.com/office/powerpoint/2010/main" val="4147021621"/>
      </p:ext>
    </p:extLst>
  </p:cSld>
  <p:clrMap bg1="lt1" tx1="dk1" bg2="dk2" tx2="lt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896" r:id="rId12"/>
    <p:sldLayoutId id="2147483898" r:id="rId13"/>
    <p:sldLayoutId id="2147483899" r:id="rId14"/>
    <p:sldLayoutId id="2147483900" r:id="rId15"/>
    <p:sldLayoutId id="2147483901" r:id="rId16"/>
    <p:sldLayoutId id="2147483902" r:id="rId17"/>
    <p:sldLayoutId id="2147483903" r:id="rId18"/>
    <p:sldLayoutId id="2147483904" r:id="rId19"/>
    <p:sldLayoutId id="2147483905" r:id="rId20"/>
    <p:sldLayoutId id="2147483906" r:id="rId21"/>
    <p:sldLayoutId id="2147483907" r:id="rId22"/>
    <p:sldLayoutId id="2147483908" r:id="rId23"/>
    <p:sldLayoutId id="2147483909" r:id="rId24"/>
    <p:sldLayoutId id="2147483910" r:id="rId25"/>
    <p:sldLayoutId id="2147483911" r:id="rId26"/>
    <p:sldLayoutId id="2147483912" r:id="rId27"/>
    <p:sldLayoutId id="2147483913" r:id="rId28"/>
    <p:sldLayoutId id="2147483914" r:id="rId29"/>
    <p:sldLayoutId id="2147483915" r:id="rId30"/>
    <p:sldLayoutId id="2147483916" r:id="rId31"/>
    <p:sldLayoutId id="2147483917" r:id="rId32"/>
    <p:sldLayoutId id="2147483918" r:id="rId33"/>
    <p:sldLayoutId id="2147483919" r:id="rId34"/>
    <p:sldLayoutId id="2147483920" r:id="rId35"/>
    <p:sldLayoutId id="2147483921" r:id="rId36"/>
    <p:sldLayoutId id="2147483922" r:id="rId37"/>
    <p:sldLayoutId id="2147483923" r:id="rId38"/>
    <p:sldLayoutId id="2147483924" r:id="rId39"/>
    <p:sldLayoutId id="2147483925" r:id="rId40"/>
    <p:sldLayoutId id="2147483926" r:id="rId41"/>
    <p:sldLayoutId id="2147483927" r:id="rId42"/>
    <p:sldLayoutId id="2147483928" r:id="rId43"/>
    <p:sldLayoutId id="2147483929" r:id="rId44"/>
    <p:sldLayoutId id="2147483930" r:id="rId45"/>
    <p:sldLayoutId id="2147483931" r:id="rId46"/>
    <p:sldLayoutId id="2147483932" r:id="rId4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942694" y="2453939"/>
            <a:ext cx="6888106" cy="594004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4800" b="1" i="0" u="none" strike="noStrike" cap="none" normalizeH="0" baseline="0" noProof="0">
                <a:ln>
                  <a:noFill/>
                </a:ln>
                <a:solidFill>
                  <a:srgbClr val="F5333F"/>
                </a:solidFill>
                <a:effectLst/>
                <a:uLnTx/>
                <a:uFillTx/>
                <a:latin typeface="Montserrat"/>
                <a:ea typeface="Montserrat"/>
                <a:cs typeface="Montserrat"/>
                <a:sym typeface="Montserrat"/>
              </a:rPr>
              <a:t>Formation à l'engagement communautaire pour les branches des Sociétés nationales</a:t>
            </a:r>
            <a:br>
              <a:rPr kumimoji="0" lang="fr-FR" sz="3200" b="1" i="0" u="none" strike="noStrike" cap="none" normalizeH="0" baseline="0" noProof="0">
                <a:ln>
                  <a:noFill/>
                </a:ln>
                <a:solidFill>
                  <a:srgbClr val="000000"/>
                </a:solidFill>
                <a:effectLst/>
                <a:uLnTx/>
                <a:uFillTx/>
                <a:latin typeface="Montserrat"/>
                <a:ea typeface="Montserrat"/>
                <a:cs typeface="Montserrat"/>
                <a:sym typeface="Montserrat"/>
              </a:rPr>
            </a:br>
            <a:endParaRPr kumimoji="0" lang="fr-FR" sz="3200" b="1" i="0" u="none" strike="noStrike" cap="none" normalizeH="0" baseline="0" noProof="0">
              <a:ln>
                <a:noFill/>
              </a:ln>
              <a:solidFill>
                <a:srgbClr val="000000"/>
              </a:solidFill>
              <a:effectLst/>
              <a:uLnTx/>
              <a:uFillTx/>
              <a:latin typeface="Montserrat"/>
              <a:ea typeface="Montserrat"/>
              <a:cs typeface="Montserrat"/>
              <a:sym typeface="Montserrat"/>
            </a:endParaRPr>
          </a:p>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fr-FR" sz="3600" b="1" i="0" u="none" strike="noStrike" cap="none" normalizeH="0" baseline="0" noProof="0">
                <a:ln>
                  <a:noFill/>
                </a:ln>
                <a:solidFill>
                  <a:srgbClr val="0F2042"/>
                </a:solidFill>
                <a:effectLst/>
                <a:uLnTx/>
                <a:uFillTx/>
                <a:latin typeface="Montserrat"/>
                <a:ea typeface="Montserrat"/>
                <a:cs typeface="Montserrat"/>
                <a:sym typeface="Montserrat"/>
              </a:rPr>
              <a:t>Module 2</a:t>
            </a:r>
          </a:p>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kumimoji="0" lang="fr-FR" sz="3600" b="0" i="0" u="none" strike="noStrike" cap="none" normalizeH="0" baseline="0" noProof="0">
                <a:ln>
                  <a:noFill/>
                </a:ln>
                <a:solidFill>
                  <a:srgbClr val="0F2042"/>
                </a:solidFill>
                <a:effectLst/>
                <a:uLnTx/>
                <a:uFillTx/>
                <a:latin typeface="Montserrat"/>
                <a:ea typeface="Montserrat"/>
                <a:cs typeface="Montserrat"/>
                <a:sym typeface="Montserrat"/>
              </a:rPr>
              <a:t>Comprendre la communauté</a:t>
            </a: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801637" y="1444029"/>
            <a:ext cx="15194592" cy="212361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6000" b="1" i="0" u="none" strike="noStrike" cap="none" normalizeH="0" baseline="0" noProof="0" dirty="0">
                <a:ln>
                  <a:noFill/>
                </a:ln>
                <a:solidFill>
                  <a:srgbClr val="33394B"/>
                </a:solidFill>
                <a:effectLst/>
                <a:uLnTx/>
                <a:uFillTx/>
                <a:latin typeface="Montserrat"/>
                <a:ea typeface="Montserrat"/>
                <a:cs typeface="Montserrat"/>
                <a:sym typeface="Montserrat"/>
              </a:rPr>
              <a:t>ACTIVITÉ 2</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5400" b="0" i="0" u="none" strike="noStrike" cap="none" normalizeH="0" baseline="0" noProof="0" dirty="0">
                <a:ln>
                  <a:noFill/>
                </a:ln>
                <a:solidFill>
                  <a:srgbClr val="F5333F"/>
                </a:solidFill>
                <a:effectLst/>
                <a:uLnTx/>
                <a:uFillTx/>
                <a:latin typeface="Montserrat"/>
                <a:ea typeface="Montserrat"/>
                <a:cs typeface="Montserrat"/>
                <a:sym typeface="Montserrat"/>
              </a:rPr>
              <a:t>Jeu de rôle sur les discussions de groupes</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16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 name="Google Shape;502;p5">
            <a:extLst>
              <a:ext uri="{FF2B5EF4-FFF2-40B4-BE49-F238E27FC236}">
                <a16:creationId xmlns:a16="http://schemas.microsoft.com/office/drawing/2014/main" id="{8B9404D7-AD97-E655-4038-83B66444A68C}"/>
              </a:ext>
            </a:extLst>
          </p:cNvPr>
          <p:cNvSpPr txBox="1">
            <a:spLocks/>
          </p:cNvSpPr>
          <p:nvPr/>
        </p:nvSpPr>
        <p:spPr>
          <a:xfrm>
            <a:off x="1237457" y="3904281"/>
            <a:ext cx="14322952" cy="51720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3420"/>
              </a:lnSpc>
              <a:spcBef>
                <a:spcPts val="600"/>
              </a:spcBef>
              <a:spcAft>
                <a:spcPts val="2400"/>
              </a:spcAft>
              <a:buClr>
                <a:schemeClr val="dk1"/>
              </a:buClr>
              <a:buSzPts val="2800"/>
            </a:pPr>
            <a:r>
              <a:rPr lang="fr-FR" sz="28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Planifiez les questions que vous poseriez lors d'une discussion de groupe pour connaître :</a:t>
            </a:r>
          </a:p>
          <a:p>
            <a:pPr marL="742950" lvl="1" indent="-285750">
              <a:lnSpc>
                <a:spcPct val="115000"/>
              </a:lnSpc>
              <a:spcAft>
                <a:spcPts val="2400"/>
              </a:spcAft>
              <a:buFont typeface="+mj-lt"/>
              <a:buAutoNum type="alphaLcPeriod"/>
            </a:pPr>
            <a:r>
              <a:rPr lang="fr-FR" sz="28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Les groupes et les associations communautaires actifs</a:t>
            </a:r>
          </a:p>
          <a:p>
            <a:pPr marL="742950" lvl="1" indent="-285750">
              <a:lnSpc>
                <a:spcPct val="115000"/>
              </a:lnSpc>
              <a:spcAft>
                <a:spcPts val="2400"/>
              </a:spcAft>
              <a:buFont typeface="+mj-lt"/>
              <a:buAutoNum type="alphaLcPeriod"/>
            </a:pPr>
            <a:r>
              <a:rPr lang="fr-FR" sz="28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Comment les décisions sont prises et si tout le monde participe</a:t>
            </a:r>
          </a:p>
          <a:p>
            <a:pPr marL="742950" lvl="1" indent="-285750">
              <a:lnSpc>
                <a:spcPct val="115000"/>
              </a:lnSpc>
              <a:spcAft>
                <a:spcPts val="2400"/>
              </a:spcAft>
              <a:buFont typeface="+mj-lt"/>
              <a:buAutoNum type="alphaLcPeriod"/>
            </a:pPr>
            <a:r>
              <a:rPr lang="fr-FR" sz="28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Comment les gens accèdent à l'information et à qui ils font confiance</a:t>
            </a:r>
          </a:p>
          <a:p>
            <a:pPr marL="742950" lvl="1" indent="-285750">
              <a:lnSpc>
                <a:spcPct val="115000"/>
              </a:lnSpc>
              <a:spcAft>
                <a:spcPts val="2400"/>
              </a:spcAft>
              <a:buFont typeface="+mj-lt"/>
              <a:buAutoNum type="alphaLcPeriod"/>
            </a:pPr>
            <a:r>
              <a:rPr lang="fr-FR" sz="28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Comment les gens se sentiraient-ils le plus à l'aise pour poser des questions ou faire part de leurs commentaires à la branche ?</a:t>
            </a:r>
          </a:p>
        </p:txBody>
      </p:sp>
    </p:spTree>
    <p:extLst>
      <p:ext uri="{BB962C8B-B14F-4D97-AF65-F5344CB8AC3E}">
        <p14:creationId xmlns:p14="http://schemas.microsoft.com/office/powerpoint/2010/main" val="2905661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7200" b="1" i="0" u="none" strike="noStrike" cap="none" normalizeH="0" baseline="0" noProof="0">
                <a:ln>
                  <a:noFill/>
                </a:ln>
                <a:solidFill>
                  <a:srgbClr val="33394B"/>
                </a:solidFill>
                <a:effectLst/>
                <a:uLnTx/>
                <a:uFillTx/>
                <a:latin typeface="Montserrat"/>
                <a:ea typeface="Montserrat"/>
                <a:cs typeface="Montserrat"/>
                <a:sym typeface="Montserrat"/>
              </a:rPr>
              <a:t>ACTIVITÉ 1</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fr-FR" sz="6600" b="0" i="0" u="none" strike="noStrike" cap="none" normalizeH="0" baseline="0" noProof="0">
                <a:ln>
                  <a:noFill/>
                </a:ln>
                <a:solidFill>
                  <a:srgbClr val="F5333F"/>
                </a:solidFill>
                <a:effectLst/>
                <a:uLnTx/>
                <a:uFillTx/>
                <a:latin typeface="Montserrat"/>
                <a:ea typeface="Montserrat"/>
                <a:cs typeface="Montserrat"/>
                <a:sym typeface="Montserrat"/>
              </a:rPr>
              <a:t>PPT, discussion et exercices de groupe</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010878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Google Shape;680;p22">
            <a:extLst>
              <a:ext uri="{FF2B5EF4-FFF2-40B4-BE49-F238E27FC236}">
                <a16:creationId xmlns:a16="http://schemas.microsoft.com/office/drawing/2014/main" id="{EA82683B-E8FE-662C-16B6-6D913A669198}"/>
              </a:ext>
            </a:extLst>
          </p:cNvPr>
          <p:cNvSpPr txBox="1"/>
          <p:nvPr/>
        </p:nvSpPr>
        <p:spPr>
          <a:xfrm>
            <a:off x="10264124" y="2839914"/>
            <a:ext cx="6923209" cy="50167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5400"/>
              <a:buFont typeface="Arial"/>
              <a:buNone/>
            </a:pPr>
            <a:r>
              <a:rPr lang="fr-FR" sz="4000" b="1" i="0" u="none" strike="noStrike" cap="none" dirty="0">
                <a:solidFill>
                  <a:schemeClr val="dk2"/>
                </a:solidFill>
                <a:latin typeface="Montserrat"/>
                <a:ea typeface="Montserrat"/>
                <a:cs typeface="Montserrat"/>
                <a:sym typeface="Montserrat"/>
              </a:rPr>
              <a:t>Pourquoi devons-nous chercher à comprendre la communauté ? </a:t>
            </a:r>
          </a:p>
          <a:p>
            <a:pPr marL="0" marR="0" lvl="0" indent="0" algn="l" rtl="0">
              <a:lnSpc>
                <a:spcPct val="100000"/>
              </a:lnSpc>
              <a:spcBef>
                <a:spcPts val="0"/>
              </a:spcBef>
              <a:spcAft>
                <a:spcPts val="0"/>
              </a:spcAft>
              <a:buClr>
                <a:srgbClr val="000000"/>
              </a:buClr>
              <a:buSzPts val="5400"/>
              <a:buFont typeface="Arial"/>
              <a:buNone/>
            </a:pPr>
            <a:endParaRPr lang="en-GB" sz="4000" b="1" dirty="0">
              <a:solidFill>
                <a:schemeClr val="dk2"/>
              </a:solidFill>
              <a:latin typeface="Montserrat"/>
              <a:ea typeface="Montserrat"/>
              <a:cs typeface="Montserrat"/>
              <a:sym typeface="Montserrat"/>
            </a:endParaRPr>
          </a:p>
          <a:p>
            <a:pPr marL="0" marR="0" lvl="0" indent="0" algn="l" rtl="0">
              <a:lnSpc>
                <a:spcPct val="100000"/>
              </a:lnSpc>
              <a:spcBef>
                <a:spcPts val="0"/>
              </a:spcBef>
              <a:spcAft>
                <a:spcPts val="0"/>
              </a:spcAft>
              <a:buClr>
                <a:srgbClr val="000000"/>
              </a:buClr>
              <a:buSzPts val="5400"/>
              <a:buFont typeface="Arial"/>
              <a:buNone/>
            </a:pPr>
            <a:r>
              <a:rPr lang="fr-FR" sz="4000" b="1" i="0" u="none" strike="noStrike" cap="none" dirty="0">
                <a:solidFill>
                  <a:schemeClr val="dk2"/>
                </a:solidFill>
                <a:latin typeface="Montserrat"/>
                <a:ea typeface="Montserrat"/>
                <a:cs typeface="Montserrat"/>
                <a:sym typeface="Montserrat"/>
              </a:rPr>
              <a:t>Que se passe-t-il si nous ne le faisons pas ?</a:t>
            </a:r>
          </a:p>
          <a:p>
            <a:pPr>
              <a:buSzPts val="5400"/>
            </a:pPr>
            <a:endParaRPr lang="en-GB" sz="4000" dirty="0">
              <a:solidFill>
                <a:schemeClr val="accent3"/>
              </a:solidFill>
              <a:latin typeface="Montserrat"/>
              <a:ea typeface="Montserrat"/>
              <a:cs typeface="Montserrat"/>
              <a:sym typeface="Montserrat"/>
            </a:endParaRPr>
          </a:p>
          <a:p>
            <a:pPr>
              <a:buSzPts val="5400"/>
            </a:pPr>
            <a:r>
              <a:rPr lang="fr-FR" sz="4000" dirty="0">
                <a:solidFill>
                  <a:schemeClr val="accent3"/>
                </a:solidFill>
                <a:latin typeface="Montserrat"/>
                <a:ea typeface="Montserrat"/>
                <a:cs typeface="Montserrat"/>
                <a:sym typeface="Montserrat"/>
              </a:rPr>
              <a:t>Discutez...</a:t>
            </a:r>
            <a:r>
              <a:rPr lang="fr-FR" sz="4000" dirty="0">
                <a:solidFill>
                  <a:schemeClr val="dk2"/>
                </a:solidFill>
                <a:latin typeface="Montserrat"/>
                <a:ea typeface="Montserrat"/>
                <a:cs typeface="Montserrat"/>
                <a:sym typeface="Montserrat"/>
              </a:rPr>
              <a:t> </a:t>
            </a:r>
          </a:p>
        </p:txBody>
      </p:sp>
      <p:pic>
        <p:nvPicPr>
          <p:cNvPr id="6" name="Picture Placeholder 11">
            <a:extLst>
              <a:ext uri="{FF2B5EF4-FFF2-40B4-BE49-F238E27FC236}">
                <a16:creationId xmlns:a16="http://schemas.microsoft.com/office/drawing/2014/main" id="{B7D27EFA-3051-C448-A95B-7C1428CDEBA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
          <a:stretch/>
        </p:blipFill>
        <p:spPr>
          <a:xfrm>
            <a:off x="0" y="0"/>
            <a:ext cx="9233941" cy="10288588"/>
          </a:xfrm>
          <a:prstGeom prst="rect">
            <a:avLst/>
          </a:prstGeom>
        </p:spPr>
      </p:pic>
    </p:spTree>
    <p:extLst>
      <p:ext uri="{BB962C8B-B14F-4D97-AF65-F5344CB8AC3E}">
        <p14:creationId xmlns:p14="http://schemas.microsoft.com/office/powerpoint/2010/main" val="4051032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59711EE-7BBB-F249-94CE-72C3137DEFF3}"/>
              </a:ext>
            </a:extLst>
          </p:cNvPr>
          <p:cNvPicPr>
            <a:picLocks noGrp="1" noChangeAspect="1"/>
          </p:cNvPicPr>
          <p:nvPr>
            <p:ph type="pic" idx="4294967295"/>
          </p:nvPr>
        </p:nvPicPr>
        <p:blipFill rotWithShape="1">
          <a:blip r:embed="rId3" cstate="screen">
            <a:extLst>
              <a:ext uri="{28A0092B-C50C-407E-A947-70E740481C1C}">
                <a14:useLocalDpi xmlns:a14="http://schemas.microsoft.com/office/drawing/2010/main"/>
              </a:ext>
            </a:extLst>
          </a:blip>
          <a:srcRect/>
          <a:stretch/>
        </p:blipFill>
        <p:spPr>
          <a:xfrm>
            <a:off x="7840663" y="0"/>
            <a:ext cx="10447337" cy="10288588"/>
          </a:xfrm>
          <a:prstGeom prst="rect">
            <a:avLst/>
          </a:prstGeom>
        </p:spPr>
      </p:pic>
      <p:sp>
        <p:nvSpPr>
          <p:cNvPr id="2" name="Google Shape;501;p5">
            <a:extLst>
              <a:ext uri="{FF2B5EF4-FFF2-40B4-BE49-F238E27FC236}">
                <a16:creationId xmlns:a16="http://schemas.microsoft.com/office/drawing/2014/main" id="{D8F757B2-D83E-8B8F-2E8D-DD2A8B3845AC}"/>
              </a:ext>
            </a:extLst>
          </p:cNvPr>
          <p:cNvSpPr txBox="1">
            <a:spLocks/>
          </p:cNvSpPr>
          <p:nvPr/>
        </p:nvSpPr>
        <p:spPr>
          <a:xfrm>
            <a:off x="459848" y="946138"/>
            <a:ext cx="7261752" cy="149383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chemeClr val="dk2"/>
              </a:buClr>
              <a:buSzPts val="4800"/>
              <a:buFont typeface="Montserrat"/>
              <a:buNone/>
            </a:pPr>
            <a:r>
              <a:rPr lang="fr-FR" sz="4800" b="1" dirty="0">
                <a:solidFill>
                  <a:schemeClr val="dk2"/>
                </a:solidFill>
                <a:latin typeface="Montserrat"/>
                <a:ea typeface="Montserrat"/>
                <a:cs typeface="Montserrat"/>
                <a:sym typeface="Montserrat"/>
              </a:rPr>
              <a:t>Exercice en groupe</a:t>
            </a:r>
          </a:p>
          <a:p>
            <a:pPr>
              <a:lnSpc>
                <a:spcPct val="90000"/>
              </a:lnSpc>
              <a:buClr>
                <a:schemeClr val="dk2"/>
              </a:buClr>
              <a:buSzPts val="4800"/>
              <a:buFont typeface="Montserrat"/>
              <a:buNone/>
            </a:pPr>
            <a:r>
              <a:rPr lang="fr-FR" sz="4000" b="1" dirty="0">
                <a:solidFill>
                  <a:schemeClr val="accent3"/>
                </a:solidFill>
                <a:latin typeface="Montserrat"/>
                <a:ea typeface="Montserrat"/>
                <a:cs typeface="Montserrat"/>
                <a:sym typeface="Montserrat"/>
              </a:rPr>
              <a:t>Que devons-nous savoir sur la communauté ?</a:t>
            </a:r>
            <a:br>
              <a:rPr lang="fr-FR" sz="4000" b="1" dirty="0">
                <a:solidFill>
                  <a:schemeClr val="accent3"/>
                </a:solidFill>
                <a:latin typeface="Montserrat"/>
                <a:ea typeface="Montserrat"/>
                <a:cs typeface="Montserrat"/>
                <a:sym typeface="Montserrat"/>
              </a:rPr>
            </a:br>
            <a:r>
              <a:rPr lang="fr-FR" sz="4000" dirty="0">
                <a:solidFill>
                  <a:schemeClr val="accent3"/>
                </a:solidFill>
                <a:latin typeface="Montserrat"/>
                <a:ea typeface="Montserrat"/>
                <a:cs typeface="Montserrat"/>
                <a:sym typeface="Montserrat"/>
              </a:rPr>
              <a:t>(5 minutes)</a:t>
            </a:r>
          </a:p>
        </p:txBody>
      </p:sp>
      <p:sp>
        <p:nvSpPr>
          <p:cNvPr id="3" name="Google Shape;502;p5">
            <a:extLst>
              <a:ext uri="{FF2B5EF4-FFF2-40B4-BE49-F238E27FC236}">
                <a16:creationId xmlns:a16="http://schemas.microsoft.com/office/drawing/2014/main" id="{A7BFD774-AE98-0D6D-E863-99FA534D3C45}"/>
              </a:ext>
            </a:extLst>
          </p:cNvPr>
          <p:cNvSpPr txBox="1">
            <a:spLocks/>
          </p:cNvSpPr>
          <p:nvPr/>
        </p:nvSpPr>
        <p:spPr>
          <a:xfrm>
            <a:off x="459848" y="3728927"/>
            <a:ext cx="6956954" cy="51720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457200">
              <a:lnSpc>
                <a:spcPts val="3420"/>
              </a:lnSpc>
              <a:spcBef>
                <a:spcPts val="600"/>
              </a:spcBef>
              <a:spcAft>
                <a:spcPts val="1200"/>
              </a:spcAft>
              <a:buClr>
                <a:schemeClr val="dk1"/>
              </a:buClr>
              <a:buSzPts val="2800"/>
              <a:buFont typeface="Arial" panose="020B0604020202020204" pitchFamily="34" charset="0"/>
              <a:buChar char="•"/>
            </a:pPr>
            <a:r>
              <a:rPr lang="fr-F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Supposez que vous lanciez un nouveau programme au sein d'une communauté</a:t>
            </a:r>
          </a:p>
          <a:p>
            <a:pPr marL="457200" indent="-457200">
              <a:lnSpc>
                <a:spcPts val="3420"/>
              </a:lnSpc>
              <a:spcBef>
                <a:spcPts val="600"/>
              </a:spcBef>
              <a:spcAft>
                <a:spcPts val="1200"/>
              </a:spcAft>
              <a:buClr>
                <a:schemeClr val="dk1"/>
              </a:buClr>
              <a:buSzPts val="2800"/>
              <a:buFont typeface="Arial" panose="020B0604020202020204" pitchFamily="34" charset="0"/>
              <a:buChar char="•"/>
            </a:pPr>
            <a:r>
              <a:rPr lang="fr-F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Quelles sont les choses que vous voudriez savoir sur cette communauté pour vous assurer que vous comprenez le contexte et que vous serez en mesure de travailler avec elle de manière efficace ?</a:t>
            </a:r>
          </a:p>
          <a:p>
            <a:pPr marL="457200" indent="-457200">
              <a:lnSpc>
                <a:spcPts val="3420"/>
              </a:lnSpc>
              <a:spcBef>
                <a:spcPts val="600"/>
              </a:spcBef>
              <a:spcAft>
                <a:spcPts val="1200"/>
              </a:spcAft>
              <a:buClr>
                <a:schemeClr val="dk1"/>
              </a:buClr>
              <a:buSzPts val="2800"/>
              <a:buFont typeface="Arial" panose="020B0604020202020204" pitchFamily="34" charset="0"/>
              <a:buChar char="•"/>
            </a:pPr>
            <a:r>
              <a:rPr lang="fr-F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Vous avez 5 minutes pour écrire tout ce qui vous vient à l'esprit - mais n'incluez pas d'informations techniques spécifiques au secteur (par exemple, les sources d'eau, etc.).</a:t>
            </a:r>
          </a:p>
        </p:txBody>
      </p:sp>
    </p:spTree>
    <p:extLst>
      <p:ext uri="{BB962C8B-B14F-4D97-AF65-F5344CB8AC3E}">
        <p14:creationId xmlns:p14="http://schemas.microsoft.com/office/powerpoint/2010/main" val="3547190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B6CEBD8-5847-814A-A033-C231A21270AC}"/>
              </a:ext>
            </a:extLst>
          </p:cNvPr>
          <p:cNvSpPr txBox="1"/>
          <p:nvPr/>
        </p:nvSpPr>
        <p:spPr>
          <a:xfrm>
            <a:off x="558293" y="432827"/>
            <a:ext cx="17171409" cy="769441"/>
          </a:xfrm>
          <a:prstGeom prst="rect">
            <a:avLst/>
          </a:prstGeom>
          <a:noFill/>
        </p:spPr>
        <p:txBody>
          <a:bodyPr wrap="square" rtlCol="0">
            <a:spAutoFit/>
          </a:bodyPr>
          <a:lstStyle/>
          <a:p>
            <a:pPr lvl="0" eaLnBrk="0" fontAlgn="base" hangingPunct="0">
              <a:spcBef>
                <a:spcPct val="0"/>
              </a:spcBef>
              <a:spcAft>
                <a:spcPts val="300"/>
              </a:spcAft>
              <a:buClrTx/>
            </a:pPr>
            <a:r>
              <a:rPr kumimoji="0" lang="fr-FR" sz="4400" b="1" i="0" u="none" strike="noStrike" cap="none" normalizeH="0" baseline="0" noProof="0">
                <a:ln>
                  <a:noFill/>
                </a:ln>
                <a:solidFill>
                  <a:srgbClr val="33394B"/>
                </a:solidFill>
                <a:effectLst/>
                <a:uLnTx/>
                <a:uFillTx/>
                <a:latin typeface="Montserrat" pitchFamily="2" charset="77"/>
                <a:ea typeface="Roboto Black" panose="02000000000000000000" pitchFamily="2" charset="0"/>
                <a:cs typeface="Open Sans Light" panose="020B0306030504020204" pitchFamily="34" charset="0"/>
              </a:rPr>
              <a:t>Quelles sont les informations que vous avez obtenues ?</a:t>
            </a:r>
          </a:p>
        </p:txBody>
      </p:sp>
      <p:grpSp>
        <p:nvGrpSpPr>
          <p:cNvPr id="2" name="Group 1">
            <a:extLst>
              <a:ext uri="{FF2B5EF4-FFF2-40B4-BE49-F238E27FC236}">
                <a16:creationId xmlns:a16="http://schemas.microsoft.com/office/drawing/2014/main" id="{5887BA23-B18A-4AC9-DBD4-4390420B69F7}"/>
              </a:ext>
            </a:extLst>
          </p:cNvPr>
          <p:cNvGrpSpPr/>
          <p:nvPr/>
        </p:nvGrpSpPr>
        <p:grpSpPr>
          <a:xfrm>
            <a:off x="560598" y="1646736"/>
            <a:ext cx="17600612" cy="8392907"/>
            <a:chOff x="560598" y="1646736"/>
            <a:chExt cx="17600612" cy="8392907"/>
          </a:xfrm>
        </p:grpSpPr>
        <p:sp>
          <p:nvSpPr>
            <p:cNvPr id="3" name="Freeform 2">
              <a:extLst>
                <a:ext uri="{FF2B5EF4-FFF2-40B4-BE49-F238E27FC236}">
                  <a16:creationId xmlns:a16="http://schemas.microsoft.com/office/drawing/2014/main" id="{58E876E6-9C44-D052-6398-12496C34E652}"/>
                </a:ext>
              </a:extLst>
            </p:cNvPr>
            <p:cNvSpPr/>
            <p:nvPr/>
          </p:nvSpPr>
          <p:spPr>
            <a:xfrm>
              <a:off x="566548" y="1646736"/>
              <a:ext cx="3164507" cy="1798214"/>
            </a:xfrm>
            <a:custGeom>
              <a:avLst/>
              <a:gdLst>
                <a:gd name="connsiteX0" fmla="*/ 0 w 3164507"/>
                <a:gd name="connsiteY0" fmla="*/ 0 h 2096575"/>
                <a:gd name="connsiteX1" fmla="*/ 3164507 w 3164507"/>
                <a:gd name="connsiteY1" fmla="*/ 0 h 2096575"/>
                <a:gd name="connsiteX2" fmla="*/ 3164507 w 3164507"/>
                <a:gd name="connsiteY2" fmla="*/ 2096575 h 2096575"/>
                <a:gd name="connsiteX3" fmla="*/ 0 w 3164507"/>
                <a:gd name="connsiteY3" fmla="*/ 2096575 h 2096575"/>
                <a:gd name="connsiteX4" fmla="*/ 0 w 3164507"/>
                <a:gd name="connsiteY4" fmla="*/ 0 h 209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2096575">
                  <a:moveTo>
                    <a:pt x="0" y="0"/>
                  </a:moveTo>
                  <a:lnTo>
                    <a:pt x="3164507" y="0"/>
                  </a:lnTo>
                  <a:lnTo>
                    <a:pt x="3164507" y="2096575"/>
                  </a:lnTo>
                  <a:lnTo>
                    <a:pt x="0" y="2096575"/>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fr-FR" sz="2400" b="1" kern="1200" dirty="0">
                  <a:solidFill>
                    <a:schemeClr val="bg2"/>
                  </a:solidFill>
                  <a:latin typeface="Montserrat" pitchFamily="2" charset="77"/>
                </a:rPr>
                <a:t>Démographie et structures communautaires</a:t>
              </a:r>
            </a:p>
          </p:txBody>
        </p:sp>
        <p:sp>
          <p:nvSpPr>
            <p:cNvPr id="4" name="Freeform 3">
              <a:extLst>
                <a:ext uri="{FF2B5EF4-FFF2-40B4-BE49-F238E27FC236}">
                  <a16:creationId xmlns:a16="http://schemas.microsoft.com/office/drawing/2014/main" id="{F6C65402-9B0F-1196-F434-86D5DF04334E}"/>
                </a:ext>
              </a:extLst>
            </p:cNvPr>
            <p:cNvSpPr/>
            <p:nvPr/>
          </p:nvSpPr>
          <p:spPr>
            <a:xfrm>
              <a:off x="560598" y="3615071"/>
              <a:ext cx="3164507" cy="6424572"/>
            </a:xfrm>
            <a:custGeom>
              <a:avLst/>
              <a:gdLst>
                <a:gd name="connsiteX0" fmla="*/ 0 w 3164507"/>
                <a:gd name="connsiteY0" fmla="*/ 0 h 5533920"/>
                <a:gd name="connsiteX1" fmla="*/ 3164507 w 3164507"/>
                <a:gd name="connsiteY1" fmla="*/ 0 h 5533920"/>
                <a:gd name="connsiteX2" fmla="*/ 3164507 w 3164507"/>
                <a:gd name="connsiteY2" fmla="*/ 5533920 h 5533920"/>
                <a:gd name="connsiteX3" fmla="*/ 0 w 3164507"/>
                <a:gd name="connsiteY3" fmla="*/ 5533920 h 5533920"/>
                <a:gd name="connsiteX4" fmla="*/ 0 w 3164507"/>
                <a:gd name="connsiteY4" fmla="*/ 0 h 553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5533920">
                  <a:moveTo>
                    <a:pt x="0" y="0"/>
                  </a:moveTo>
                  <a:lnTo>
                    <a:pt x="3164507" y="0"/>
                  </a:lnTo>
                  <a:lnTo>
                    <a:pt x="3164507" y="5533920"/>
                  </a:lnTo>
                  <a:lnTo>
                    <a:pt x="0" y="553392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Hommes/femmes/âges</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Groupes religieux et ethniques</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Langues</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Éducation et alphabétisation</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Moyens de subsistance</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Dirigeants </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Groupes communautaires</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Autorités locales</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Services disponibles</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Autres organisations</a:t>
              </a:r>
            </a:p>
          </p:txBody>
        </p:sp>
        <p:sp>
          <p:nvSpPr>
            <p:cNvPr id="7" name="Freeform 6">
              <a:extLst>
                <a:ext uri="{FF2B5EF4-FFF2-40B4-BE49-F238E27FC236}">
                  <a16:creationId xmlns:a16="http://schemas.microsoft.com/office/drawing/2014/main" id="{5F51AC6F-10E9-5377-786B-D3051972FEB9}"/>
                </a:ext>
              </a:extLst>
            </p:cNvPr>
            <p:cNvSpPr/>
            <p:nvPr/>
          </p:nvSpPr>
          <p:spPr>
            <a:xfrm>
              <a:off x="4174087" y="1646736"/>
              <a:ext cx="3164507" cy="1798214"/>
            </a:xfrm>
            <a:custGeom>
              <a:avLst/>
              <a:gdLst>
                <a:gd name="connsiteX0" fmla="*/ 0 w 3164507"/>
                <a:gd name="connsiteY0" fmla="*/ 0 h 2096575"/>
                <a:gd name="connsiteX1" fmla="*/ 3164507 w 3164507"/>
                <a:gd name="connsiteY1" fmla="*/ 0 h 2096575"/>
                <a:gd name="connsiteX2" fmla="*/ 3164507 w 3164507"/>
                <a:gd name="connsiteY2" fmla="*/ 2096575 h 2096575"/>
                <a:gd name="connsiteX3" fmla="*/ 0 w 3164507"/>
                <a:gd name="connsiteY3" fmla="*/ 2096575 h 2096575"/>
                <a:gd name="connsiteX4" fmla="*/ 0 w 3164507"/>
                <a:gd name="connsiteY4" fmla="*/ 0 h 209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2096575">
                  <a:moveTo>
                    <a:pt x="0" y="0"/>
                  </a:moveTo>
                  <a:lnTo>
                    <a:pt x="3164507" y="0"/>
                  </a:lnTo>
                  <a:lnTo>
                    <a:pt x="3164507" y="2096575"/>
                  </a:lnTo>
                  <a:lnTo>
                    <a:pt x="0" y="2096575"/>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fr-FR" sz="2400" b="1" kern="1200" dirty="0">
                  <a:solidFill>
                    <a:schemeClr val="bg2"/>
                  </a:solidFill>
                  <a:latin typeface="Montserrat" pitchFamily="2" charset="77"/>
                </a:rPr>
                <a:t>Relations et communication au sein de la communauté</a:t>
              </a:r>
            </a:p>
          </p:txBody>
        </p:sp>
        <p:sp>
          <p:nvSpPr>
            <p:cNvPr id="8" name="Freeform 7">
              <a:extLst>
                <a:ext uri="{FF2B5EF4-FFF2-40B4-BE49-F238E27FC236}">
                  <a16:creationId xmlns:a16="http://schemas.microsoft.com/office/drawing/2014/main" id="{61A460FC-75E0-122F-9643-B3EF410D0623}"/>
                </a:ext>
              </a:extLst>
            </p:cNvPr>
            <p:cNvSpPr/>
            <p:nvPr/>
          </p:nvSpPr>
          <p:spPr>
            <a:xfrm>
              <a:off x="4168137" y="3615071"/>
              <a:ext cx="3164507" cy="6424572"/>
            </a:xfrm>
            <a:custGeom>
              <a:avLst/>
              <a:gdLst>
                <a:gd name="connsiteX0" fmla="*/ 0 w 3164507"/>
                <a:gd name="connsiteY0" fmla="*/ 0 h 5533920"/>
                <a:gd name="connsiteX1" fmla="*/ 3164507 w 3164507"/>
                <a:gd name="connsiteY1" fmla="*/ 0 h 5533920"/>
                <a:gd name="connsiteX2" fmla="*/ 3164507 w 3164507"/>
                <a:gd name="connsiteY2" fmla="*/ 5533920 h 5533920"/>
                <a:gd name="connsiteX3" fmla="*/ 0 w 3164507"/>
                <a:gd name="connsiteY3" fmla="*/ 5533920 h 5533920"/>
                <a:gd name="connsiteX4" fmla="*/ 0 w 3164507"/>
                <a:gd name="connsiteY4" fmla="*/ 0 h 553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5533920">
                  <a:moveTo>
                    <a:pt x="0" y="0"/>
                  </a:moveTo>
                  <a:lnTo>
                    <a:pt x="3164507" y="0"/>
                  </a:lnTo>
                  <a:lnTo>
                    <a:pt x="3164507" y="5533920"/>
                  </a:lnTo>
                  <a:lnTo>
                    <a:pt x="0" y="553392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ts val="1200"/>
                </a:spcAft>
                <a:buChar char="•"/>
              </a:pPr>
              <a:r>
                <a:rPr lang="fr-FR" sz="2200" kern="1200">
                  <a:latin typeface="Open Sans" panose="020B0606030504020204" pitchFamily="34" charset="0"/>
                  <a:ea typeface="Open Sans" panose="020B0606030504020204" pitchFamily="34" charset="0"/>
                  <a:cs typeface="Open Sans" panose="020B0606030504020204" pitchFamily="34" charset="0"/>
                </a:rPr>
                <a:t>Processus de prise de décision</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Participation de différents groupes</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Confiance et cohésion sociale</a:t>
              </a:r>
            </a:p>
            <a:p>
              <a:pPr marL="171450" lvl="1" indent="-171450" algn="l" defTabSz="844550">
                <a:lnSpc>
                  <a:spcPct val="90000"/>
                </a:lnSpc>
                <a:spcBef>
                  <a:spcPct val="0"/>
                </a:spcBef>
                <a:spcAft>
                  <a:spcPts val="1200"/>
                </a:spcAft>
                <a:buChar char="•"/>
              </a:pPr>
              <a:r>
                <a:rPr lang="fr-FR" sz="2200" kern="1200">
                  <a:latin typeface="Open Sans" panose="020B0606030504020204" pitchFamily="34" charset="0"/>
                  <a:ea typeface="Open Sans" panose="020B0606030504020204" pitchFamily="34" charset="0"/>
                  <a:cs typeface="Open Sans" panose="020B0606030504020204" pitchFamily="34" charset="0"/>
                </a:rPr>
                <a:t>Résolution des problèmes</a:t>
              </a:r>
            </a:p>
            <a:p>
              <a:pPr marL="171450" lvl="1" indent="-171450" algn="l" defTabSz="844550">
                <a:lnSpc>
                  <a:spcPct val="90000"/>
                </a:lnSpc>
                <a:spcBef>
                  <a:spcPct val="0"/>
                </a:spcBef>
                <a:spcAft>
                  <a:spcPts val="1200"/>
                </a:spcAft>
                <a:buChar char="•"/>
              </a:pPr>
              <a:r>
                <a:rPr lang="fr-FR" sz="2200" kern="1200">
                  <a:latin typeface="Open Sans" panose="020B0606030504020204" pitchFamily="34" charset="0"/>
                  <a:ea typeface="Open Sans" panose="020B0606030504020204" pitchFamily="34" charset="0"/>
                  <a:cs typeface="Open Sans" panose="020B0606030504020204" pitchFamily="34" charset="0"/>
                </a:rPr>
                <a:t>Conflits ou tensions</a:t>
              </a:r>
            </a:p>
            <a:p>
              <a:pPr marL="171450" lvl="1" indent="-171450" algn="l" defTabSz="844550">
                <a:lnSpc>
                  <a:spcPct val="90000"/>
                </a:lnSpc>
                <a:spcBef>
                  <a:spcPct val="0"/>
                </a:spcBef>
                <a:spcAft>
                  <a:spcPts val="1200"/>
                </a:spcAft>
                <a:buChar char="•"/>
              </a:pPr>
              <a:r>
                <a:rPr lang="fr-FR" sz="2200" kern="1200">
                  <a:latin typeface="Open Sans" panose="020B0606030504020204" pitchFamily="34" charset="0"/>
                  <a:ea typeface="Open Sans" panose="020B0606030504020204" pitchFamily="34" charset="0"/>
                  <a:cs typeface="Open Sans" panose="020B0606030504020204" pitchFamily="34" charset="0"/>
                </a:rPr>
                <a:t>Sources et canaux d'information</a:t>
              </a:r>
            </a:p>
            <a:p>
              <a:pPr marL="171450" lvl="1" indent="-171450" algn="l" defTabSz="844550">
                <a:lnSpc>
                  <a:spcPct val="90000"/>
                </a:lnSpc>
                <a:spcBef>
                  <a:spcPct val="0"/>
                </a:spcBef>
                <a:spcAft>
                  <a:spcPts val="1200"/>
                </a:spcAft>
                <a:buChar char="•"/>
              </a:pPr>
              <a:r>
                <a:rPr lang="fr-FR" sz="2200" kern="1200" dirty="0">
                  <a:latin typeface="Open Sans" panose="020B0606030504020204" pitchFamily="34" charset="0"/>
                  <a:ea typeface="Open Sans" panose="020B0606030504020204" pitchFamily="34" charset="0"/>
                  <a:cs typeface="Open Sans" panose="020B0606030504020204" pitchFamily="34" charset="0"/>
                </a:rPr>
                <a:t>Obstacles à l'information et à la participation</a:t>
              </a:r>
            </a:p>
          </p:txBody>
        </p:sp>
        <p:sp>
          <p:nvSpPr>
            <p:cNvPr id="9" name="Freeform 8">
              <a:extLst>
                <a:ext uri="{FF2B5EF4-FFF2-40B4-BE49-F238E27FC236}">
                  <a16:creationId xmlns:a16="http://schemas.microsoft.com/office/drawing/2014/main" id="{622044DD-1F7A-3D7E-0B4E-95A7361BCEF1}"/>
                </a:ext>
              </a:extLst>
            </p:cNvPr>
            <p:cNvSpPr/>
            <p:nvPr/>
          </p:nvSpPr>
          <p:spPr>
            <a:xfrm>
              <a:off x="7781626" y="1646736"/>
              <a:ext cx="3164507" cy="1798214"/>
            </a:xfrm>
            <a:custGeom>
              <a:avLst/>
              <a:gdLst>
                <a:gd name="connsiteX0" fmla="*/ 0 w 3164507"/>
                <a:gd name="connsiteY0" fmla="*/ 0 h 2096575"/>
                <a:gd name="connsiteX1" fmla="*/ 3164507 w 3164507"/>
                <a:gd name="connsiteY1" fmla="*/ 0 h 2096575"/>
                <a:gd name="connsiteX2" fmla="*/ 3164507 w 3164507"/>
                <a:gd name="connsiteY2" fmla="*/ 2096575 h 2096575"/>
                <a:gd name="connsiteX3" fmla="*/ 0 w 3164507"/>
                <a:gd name="connsiteY3" fmla="*/ 2096575 h 2096575"/>
                <a:gd name="connsiteX4" fmla="*/ 0 w 3164507"/>
                <a:gd name="connsiteY4" fmla="*/ 0 h 209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2096575">
                  <a:moveTo>
                    <a:pt x="0" y="0"/>
                  </a:moveTo>
                  <a:lnTo>
                    <a:pt x="3164507" y="0"/>
                  </a:lnTo>
                  <a:lnTo>
                    <a:pt x="3164507" y="2096575"/>
                  </a:lnTo>
                  <a:lnTo>
                    <a:pt x="0" y="2096575"/>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fr-FR" sz="2400" b="1" kern="1200">
                  <a:solidFill>
                    <a:schemeClr val="bg2"/>
                  </a:solidFill>
                  <a:latin typeface="Montserrat" pitchFamily="2" charset="77"/>
                </a:rPr>
                <a:t>Culture et croyances</a:t>
              </a:r>
            </a:p>
          </p:txBody>
        </p:sp>
        <p:sp>
          <p:nvSpPr>
            <p:cNvPr id="10" name="Freeform 9">
              <a:extLst>
                <a:ext uri="{FF2B5EF4-FFF2-40B4-BE49-F238E27FC236}">
                  <a16:creationId xmlns:a16="http://schemas.microsoft.com/office/drawing/2014/main" id="{66C59A80-0256-37A0-518B-771A741923A1}"/>
                </a:ext>
              </a:extLst>
            </p:cNvPr>
            <p:cNvSpPr/>
            <p:nvPr/>
          </p:nvSpPr>
          <p:spPr>
            <a:xfrm>
              <a:off x="7775676" y="3615071"/>
              <a:ext cx="3164507" cy="6424572"/>
            </a:xfrm>
            <a:custGeom>
              <a:avLst/>
              <a:gdLst>
                <a:gd name="connsiteX0" fmla="*/ 0 w 3164507"/>
                <a:gd name="connsiteY0" fmla="*/ 0 h 5533920"/>
                <a:gd name="connsiteX1" fmla="*/ 3164507 w 3164507"/>
                <a:gd name="connsiteY1" fmla="*/ 0 h 5533920"/>
                <a:gd name="connsiteX2" fmla="*/ 3164507 w 3164507"/>
                <a:gd name="connsiteY2" fmla="*/ 5533920 h 5533920"/>
                <a:gd name="connsiteX3" fmla="*/ 0 w 3164507"/>
                <a:gd name="connsiteY3" fmla="*/ 5533920 h 5533920"/>
                <a:gd name="connsiteX4" fmla="*/ 0 w 3164507"/>
                <a:gd name="connsiteY4" fmla="*/ 0 h 553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5533920">
                  <a:moveTo>
                    <a:pt x="0" y="0"/>
                  </a:moveTo>
                  <a:lnTo>
                    <a:pt x="3164507" y="0"/>
                  </a:lnTo>
                  <a:lnTo>
                    <a:pt x="3164507" y="5533920"/>
                  </a:lnTo>
                  <a:lnTo>
                    <a:pt x="0" y="553392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Rôles de genre</a:t>
              </a:r>
            </a:p>
            <a:p>
              <a:pPr marL="228600" lvl="1" indent="-228600" algn="l" defTabSz="889000">
                <a:lnSpc>
                  <a:spcPct val="90000"/>
                </a:lnSpc>
                <a:spcBef>
                  <a:spcPct val="0"/>
                </a:spcBef>
                <a:spcAft>
                  <a:spcPts val="1200"/>
                </a:spcAft>
                <a:buChar char="•"/>
              </a:pPr>
              <a:r>
                <a:rPr lang="fr-FR" sz="22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Attitudes à l'égard des différents groupes</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Discrimination</a:t>
              </a:r>
            </a:p>
            <a:p>
              <a:pPr marL="228600" lvl="1" indent="-228600" algn="l" defTabSz="889000">
                <a:lnSpc>
                  <a:spcPct val="90000"/>
                </a:lnSpc>
                <a:spcBef>
                  <a:spcPct val="0"/>
                </a:spcBef>
                <a:spcAft>
                  <a:spcPts val="1200"/>
                </a:spcAft>
                <a:buChar char="•"/>
              </a:pPr>
              <a:r>
                <a:rPr lang="fr-FR" sz="22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Pratiques religieuses</a:t>
              </a:r>
            </a:p>
            <a:p>
              <a:pPr marL="228600" lvl="1" indent="-228600" algn="l" defTabSz="889000">
                <a:lnSpc>
                  <a:spcPct val="90000"/>
                </a:lnSpc>
                <a:spcBef>
                  <a:spcPct val="0"/>
                </a:spcBef>
                <a:spcAft>
                  <a:spcPts val="1200"/>
                </a:spcAft>
                <a:buChar char="•"/>
              </a:pPr>
              <a:r>
                <a:rPr lang="fr-FR" sz="22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Normes de genre</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Normes sociales</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Croyances et pratiques traditionnelles</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Croyances et rumeurs courantes</a:t>
              </a:r>
            </a:p>
          </p:txBody>
        </p:sp>
        <p:sp>
          <p:nvSpPr>
            <p:cNvPr id="11" name="Freeform 10">
              <a:extLst>
                <a:ext uri="{FF2B5EF4-FFF2-40B4-BE49-F238E27FC236}">
                  <a16:creationId xmlns:a16="http://schemas.microsoft.com/office/drawing/2014/main" id="{71A80C5B-093A-67A8-8C76-942C4BD0243B}"/>
                </a:ext>
              </a:extLst>
            </p:cNvPr>
            <p:cNvSpPr/>
            <p:nvPr/>
          </p:nvSpPr>
          <p:spPr>
            <a:xfrm>
              <a:off x="11389165" y="1646736"/>
              <a:ext cx="3164507" cy="1798214"/>
            </a:xfrm>
            <a:custGeom>
              <a:avLst/>
              <a:gdLst>
                <a:gd name="connsiteX0" fmla="*/ 0 w 3164507"/>
                <a:gd name="connsiteY0" fmla="*/ 0 h 2096575"/>
                <a:gd name="connsiteX1" fmla="*/ 3164507 w 3164507"/>
                <a:gd name="connsiteY1" fmla="*/ 0 h 2096575"/>
                <a:gd name="connsiteX2" fmla="*/ 3164507 w 3164507"/>
                <a:gd name="connsiteY2" fmla="*/ 2096575 h 2096575"/>
                <a:gd name="connsiteX3" fmla="*/ 0 w 3164507"/>
                <a:gd name="connsiteY3" fmla="*/ 2096575 h 2096575"/>
                <a:gd name="connsiteX4" fmla="*/ 0 w 3164507"/>
                <a:gd name="connsiteY4" fmla="*/ 0 h 209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2096575">
                  <a:moveTo>
                    <a:pt x="0" y="0"/>
                  </a:moveTo>
                  <a:lnTo>
                    <a:pt x="3164507" y="0"/>
                  </a:lnTo>
                  <a:lnTo>
                    <a:pt x="3164507" y="2096575"/>
                  </a:lnTo>
                  <a:lnTo>
                    <a:pt x="0" y="2096575"/>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fr-FR" sz="2400" b="1" kern="1200">
                  <a:solidFill>
                    <a:schemeClr val="bg2"/>
                  </a:solidFill>
                  <a:latin typeface="Montserrat" pitchFamily="2" charset="77"/>
                </a:rPr>
                <a:t>Besoins et capacités de la communauté</a:t>
              </a:r>
            </a:p>
          </p:txBody>
        </p:sp>
        <p:sp>
          <p:nvSpPr>
            <p:cNvPr id="12" name="Freeform 11">
              <a:extLst>
                <a:ext uri="{FF2B5EF4-FFF2-40B4-BE49-F238E27FC236}">
                  <a16:creationId xmlns:a16="http://schemas.microsoft.com/office/drawing/2014/main" id="{18A84050-7E5C-AF93-295E-6527DCEE326A}"/>
                </a:ext>
              </a:extLst>
            </p:cNvPr>
            <p:cNvSpPr/>
            <p:nvPr/>
          </p:nvSpPr>
          <p:spPr>
            <a:xfrm>
              <a:off x="11383215" y="3615071"/>
              <a:ext cx="3164507" cy="6424572"/>
            </a:xfrm>
            <a:custGeom>
              <a:avLst/>
              <a:gdLst>
                <a:gd name="connsiteX0" fmla="*/ 0 w 3164507"/>
                <a:gd name="connsiteY0" fmla="*/ 0 h 5533920"/>
                <a:gd name="connsiteX1" fmla="*/ 3164507 w 3164507"/>
                <a:gd name="connsiteY1" fmla="*/ 0 h 5533920"/>
                <a:gd name="connsiteX2" fmla="*/ 3164507 w 3164507"/>
                <a:gd name="connsiteY2" fmla="*/ 5533920 h 5533920"/>
                <a:gd name="connsiteX3" fmla="*/ 0 w 3164507"/>
                <a:gd name="connsiteY3" fmla="*/ 5533920 h 5533920"/>
                <a:gd name="connsiteX4" fmla="*/ 0 w 3164507"/>
                <a:gd name="connsiteY4" fmla="*/ 0 h 553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5533920">
                  <a:moveTo>
                    <a:pt x="0" y="0"/>
                  </a:moveTo>
                  <a:lnTo>
                    <a:pt x="3164507" y="0"/>
                  </a:lnTo>
                  <a:lnTo>
                    <a:pt x="3164507" y="5533920"/>
                  </a:lnTo>
                  <a:lnTo>
                    <a:pt x="0" y="553392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Besoins prioritaires</a:t>
              </a:r>
            </a:p>
            <a:p>
              <a:pPr marL="228600" lvl="1" indent="-228600" algn="l" defTabSz="889000">
                <a:lnSpc>
                  <a:spcPct val="90000"/>
                </a:lnSpc>
                <a:spcBef>
                  <a:spcPct val="0"/>
                </a:spcBef>
                <a:spcAft>
                  <a:spcPts val="1200"/>
                </a:spcAft>
                <a:buChar char="•"/>
              </a:pPr>
              <a:r>
                <a:rPr lang="fr-FR" sz="22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Ressources communautaires</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Capacités et compétences des différents groupes</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Actions déjà prises par la communauté</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Connaissances traditionnelles</a:t>
              </a:r>
            </a:p>
          </p:txBody>
        </p:sp>
        <p:sp>
          <p:nvSpPr>
            <p:cNvPr id="13" name="Freeform 12">
              <a:extLst>
                <a:ext uri="{FF2B5EF4-FFF2-40B4-BE49-F238E27FC236}">
                  <a16:creationId xmlns:a16="http://schemas.microsoft.com/office/drawing/2014/main" id="{3C330FBF-F57B-99CA-6218-3EE315C173D3}"/>
                </a:ext>
              </a:extLst>
            </p:cNvPr>
            <p:cNvSpPr/>
            <p:nvPr/>
          </p:nvSpPr>
          <p:spPr>
            <a:xfrm>
              <a:off x="14996703" y="1646736"/>
              <a:ext cx="3164507" cy="1798214"/>
            </a:xfrm>
            <a:custGeom>
              <a:avLst/>
              <a:gdLst>
                <a:gd name="connsiteX0" fmla="*/ 0 w 3164507"/>
                <a:gd name="connsiteY0" fmla="*/ 0 h 2096575"/>
                <a:gd name="connsiteX1" fmla="*/ 3164507 w 3164507"/>
                <a:gd name="connsiteY1" fmla="*/ 0 h 2096575"/>
                <a:gd name="connsiteX2" fmla="*/ 3164507 w 3164507"/>
                <a:gd name="connsiteY2" fmla="*/ 2096575 h 2096575"/>
                <a:gd name="connsiteX3" fmla="*/ 0 w 3164507"/>
                <a:gd name="connsiteY3" fmla="*/ 2096575 h 2096575"/>
                <a:gd name="connsiteX4" fmla="*/ 0 w 3164507"/>
                <a:gd name="connsiteY4" fmla="*/ 0 h 209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2096575">
                  <a:moveTo>
                    <a:pt x="0" y="0"/>
                  </a:moveTo>
                  <a:lnTo>
                    <a:pt x="3164507" y="0"/>
                  </a:lnTo>
                  <a:lnTo>
                    <a:pt x="3164507" y="2096575"/>
                  </a:lnTo>
                  <a:lnTo>
                    <a:pt x="0" y="2096575"/>
                  </a:lnTo>
                  <a:lnTo>
                    <a:pt x="0"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fr-FR" sz="2400" b="1" kern="1200">
                  <a:solidFill>
                    <a:schemeClr val="bg2"/>
                  </a:solidFill>
                  <a:latin typeface="Montserrat" pitchFamily="2" charset="77"/>
                </a:rPr>
                <a:t>Perception et confiance dans la Croix-Rouge et le Croissant Rouge</a:t>
              </a:r>
            </a:p>
          </p:txBody>
        </p:sp>
        <p:sp>
          <p:nvSpPr>
            <p:cNvPr id="14" name="Freeform 13">
              <a:extLst>
                <a:ext uri="{FF2B5EF4-FFF2-40B4-BE49-F238E27FC236}">
                  <a16:creationId xmlns:a16="http://schemas.microsoft.com/office/drawing/2014/main" id="{3F77405F-8CAD-8F2A-AD72-12D87FCBBE7C}"/>
                </a:ext>
              </a:extLst>
            </p:cNvPr>
            <p:cNvSpPr/>
            <p:nvPr/>
          </p:nvSpPr>
          <p:spPr>
            <a:xfrm>
              <a:off x="14990754" y="3615071"/>
              <a:ext cx="3164507" cy="6424572"/>
            </a:xfrm>
            <a:custGeom>
              <a:avLst/>
              <a:gdLst>
                <a:gd name="connsiteX0" fmla="*/ 0 w 3164507"/>
                <a:gd name="connsiteY0" fmla="*/ 0 h 5533920"/>
                <a:gd name="connsiteX1" fmla="*/ 3164507 w 3164507"/>
                <a:gd name="connsiteY1" fmla="*/ 0 h 5533920"/>
                <a:gd name="connsiteX2" fmla="*/ 3164507 w 3164507"/>
                <a:gd name="connsiteY2" fmla="*/ 5533920 h 5533920"/>
                <a:gd name="connsiteX3" fmla="*/ 0 w 3164507"/>
                <a:gd name="connsiteY3" fmla="*/ 5533920 h 5533920"/>
                <a:gd name="connsiteX4" fmla="*/ 0 w 3164507"/>
                <a:gd name="connsiteY4" fmla="*/ 0 h 5533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4507" h="5533920">
                  <a:moveTo>
                    <a:pt x="0" y="0"/>
                  </a:moveTo>
                  <a:lnTo>
                    <a:pt x="3164507" y="0"/>
                  </a:lnTo>
                  <a:lnTo>
                    <a:pt x="3164507" y="5533920"/>
                  </a:lnTo>
                  <a:lnTo>
                    <a:pt x="0" y="5533920"/>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01346" tIns="101346" rIns="135128" bIns="152019" numCol="1" spcCol="1270" anchor="t" anchorCtr="0">
              <a:noAutofit/>
            </a:bodyPr>
            <a:lstStyle/>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Connaissances sur la Croix-Rouge et du Croissant Rouge</a:t>
              </a:r>
            </a:p>
            <a:p>
              <a:pPr marL="228600" lvl="1" indent="-228600" algn="l" defTabSz="889000">
                <a:lnSpc>
                  <a:spcPct val="90000"/>
                </a:lnSpc>
                <a:spcBef>
                  <a:spcPct val="0"/>
                </a:spcBef>
                <a:spcAft>
                  <a:spcPts val="1200"/>
                </a:spcAft>
                <a:buChar char="•"/>
              </a:pPr>
              <a:r>
                <a:rPr lang="fr-FR" sz="2200" kern="1200" dirty="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Confiance dans la Croix-Rouge et le Croissant Rouge</a:t>
              </a:r>
            </a:p>
            <a:p>
              <a:pPr marL="228600" lvl="1" indent="-228600" algn="l" defTabSz="889000">
                <a:lnSpc>
                  <a:spcPct val="90000"/>
                </a:lnSpc>
                <a:spcBef>
                  <a:spcPct val="0"/>
                </a:spcBef>
                <a:spcAft>
                  <a:spcPts val="1200"/>
                </a:spcAft>
                <a:buChar char="•"/>
              </a:pPr>
              <a:r>
                <a:rPr lang="fr-FR" sz="2200" kern="1200">
                  <a:solidFill>
                    <a:srgbClr val="000000">
                      <a:hueOff val="0"/>
                      <a:satOff val="0"/>
                      <a:lumOff val="0"/>
                      <a:alphaOff val="0"/>
                    </a:srgbClr>
                  </a:solidFill>
                  <a:latin typeface="Open Sans" panose="020B0606030504020204" pitchFamily="34" charset="0"/>
                  <a:ea typeface="Open Sans" panose="020B0606030504020204" pitchFamily="34" charset="0"/>
                  <a:cs typeface="Open Sans" panose="020B0606030504020204" pitchFamily="34" charset="0"/>
                </a:rPr>
                <a:t>Perceptions de la Croix-Rouge et du Croissant Rouge </a:t>
              </a:r>
            </a:p>
          </p:txBody>
        </p:sp>
      </p:grpSp>
    </p:spTree>
    <p:extLst>
      <p:ext uri="{BB962C8B-B14F-4D97-AF65-F5344CB8AC3E}">
        <p14:creationId xmlns:p14="http://schemas.microsoft.com/office/powerpoint/2010/main" val="4122184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01;p5">
            <a:extLst>
              <a:ext uri="{FF2B5EF4-FFF2-40B4-BE49-F238E27FC236}">
                <a16:creationId xmlns:a16="http://schemas.microsoft.com/office/drawing/2014/main" id="{D8F757B2-D83E-8B8F-2E8D-DD2A8B3845AC}"/>
              </a:ext>
            </a:extLst>
          </p:cNvPr>
          <p:cNvSpPr txBox="1">
            <a:spLocks/>
          </p:cNvSpPr>
          <p:nvPr/>
        </p:nvSpPr>
        <p:spPr>
          <a:xfrm>
            <a:off x="9330262" y="1350959"/>
            <a:ext cx="6587068" cy="149383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33394B"/>
              </a:buClr>
              <a:buSzPts val="4800"/>
              <a:buFont typeface="Montserrat"/>
              <a:buNone/>
              <a:tabLst/>
              <a:defRPr/>
            </a:pPr>
            <a:r>
              <a:rPr lang="fr-FR" sz="4400" b="1" dirty="0">
                <a:solidFill>
                  <a:srgbClr val="33394B"/>
                </a:solidFill>
                <a:latin typeface="Montserrat"/>
                <a:sym typeface="Montserrat"/>
              </a:rPr>
              <a:t>Comment pouvez-vous vous renseigner sur la communauté ? </a:t>
            </a:r>
          </a:p>
          <a:p>
            <a:pPr marL="0" marR="0" lvl="0" indent="0" algn="l" defTabSz="914400" rtl="0" eaLnBrk="1" fontAlgn="auto" latinLnBrk="0" hangingPunct="1">
              <a:lnSpc>
                <a:spcPct val="90000"/>
              </a:lnSpc>
              <a:spcBef>
                <a:spcPts val="0"/>
              </a:spcBef>
              <a:spcAft>
                <a:spcPts val="0"/>
              </a:spcAft>
              <a:buClr>
                <a:srgbClr val="33394B"/>
              </a:buClr>
              <a:buSzPts val="4800"/>
              <a:buFont typeface="Montserrat"/>
              <a:buNone/>
              <a:tabLst/>
              <a:defRPr/>
            </a:pPr>
            <a:r>
              <a:rPr kumimoji="0" lang="fr-FR" sz="4400" i="0" u="none" strike="noStrike" cap="none" normalizeH="0" baseline="0" noProof="0" dirty="0">
                <a:ln>
                  <a:noFill/>
                </a:ln>
                <a:solidFill>
                  <a:schemeClr val="accent3"/>
                </a:solidFill>
                <a:effectLst/>
                <a:uLnTx/>
                <a:uFillTx/>
                <a:latin typeface="Montserrat"/>
                <a:cs typeface="Arial"/>
                <a:sym typeface="Montserrat"/>
              </a:rPr>
              <a:t>Discutez...</a:t>
            </a:r>
          </a:p>
        </p:txBody>
      </p:sp>
      <p:sp>
        <p:nvSpPr>
          <p:cNvPr id="3" name="Google Shape;502;p5">
            <a:extLst>
              <a:ext uri="{FF2B5EF4-FFF2-40B4-BE49-F238E27FC236}">
                <a16:creationId xmlns:a16="http://schemas.microsoft.com/office/drawing/2014/main" id="{A7BFD774-AE98-0D6D-E863-99FA534D3C45}"/>
              </a:ext>
            </a:extLst>
          </p:cNvPr>
          <p:cNvSpPr txBox="1">
            <a:spLocks/>
          </p:cNvSpPr>
          <p:nvPr/>
        </p:nvSpPr>
        <p:spPr>
          <a:xfrm>
            <a:off x="9330262" y="4115350"/>
            <a:ext cx="7685086" cy="51720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fr-FR" sz="2800" dirty="0">
                <a:solidFill>
                  <a:srgbClr val="3F3F3F"/>
                </a:solidFill>
                <a:latin typeface="Open Sans" panose="020B0606030504020204" pitchFamily="34" charset="0"/>
                <a:ea typeface="Open Sans" panose="020B0606030504020204" pitchFamily="34" charset="0"/>
                <a:cs typeface="Open Sans" panose="020B0606030504020204" pitchFamily="34" charset="0"/>
              </a:rPr>
              <a:t>Données existantes (secondaires)</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fr-FR" sz="2800" dirty="0">
                <a:solidFill>
                  <a:srgbClr val="3F3F3F"/>
                </a:solidFill>
                <a:latin typeface="Open Sans" panose="020B0606030504020204" pitchFamily="34" charset="0"/>
                <a:ea typeface="Open Sans" panose="020B0606030504020204" pitchFamily="34" charset="0"/>
                <a:cs typeface="Open Sans" panose="020B0606030504020204" pitchFamily="34" charset="0"/>
              </a:rPr>
              <a:t>Enquêtes</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fr-FR" sz="2800" dirty="0">
                <a:solidFill>
                  <a:srgbClr val="3F3F3F"/>
                </a:solidFill>
                <a:latin typeface="Open Sans" panose="020B0606030504020204" pitchFamily="34" charset="0"/>
                <a:ea typeface="Open Sans" panose="020B0606030504020204" pitchFamily="34" charset="0"/>
                <a:cs typeface="Open Sans" panose="020B0606030504020204" pitchFamily="34" charset="0"/>
              </a:rPr>
              <a:t>Discussions de groupe</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fr-FR" sz="2800" dirty="0">
                <a:solidFill>
                  <a:srgbClr val="3F3F3F"/>
                </a:solidFill>
                <a:latin typeface="Open Sans" panose="020B0606030504020204" pitchFamily="34" charset="0"/>
                <a:ea typeface="Open Sans" panose="020B0606030504020204" pitchFamily="34" charset="0"/>
                <a:cs typeface="Open Sans" panose="020B0606030504020204" pitchFamily="34" charset="0"/>
              </a:rPr>
              <a:t>Entretiens et conversations avec des informateurs clés</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fr-FR" sz="2800" dirty="0">
                <a:solidFill>
                  <a:srgbClr val="3F3F3F"/>
                </a:solidFill>
                <a:latin typeface="Open Sans" panose="020B0606030504020204" pitchFamily="34" charset="0"/>
                <a:ea typeface="Open Sans" panose="020B0606030504020204" pitchFamily="34" charset="0"/>
                <a:cs typeface="Open Sans" panose="020B0606030504020204" pitchFamily="34" charset="0"/>
              </a:rPr>
              <a:t>Données sur le retour d'information de la communauté</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fr-FR" sz="2800" dirty="0">
                <a:solidFill>
                  <a:srgbClr val="3F3F3F"/>
                </a:solidFill>
                <a:latin typeface="Open Sans" panose="020B0606030504020204" pitchFamily="34" charset="0"/>
                <a:ea typeface="Open Sans" panose="020B0606030504020204" pitchFamily="34" charset="0"/>
                <a:cs typeface="Open Sans" panose="020B0606030504020204" pitchFamily="34" charset="0"/>
              </a:rPr>
              <a:t>Cartographie de la communauté</a:t>
            </a:r>
          </a:p>
          <a:p>
            <a:pPr marL="342900"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fr-FR" sz="2800" dirty="0">
                <a:solidFill>
                  <a:srgbClr val="3F3F3F"/>
                </a:solidFill>
                <a:latin typeface="Open Sans" panose="020B0606030504020204" pitchFamily="34" charset="0"/>
                <a:ea typeface="Open Sans" panose="020B0606030504020204" pitchFamily="34" charset="0"/>
                <a:cs typeface="Open Sans" panose="020B0606030504020204" pitchFamily="34" charset="0"/>
              </a:rPr>
              <a:t>Observation</a:t>
            </a:r>
          </a:p>
        </p:txBody>
      </p:sp>
      <p:pic>
        <p:nvPicPr>
          <p:cNvPr id="16" name="Picture Placeholder 15" descr="A person writing on a piece of paper&#10;&#10;Description automatically generated with medium confidence">
            <a:extLst>
              <a:ext uri="{FF2B5EF4-FFF2-40B4-BE49-F238E27FC236}">
                <a16:creationId xmlns:a16="http://schemas.microsoft.com/office/drawing/2014/main" id="{AFD7DB0C-DB18-59F8-CB33-4D8C930DF790}"/>
              </a:ext>
            </a:extLst>
          </p:cNvPr>
          <p:cNvPicPr>
            <a:picLocks noGrp="1" noChangeAspect="1"/>
          </p:cNvPicPr>
          <p:nvPr>
            <p:ph type="pic" idx="2"/>
          </p:nvPr>
        </p:nvPicPr>
        <p:blipFill rotWithShape="1">
          <a:blip r:embed="rId3" cstate="screen">
            <a:extLst>
              <a:ext uri="{28A0092B-C50C-407E-A947-70E740481C1C}">
                <a14:useLocalDpi xmlns:a14="http://schemas.microsoft.com/office/drawing/2010/main"/>
              </a:ext>
            </a:extLst>
          </a:blip>
          <a:srcRect/>
          <a:stretch/>
        </p:blipFill>
        <p:spPr>
          <a:xfrm>
            <a:off x="0" y="0"/>
            <a:ext cx="8568267" cy="10288588"/>
          </a:xfrm>
        </p:spPr>
      </p:pic>
    </p:spTree>
    <p:extLst>
      <p:ext uri="{BB962C8B-B14F-4D97-AF65-F5344CB8AC3E}">
        <p14:creationId xmlns:p14="http://schemas.microsoft.com/office/powerpoint/2010/main" val="1384721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3" name="Google Shape;353;p42"/>
          <p:cNvSpPr txBox="1"/>
          <p:nvPr/>
        </p:nvSpPr>
        <p:spPr>
          <a:xfrm>
            <a:off x="858904" y="958282"/>
            <a:ext cx="15480375" cy="83099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33394B"/>
              </a:buClr>
              <a:buSzPts val="4800"/>
              <a:buFont typeface="Montserrat"/>
              <a:buNone/>
              <a:tabLst/>
              <a:defRPr/>
            </a:pPr>
            <a:r>
              <a:rPr kumimoji="0" lang="fr-FR" sz="4800" b="1" i="0" u="none" strike="noStrike" cap="none" normalizeH="0" baseline="0" noProof="0">
                <a:ln>
                  <a:noFill/>
                </a:ln>
                <a:solidFill>
                  <a:srgbClr val="33394B"/>
                </a:solidFill>
                <a:effectLst/>
                <a:uLnTx/>
                <a:uFillTx/>
                <a:latin typeface="Montserrat"/>
                <a:ea typeface="Montserrat"/>
                <a:cs typeface="Montserrat"/>
                <a:sym typeface="Montserrat"/>
              </a:rPr>
              <a:t>Discussions de groupe</a:t>
            </a:r>
          </a:p>
        </p:txBody>
      </p:sp>
      <p:sp>
        <p:nvSpPr>
          <p:cNvPr id="4" name="Content Placeholder 2">
            <a:extLst>
              <a:ext uri="{FF2B5EF4-FFF2-40B4-BE49-F238E27FC236}">
                <a16:creationId xmlns:a16="http://schemas.microsoft.com/office/drawing/2014/main" id="{3C64D0EB-6967-44D1-BF0A-D8EEA8B3094A}"/>
              </a:ext>
            </a:extLst>
          </p:cNvPr>
          <p:cNvSpPr txBox="1">
            <a:spLocks/>
          </p:cNvSpPr>
          <p:nvPr/>
        </p:nvSpPr>
        <p:spPr bwMode="auto">
          <a:xfrm>
            <a:off x="9144000" y="2589173"/>
            <a:ext cx="7937796" cy="57223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37181" tIns="68591" rIns="137181" bIns="68591" numCol="1" anchor="t" anchorCtr="0" compatLnSpc="1">
            <a:prstTxWarp prst="textNoShape">
              <a:avLst/>
            </a:prstTxWarp>
          </a:bodyPr>
          <a:lstStyle>
            <a:lvl1pPr marL="273050" indent="-273050" algn="l" rtl="0" eaLnBrk="0" fontAlgn="base" hangingPunct="0">
              <a:spcBef>
                <a:spcPct val="20000"/>
              </a:spcBef>
              <a:spcAft>
                <a:spcPct val="0"/>
              </a:spcAft>
              <a:buClr>
                <a:srgbClr val="CF1C21"/>
              </a:buClr>
              <a:buSzPct val="80000"/>
              <a:buFont typeface="Wingdings" charset="0"/>
              <a:buChar char="§"/>
              <a:defRPr sz="2200" kern="1200">
                <a:solidFill>
                  <a:schemeClr val="tx1"/>
                </a:solidFill>
                <a:latin typeface="Arial" pitchFamily="34" charset="0"/>
                <a:ea typeface="ＭＳ Ｐゴシック" charset="0"/>
                <a:cs typeface="Arial" pitchFamily="34" charset="0"/>
              </a:defRPr>
            </a:lvl1pPr>
            <a:lvl2pPr marL="450850" indent="-177800"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2pPr>
            <a:lvl3pPr marL="627063" indent="-176213"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3pPr>
            <a:lvl4pPr marL="627063" indent="-176213"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4pPr>
            <a:lvl5pPr marL="627063" indent="-176213"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0" indent="-342900" defTabSz="1371783">
              <a:spcBef>
                <a:spcPct val="0"/>
              </a:spcBef>
              <a:spcAft>
                <a:spcPts val="3000"/>
              </a:spcAft>
              <a:buClr>
                <a:srgbClr val="FF0000"/>
              </a:buClr>
              <a:buFont typeface="Arial" panose="020B0604020202020204" pitchFamily="34" charset="0"/>
              <a:buChar char="•"/>
              <a:defRPr/>
            </a:pPr>
            <a:r>
              <a:rPr lang="fr-FR" sz="2600"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Arial"/>
              </a:rPr>
              <a:t>Conversation de groupe avec 6 à 12 personnes </a:t>
            </a:r>
          </a:p>
          <a:p>
            <a:pPr marL="342900" lvl="0" indent="-342900" defTabSz="1371783">
              <a:spcBef>
                <a:spcPct val="0"/>
              </a:spcBef>
              <a:spcAft>
                <a:spcPts val="3000"/>
              </a:spcAft>
              <a:buClr>
                <a:srgbClr val="FF0000"/>
              </a:buClr>
              <a:buFont typeface="Arial" panose="020B0604020202020204" pitchFamily="34" charset="0"/>
              <a:buChar char="•"/>
              <a:defRPr/>
            </a:pPr>
            <a:r>
              <a:rPr lang="fr-FR" sz="2600"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Arial"/>
              </a:rPr>
              <a:t>Généralement avec des caractéristiques similaires - femmes, hommes, jeunes, réfugiés</a:t>
            </a:r>
          </a:p>
          <a:p>
            <a:pPr marL="342900" lvl="0" indent="-342900" defTabSz="1371783">
              <a:spcBef>
                <a:spcPct val="0"/>
              </a:spcBef>
              <a:spcAft>
                <a:spcPts val="3000"/>
              </a:spcAft>
              <a:buClr>
                <a:srgbClr val="FF0000"/>
              </a:buClr>
              <a:buFont typeface="Arial" panose="020B0604020202020204" pitchFamily="34" charset="0"/>
              <a:buChar char="•"/>
              <a:defRPr/>
            </a:pPr>
            <a:r>
              <a:rPr lang="fr-FR" sz="2600"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Arial"/>
              </a:rPr>
              <a:t>Questions ouvertes</a:t>
            </a:r>
          </a:p>
          <a:p>
            <a:pPr marL="342900" lvl="0" indent="-342900" defTabSz="1371783">
              <a:spcBef>
                <a:spcPct val="0"/>
              </a:spcBef>
              <a:spcAft>
                <a:spcPts val="3000"/>
              </a:spcAft>
              <a:buClr>
                <a:srgbClr val="FF0000"/>
              </a:buClr>
              <a:buFont typeface="Arial" panose="020B0604020202020204" pitchFamily="34" charset="0"/>
              <a:buChar char="•"/>
              <a:defRPr/>
            </a:pPr>
            <a:r>
              <a:rPr lang="fr-FR" sz="2600"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Arial"/>
              </a:rPr>
              <a:t>Durée d'environ 60 à 90 minutes</a:t>
            </a:r>
          </a:p>
          <a:p>
            <a:pPr marL="342900" lvl="0" indent="-342900" defTabSz="1371783" latinLnBrk="0">
              <a:spcBef>
                <a:spcPct val="0"/>
              </a:spcBef>
              <a:spcAft>
                <a:spcPts val="3000"/>
              </a:spcAft>
              <a:buClr>
                <a:srgbClr val="FF0000"/>
              </a:buClr>
              <a:buSzPct val="80000"/>
              <a:buFont typeface="Arial" panose="020B0604020202020204" pitchFamily="34" charset="0"/>
              <a:buChar char="•"/>
              <a:tabLst/>
              <a:defRPr/>
            </a:pPr>
            <a:r>
              <a:rPr lang="fr-FR" sz="2600" dirty="0">
                <a:solidFill>
                  <a:srgbClr val="3F3F3F"/>
                </a:solidFill>
                <a:latin typeface="Open Sans" panose="020B0606030504020204" pitchFamily="34" charset="0"/>
                <a:ea typeface="Open Sans" panose="020B0606030504020204" pitchFamily="34" charset="0"/>
                <a:cs typeface="Open Sans" panose="020B0606030504020204" pitchFamily="34" charset="0"/>
                <a:sym typeface="Arial"/>
              </a:rPr>
              <a:t>Bon moyen de comprendre les opinions, les valeurs et les croyances des gens</a:t>
            </a:r>
          </a:p>
          <a:p>
            <a:pPr marL="342900" lvl="0" indent="-342900" defTabSz="1371783" latinLnBrk="0">
              <a:spcBef>
                <a:spcPct val="0"/>
              </a:spcBef>
              <a:spcAft>
                <a:spcPts val="3000"/>
              </a:spcAft>
              <a:buClr>
                <a:srgbClr val="FF0000"/>
              </a:buClr>
              <a:buSzPct val="80000"/>
              <a:buFont typeface="Arial" panose="020B0604020202020204" pitchFamily="34" charset="0"/>
              <a:buChar char="•"/>
              <a:tabLst/>
              <a:defRPr/>
            </a:pPr>
            <a:r>
              <a:rPr lang="fr-FR" sz="2600" dirty="0">
                <a:solidFill>
                  <a:srgbClr val="3F3F3F"/>
                </a:solidFill>
                <a:latin typeface="Open Sans" panose="020B0606030504020204" pitchFamily="34" charset="0"/>
                <a:ea typeface="Open Sans" panose="020B0606030504020204" pitchFamily="34" charset="0"/>
                <a:cs typeface="Open Sans" panose="020B0606030504020204" pitchFamily="34" charset="0"/>
              </a:rPr>
              <a:t>Les discussions de groupe peuvent être utilisées lors des évaluations, de la planification, du suivi et des évaluations</a:t>
            </a: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p:txBody>
      </p:sp>
      <p:pic>
        <p:nvPicPr>
          <p:cNvPr id="6" name="Picture 5" descr="A group of people sitting in chairs&#10;&#10;Description automatically generated">
            <a:extLst>
              <a:ext uri="{FF2B5EF4-FFF2-40B4-BE49-F238E27FC236}">
                <a16:creationId xmlns:a16="http://schemas.microsoft.com/office/drawing/2014/main" id="{2B36BB5A-048C-A3F1-BD21-11F50E3C666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8904" y="2589173"/>
            <a:ext cx="7937796" cy="6486256"/>
          </a:xfrm>
          <a:prstGeom prst="rect">
            <a:avLst/>
          </a:prstGeom>
        </p:spPr>
      </p:pic>
    </p:spTree>
    <p:extLst>
      <p:ext uri="{BB962C8B-B14F-4D97-AF65-F5344CB8AC3E}">
        <p14:creationId xmlns:p14="http://schemas.microsoft.com/office/powerpoint/2010/main" val="1377875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pic>
        <p:nvPicPr>
          <p:cNvPr id="7" name="Picture 6" descr="Chart&#10;&#10;Description automatically generated">
            <a:extLst>
              <a:ext uri="{FF2B5EF4-FFF2-40B4-BE49-F238E27FC236}">
                <a16:creationId xmlns:a16="http://schemas.microsoft.com/office/drawing/2014/main" id="{B684FE6C-38BE-A5DC-FFAD-646BF8D3B62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08736" y="2364184"/>
            <a:ext cx="8779264" cy="7070186"/>
          </a:xfrm>
          <a:prstGeom prst="rect">
            <a:avLst/>
          </a:prstGeom>
        </p:spPr>
      </p:pic>
      <p:sp>
        <p:nvSpPr>
          <p:cNvPr id="353" name="Google Shape;353;p42"/>
          <p:cNvSpPr txBox="1"/>
          <p:nvPr/>
        </p:nvSpPr>
        <p:spPr>
          <a:xfrm>
            <a:off x="858903" y="1073125"/>
            <a:ext cx="15480375" cy="83099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33394B"/>
              </a:buClr>
              <a:buSzPts val="4800"/>
              <a:buFont typeface="Montserrat"/>
              <a:buNone/>
              <a:tabLst/>
              <a:defRPr/>
            </a:pPr>
            <a:r>
              <a:rPr kumimoji="0" lang="fr-FR" sz="4800" b="1" i="0" u="none" strike="noStrike" cap="none" normalizeH="0" baseline="0" noProof="0">
                <a:ln>
                  <a:noFill/>
                </a:ln>
                <a:solidFill>
                  <a:srgbClr val="33394B"/>
                </a:solidFill>
                <a:effectLst/>
                <a:uLnTx/>
                <a:uFillTx/>
                <a:latin typeface="Montserrat"/>
                <a:ea typeface="Montserrat"/>
                <a:cs typeface="Montserrat"/>
                <a:sym typeface="Montserrat"/>
              </a:rPr>
              <a:t>Discussions de groupe - comment ?</a:t>
            </a:r>
          </a:p>
        </p:txBody>
      </p:sp>
      <p:sp>
        <p:nvSpPr>
          <p:cNvPr id="6" name="Content Placeholder 2">
            <a:extLst>
              <a:ext uri="{FF2B5EF4-FFF2-40B4-BE49-F238E27FC236}">
                <a16:creationId xmlns:a16="http://schemas.microsoft.com/office/drawing/2014/main" id="{FA03B622-E97F-4147-8A21-EA34674CBF5F}"/>
              </a:ext>
            </a:extLst>
          </p:cNvPr>
          <p:cNvSpPr txBox="1">
            <a:spLocks/>
          </p:cNvSpPr>
          <p:nvPr/>
        </p:nvSpPr>
        <p:spPr bwMode="auto">
          <a:xfrm>
            <a:off x="858903" y="2364184"/>
            <a:ext cx="9826030" cy="61420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37181" tIns="68591" rIns="137181" bIns="68591" numCol="1" anchor="t" anchorCtr="0" compatLnSpc="1">
            <a:prstTxWarp prst="textNoShape">
              <a:avLst/>
            </a:prstTxWarp>
          </a:bodyPr>
          <a:lstStyle>
            <a:lvl1pPr marL="273050" indent="-273050" algn="l" rtl="0" eaLnBrk="0" fontAlgn="base" hangingPunct="0">
              <a:spcBef>
                <a:spcPct val="20000"/>
              </a:spcBef>
              <a:spcAft>
                <a:spcPct val="0"/>
              </a:spcAft>
              <a:buClr>
                <a:srgbClr val="CF1C21"/>
              </a:buClr>
              <a:buSzPct val="80000"/>
              <a:buFont typeface="Wingdings" charset="0"/>
              <a:buChar char="§"/>
              <a:defRPr sz="2200" kern="1200">
                <a:solidFill>
                  <a:schemeClr val="tx1"/>
                </a:solidFill>
                <a:latin typeface="Arial" pitchFamily="34" charset="0"/>
                <a:ea typeface="ＭＳ Ｐゴシック" charset="0"/>
                <a:cs typeface="Arial" pitchFamily="34" charset="0"/>
              </a:defRPr>
            </a:lvl1pPr>
            <a:lvl2pPr marL="450850" indent="-177800"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2pPr>
            <a:lvl3pPr marL="627063" indent="-176213"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3pPr>
            <a:lvl4pPr marL="627063" indent="-176213"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4pPr>
            <a:lvl5pPr marL="627063" indent="-176213" algn="l" rtl="0"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1 </a:t>
            </a:r>
            <a:r>
              <a:rPr kumimoji="0" lang="fr-FR" b="0" i="0" u="none" strike="noStrike" cap="none" normalizeH="0" baseline="0" noProof="0" dirty="0" err="1">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animateur.rice</a:t>
            </a: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 1 personne chargée de prendre des notes et un interprète (si nécessaire)</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Préparer, traduire et tester les questions</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Espace calme et sûr</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Éviter que les dirigeants communautaires ne participent à la réunion</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Présentations, règles de base et consentement</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Écouter et donner suite à ce que les gens disent </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Faire preuve de sensibilité, d'empathie et respect</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Encouragez tout le monde à prendre la parole</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lang="fr-FR" dirty="0">
                <a:solidFill>
                  <a:prstClr val="black"/>
                </a:solidFill>
                <a:latin typeface="Open Sans" panose="020B0606030504020204" pitchFamily="34" charset="0"/>
                <a:ea typeface="Open Sans" panose="020B0606030504020204" pitchFamily="34" charset="0"/>
                <a:cs typeface="Open Sans" panose="020B0606030504020204" pitchFamily="34" charset="0"/>
              </a:rPr>
              <a:t>Poser des questions à la fin</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fr-FR" b="0" i="0" u="none" strike="noStrike" cap="none"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Fournir un retour d'information à la communauté après la discussion</a:t>
            </a:r>
          </a:p>
          <a:p>
            <a:pPr marL="0" marR="0" lvl="0" indent="0" algn="l" defTabSz="1371783" rtl="0" eaLnBrk="0" fontAlgn="base" latinLnBrk="0" hangingPunct="0">
              <a:lnSpc>
                <a:spcPct val="100000"/>
              </a:lnSpc>
              <a:spcBef>
                <a:spcPts val="0"/>
              </a:spcBef>
              <a:spcAft>
                <a:spcPts val="2400"/>
              </a:spcAft>
              <a:buClr>
                <a:srgbClr val="CF1C21"/>
              </a:buClr>
              <a:buSzPct val="80000"/>
              <a:buFont typeface="Wingdings" charset="0"/>
              <a:buNone/>
              <a:tabLst/>
              <a:defRPr/>
            </a:pPr>
            <a:r>
              <a:rPr kumimoji="0" lang="fr-FR" b="1" i="0" u="none" strike="noStrike" cap="none" normalizeH="0" baseline="0" noProof="0" dirty="0">
                <a:ln>
                  <a:noFill/>
                </a:ln>
                <a:solidFill>
                  <a:srgbClr val="F5333F"/>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Quels sont les défis les plus fréquents dans les discussions de groupe ?</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p:txBody>
      </p:sp>
    </p:spTree>
    <p:extLst>
      <p:ext uri="{BB962C8B-B14F-4D97-AF65-F5344CB8AC3E}">
        <p14:creationId xmlns:p14="http://schemas.microsoft.com/office/powerpoint/2010/main" val="1655629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25"/>
          <p:cNvSpPr txBox="1"/>
          <p:nvPr/>
        </p:nvSpPr>
        <p:spPr>
          <a:xfrm>
            <a:off x="1961498" y="4551150"/>
            <a:ext cx="14365003" cy="1186287"/>
          </a:xfrm>
          <a:prstGeom prst="rect">
            <a:avLst/>
          </a:prstGeom>
          <a:noFill/>
          <a:ln>
            <a:noFill/>
          </a:ln>
        </p:spPr>
        <p:txBody>
          <a:bodyPr spcFirstLastPara="1" wrap="square" lIns="91425" tIns="45700" rIns="91425" bIns="45700" anchor="t" anchorCtr="0">
            <a:spAutoFit/>
          </a:bodyPr>
          <a:lstStyle/>
          <a:p>
            <a:pPr marL="0" marR="0" lvl="0" indent="0" algn="ctr" rtl="0">
              <a:lnSpc>
                <a:spcPct val="80000"/>
              </a:lnSpc>
              <a:spcBef>
                <a:spcPts val="0"/>
              </a:spcBef>
              <a:spcAft>
                <a:spcPts val="0"/>
              </a:spcAft>
              <a:buNone/>
            </a:pPr>
            <a:r>
              <a:rPr lang="fr-FR" sz="8800" b="1">
                <a:solidFill>
                  <a:srgbClr val="F5333F"/>
                </a:solidFill>
                <a:latin typeface="Montserrat"/>
                <a:ea typeface="Montserrat"/>
                <a:cs typeface="Montserrat"/>
                <a:sym typeface="Montserrat"/>
              </a:rPr>
              <a:t>Des questions ?</a:t>
            </a:r>
          </a:p>
        </p:txBody>
      </p:sp>
    </p:spTree>
  </p:cSld>
  <p:clrMapOvr>
    <a:masterClrMapping/>
  </p:clrMapOvr>
</p:sld>
</file>

<file path=ppt/theme/theme1.xml><?xml version="1.0" encoding="utf-8"?>
<a:theme xmlns:a="http://schemas.openxmlformats.org/drawingml/2006/main" name="1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SharingLink xmlns="cf328f71-004c-4ec5-8aac-4c1fe87c002c"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2" ma:contentTypeDescription="Create a new document." ma:contentTypeScope="" ma:versionID="8d29dc5fa25fc1fcef507a9ef40e34d6">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03b04bbf8a8573d9e89e83f27820dd2"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BillingMetadata" ma:index="29"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9BE4F8-6B3F-4706-8570-22C906A76D41}">
  <ds:schemaRefs>
    <ds:schemaRef ds:uri="http://purl.org/dc/dcmitype/"/>
    <ds:schemaRef ds:uri="http://schemas.openxmlformats.org/package/2006/metadata/core-properties"/>
    <ds:schemaRef ds:uri="http://purl.org/dc/terms/"/>
    <ds:schemaRef ds:uri="http://www.w3.org/XML/1998/namespace"/>
    <ds:schemaRef ds:uri="http://purl.org/dc/elements/1.1/"/>
    <ds:schemaRef ds:uri="http://schemas.microsoft.com/office/2006/documentManagement/types"/>
    <ds:schemaRef ds:uri="133e5729-7bb1-4685-bd1f-c5e580a2ee33"/>
    <ds:schemaRef ds:uri="cf328f71-004c-4ec5-8aac-4c1fe87c002c"/>
    <ds:schemaRef ds:uri="http://schemas.microsoft.com/office/infopath/2007/PartnerControls"/>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09A62C01-CEB7-4F23-B41A-1DFACB2DAFDC}">
  <ds:schemaRefs>
    <ds:schemaRef ds:uri="http://schemas.microsoft.com/sharepoint/v3/contenttype/forms"/>
  </ds:schemaRefs>
</ds:datastoreItem>
</file>

<file path=customXml/itemProps3.xml><?xml version="1.0" encoding="utf-8"?>
<ds:datastoreItem xmlns:ds="http://schemas.openxmlformats.org/officeDocument/2006/customXml" ds:itemID="{A78F94E4-A565-4026-B345-C61B5A650B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33e5729-7bb1-4685-bd1f-c5e580a2ee33"/>
    <ds:schemaRef ds:uri="cf328f71-004c-4ec5-8aac-4c1fe87c0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2720</TotalTime>
  <Words>2655</Words>
  <Application>Microsoft Macintosh PowerPoint</Application>
  <PresentationFormat>Custom</PresentationFormat>
  <Paragraphs>210</Paragraphs>
  <Slides>10</Slides>
  <Notes>10</Notes>
  <HiddenSlides>2</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10</vt:i4>
      </vt:variant>
    </vt:vector>
  </HeadingPairs>
  <TitlesOfParts>
    <vt:vector size="23" baseType="lpstr">
      <vt:lpstr>Times New Roman</vt:lpstr>
      <vt:lpstr>Montserrat</vt:lpstr>
      <vt:lpstr>Montserrat SemiBold</vt:lpstr>
      <vt:lpstr>Calibri</vt:lpstr>
      <vt:lpstr>Bebas</vt:lpstr>
      <vt:lpstr>Wingdings</vt:lpstr>
      <vt:lpstr>Roboto</vt:lpstr>
      <vt:lpstr>Noto Sans Symbols</vt:lpstr>
      <vt:lpstr>Open Sans</vt:lpstr>
      <vt:lpstr>Arial</vt:lpstr>
      <vt:lpstr>1_Office Theme</vt:lpstr>
      <vt:lpstr>2_Office Theme</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Sharon Reader</cp:lastModifiedBy>
  <cp:revision>23</cp:revision>
  <dcterms:created xsi:type="dcterms:W3CDTF">2015-02-25T15:20:40Z</dcterms:created>
  <dcterms:modified xsi:type="dcterms:W3CDTF">2025-03-19T08:52:18Z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MSIP_Label_caf3f7fd-5cd4-4287-9002-aceb9af13c42_Enabled">
    <vt:lpwstr>true</vt:lpwstr>
  </property>
  <property fmtid="{D5CDD505-2E9C-101B-9397-08002B2CF9AE}" pid="5" name="MSIP_Label_caf3f7fd-5cd4-4287-9002-aceb9af13c42_SetDate">
    <vt:lpwstr>2022-04-22T16:33:11Z</vt:lpwstr>
  </property>
  <property fmtid="{D5CDD505-2E9C-101B-9397-08002B2CF9AE}" pid="6" name="MSIP_Label_caf3f7fd-5cd4-4287-9002-aceb9af13c42_Method">
    <vt:lpwstr>Privileged</vt:lpwstr>
  </property>
  <property fmtid="{D5CDD505-2E9C-101B-9397-08002B2CF9AE}" pid="7" name="MSIP_Label_caf3f7fd-5cd4-4287-9002-aceb9af13c42_Name">
    <vt:lpwstr>Public</vt:lpwstr>
  </property>
  <property fmtid="{D5CDD505-2E9C-101B-9397-08002B2CF9AE}" pid="8" name="MSIP_Label_caf3f7fd-5cd4-4287-9002-aceb9af13c42_SiteId">
    <vt:lpwstr>a2b53be5-734e-4e6c-ab0d-d184f60fd917</vt:lpwstr>
  </property>
  <property fmtid="{D5CDD505-2E9C-101B-9397-08002B2CF9AE}" pid="9" name="MSIP_Label_caf3f7fd-5cd4-4287-9002-aceb9af13c42_ActionId">
    <vt:lpwstr>98914512-19f6-4061-9779-4951b676cdfc</vt:lpwstr>
  </property>
  <property fmtid="{D5CDD505-2E9C-101B-9397-08002B2CF9AE}" pid="10" name="MSIP_Label_caf3f7fd-5cd4-4287-9002-aceb9af13c42_ContentBits">
    <vt:lpwstr>2</vt:lpwstr>
  </property>
  <property fmtid="{D5CDD505-2E9C-101B-9397-08002B2CF9AE}" pid="11" name="ContentTypeId">
    <vt:lpwstr>0x01010088EE9237482712449971AC4496F4F58A</vt:lpwstr>
  </property>
  <property fmtid="{D5CDD505-2E9C-101B-9397-08002B2CF9AE}" pid="12" name="MediaServiceImageTags">
    <vt:lpwstr/>
  </property>
</Properties>
</file>