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Lst>
  <p:notesMasterIdLst>
    <p:notesMasterId r:id="rId16"/>
  </p:notesMasterIdLst>
  <p:sldIdLst>
    <p:sldId id="2076137767" r:id="rId5"/>
    <p:sldId id="2076137829" r:id="rId6"/>
    <p:sldId id="2076137831" r:id="rId7"/>
    <p:sldId id="2076137761" r:id="rId8"/>
    <p:sldId id="2076137828" r:id="rId9"/>
    <p:sldId id="2076137826" r:id="rId10"/>
    <p:sldId id="269" r:id="rId11"/>
    <p:sldId id="2076137827" r:id="rId12"/>
    <p:sldId id="261" r:id="rId13"/>
    <p:sldId id="2076137830" r:id="rId14"/>
    <p:sldId id="280" r:id="rId15"/>
  </p:sldIdLst>
  <p:sldSz cx="18288000" cy="10288588"/>
  <p:notesSz cx="6858000" cy="9144000"/>
  <p:embeddedFontLst>
    <p:embeddedFont>
      <p:font typeface="Montserrat" pitchFamily="2" charset="77"/>
      <p:regular r:id="rId17"/>
      <p:bold r:id="rId18"/>
      <p:italic r:id="rId19"/>
      <p:boldItalic r:id="rId20"/>
    </p:embeddedFont>
    <p:embeddedFont>
      <p:font typeface="Montserrat SemiBold" pitchFamily="2" charset="77"/>
      <p:regular r:id="rId21"/>
      <p:bold r:id="rId22"/>
      <p:italic r:id="rId23"/>
      <p:boldItalic r:id="rId24"/>
    </p:embeddedFont>
    <p:embeddedFont>
      <p:font typeface="Open Sans" panose="020B0606030504020204" pitchFamily="34" charset="0"/>
      <p:regular r:id="rId25"/>
      <p:bold r:id="rId26"/>
      <p:italic r:id="rId27"/>
      <p:boldItalic r:id="rId28"/>
    </p:embeddedFont>
    <p:embeddedFont>
      <p:font typeface="Roboto" panose="02000000000000000000" pitchFamily="2" charset="0"/>
      <p:regular r:id="rId29"/>
      <p:bold r:id="rId30"/>
      <p:italic r:id="rId31"/>
      <p:boldItalic r:id="rId3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69" roundtripDataSignature="AMtx7mi+WuvN/8VfCgbXThubEDrGgFiIj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F7C2B00-AFDC-DE43-C893-5B1B58642409}" name="Sharon Reader" initials="SR" userId="ca5c8e1e0ed0967f" providerId="Windows Live"/>
  <p188:author id="{5E84FAFF-A465-F3D2-E8A9-1E8964DEEB9A}" name="Ombretta BAGGIO" initials="OB" userId="S::ombretta.baggio@ifrc.org::7b3fb4fe-2684-4892-9f38-a1ec0f99715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43931"/>
    <a:srgbClr val="D42531"/>
    <a:srgbClr val="01C8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C9F2D6D-AA14-4A41-89A3-7D3B8DB88CD3}" v="1" dt="2025-03-19T08:52:04.45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409"/>
    <p:restoredTop sz="81905" autoAdjust="0"/>
  </p:normalViewPr>
  <p:slideViewPr>
    <p:cSldViewPr snapToGrid="0">
      <p:cViewPr varScale="1">
        <p:scale>
          <a:sx n="69" d="100"/>
          <a:sy n="69" d="100"/>
        </p:scale>
        <p:origin x="1360" y="208"/>
      </p:cViewPr>
      <p:guideLst/>
    </p:cSldViewPr>
  </p:slideViewPr>
  <p:notesTextViewPr>
    <p:cViewPr>
      <p:scale>
        <a:sx n="1" d="1"/>
        <a:sy n="1" d="1"/>
      </p:scale>
      <p:origin x="0" y="0"/>
    </p:cViewPr>
  </p:notesTextViewPr>
  <p:sorterViewPr>
    <p:cViewPr>
      <p:scale>
        <a:sx n="106" d="100"/>
        <a:sy n="106" d="100"/>
      </p:scale>
      <p:origin x="0" y="0"/>
    </p:cViewPr>
  </p:sorterViewPr>
  <p:notesViewPr>
    <p:cSldViewPr snapToGrid="0">
      <p:cViewPr varScale="1">
        <p:scale>
          <a:sx n="100" d="100"/>
          <a:sy n="100" d="100"/>
        </p:scale>
        <p:origin x="0" y="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font" Target="fonts/font2.fntdata"/><Relationship Id="rId26" Type="http://schemas.openxmlformats.org/officeDocument/2006/relationships/font" Target="fonts/font10.fntdata"/><Relationship Id="rId21" Type="http://schemas.openxmlformats.org/officeDocument/2006/relationships/font" Target="fonts/font5.fntdata"/><Relationship Id="rId76"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1.fntdata"/><Relationship Id="rId25" Type="http://schemas.openxmlformats.org/officeDocument/2006/relationships/font" Target="fonts/font9.fntdata"/><Relationship Id="rId71"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font" Target="fonts/font4.fntdata"/><Relationship Id="rId29" Type="http://schemas.openxmlformats.org/officeDocument/2006/relationships/font" Target="fonts/font13.fntdata"/><Relationship Id="rId70" Type="http://schemas.openxmlformats.org/officeDocument/2006/relationships/presProps" Target="presProps.xml"/><Relationship Id="rId75"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8.fntdata"/><Relationship Id="rId32" Type="http://schemas.openxmlformats.org/officeDocument/2006/relationships/font" Target="fonts/font16.fntdata"/><Relationship Id="rId7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7.fntdata"/><Relationship Id="rId28" Type="http://schemas.openxmlformats.org/officeDocument/2006/relationships/font" Target="fonts/font12.fntdata"/><Relationship Id="rId10" Type="http://schemas.openxmlformats.org/officeDocument/2006/relationships/slide" Target="slides/slide6.xml"/><Relationship Id="rId19" Type="http://schemas.openxmlformats.org/officeDocument/2006/relationships/font" Target="fonts/font3.fntdata"/><Relationship Id="rId31" Type="http://schemas.openxmlformats.org/officeDocument/2006/relationships/font" Target="fonts/font15.fntdata"/><Relationship Id="rId7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6.fntdata"/><Relationship Id="rId27" Type="http://schemas.openxmlformats.org/officeDocument/2006/relationships/font" Target="fonts/font11.fntdata"/><Relationship Id="rId30" Type="http://schemas.openxmlformats.org/officeDocument/2006/relationships/font" Target="fonts/font14.fntdata"/><Relationship Id="rId69" Type="http://customschemas.google.com/relationships/presentationmetadata" Target="metadata"/><Relationship Id="rId8" Type="http://schemas.openxmlformats.org/officeDocument/2006/relationships/slide" Target="slides/slide4.xml"/><Relationship Id="rId72" Type="http://schemas.openxmlformats.org/officeDocument/2006/relationships/theme" Target="theme/theme1.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aron Reader" userId="192b71f1-1400-4988-a857-69de893750f9" providerId="ADAL" clId="{6C9F2D6D-AA14-4A41-89A3-7D3B8DB88CD3}"/>
    <pc:docChg chg="modSld">
      <pc:chgData name="Sharon Reader" userId="192b71f1-1400-4988-a857-69de893750f9" providerId="ADAL" clId="{6C9F2D6D-AA14-4A41-89A3-7D3B8DB88CD3}" dt="2025-03-19T08:52:04.456" v="1" actId="18331"/>
      <pc:docMkLst>
        <pc:docMk/>
      </pc:docMkLst>
      <pc:sldChg chg="modSp">
        <pc:chgData name="Sharon Reader" userId="192b71f1-1400-4988-a857-69de893750f9" providerId="ADAL" clId="{6C9F2D6D-AA14-4A41-89A3-7D3B8DB88CD3}" dt="2025-03-19T08:52:04.456" v="1" actId="18331"/>
        <pc:sldMkLst>
          <pc:docMk/>
          <pc:sldMk cId="2154719816" sldId="2076137828"/>
        </pc:sldMkLst>
        <pc:picChg chg="mod">
          <ac:chgData name="Sharon Reader" userId="192b71f1-1400-4988-a857-69de893750f9" providerId="ADAL" clId="{6C9F2D6D-AA14-4A41-89A3-7D3B8DB88CD3}" dt="2025-03-19T08:52:04.456" v="1" actId="18331"/>
          <ac:picMkLst>
            <pc:docMk/>
            <pc:sldMk cId="2154719816" sldId="2076137828"/>
            <ac:picMk id="4" creationId="{D1E5757D-3625-F213-AAEC-ACA1ECC0A8F1}"/>
          </ac:picMkLst>
        </pc:picChg>
      </pc:sldChg>
      <pc:sldChg chg="mod modShow">
        <pc:chgData name="Sharon Reader" userId="192b71f1-1400-4988-a857-69de893750f9" providerId="ADAL" clId="{6C9F2D6D-AA14-4A41-89A3-7D3B8DB88CD3}" dt="2025-03-18T18:37:39.970" v="0" actId="729"/>
        <pc:sldMkLst>
          <pc:docMk/>
          <pc:sldMk cId="3010878660" sldId="2076137831"/>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Google Shape;462;p1: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3" name="Google Shape;463;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64" name="Google Shape;464;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p2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6" name="Google Shape;676;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a:t>VOIR LE GUIDE DU FORMATEUR POUR LES INSTRUCTIONS RELATIVES À CET EXERCICE</a:t>
            </a:r>
          </a:p>
        </p:txBody>
      </p:sp>
      <p:sp>
        <p:nvSpPr>
          <p:cNvPr id="677" name="Google Shape;677;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10</a:t>
            </a:fld>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7714308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1"/>
        <p:cNvGrpSpPr/>
        <p:nvPr/>
      </p:nvGrpSpPr>
      <p:grpSpPr>
        <a:xfrm>
          <a:off x="0" y="0"/>
          <a:ext cx="0" cy="0"/>
          <a:chOff x="0" y="0"/>
          <a:chExt cx="0" cy="0"/>
        </a:xfrm>
      </p:grpSpPr>
      <p:sp>
        <p:nvSpPr>
          <p:cNvPr id="692" name="Google Shape;692;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dirty="0"/>
          </a:p>
        </p:txBody>
      </p:sp>
      <p:sp>
        <p:nvSpPr>
          <p:cNvPr id="693" name="Google Shape;693;p24: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p2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6" name="Google Shape;676;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a:t>VOIR LE GUIDE DU FORMATEUR POUR LES INSTRUCTIONS RELATIVES À CET EXERCICE</a:t>
            </a:r>
          </a:p>
        </p:txBody>
      </p:sp>
      <p:sp>
        <p:nvSpPr>
          <p:cNvPr id="677" name="Google Shape;677;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2</a:t>
            </a:fld>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5016348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p2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6" name="Google Shape;676;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a:t>VOIR LE GUIDE DU FORMATEUR POUR LES INSTRUCTIONS RELATIVES À CET EXERCICE</a:t>
            </a:r>
          </a:p>
        </p:txBody>
      </p:sp>
      <p:sp>
        <p:nvSpPr>
          <p:cNvPr id="677" name="Google Shape;677;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3</a:t>
            </a:fld>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5608403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p2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6" name="Google Shape;676;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dirty="0"/>
              <a:t>NOTES DU FORMATEUR</a:t>
            </a:r>
          </a:p>
          <a:p>
            <a:pPr marL="0" lvl="0" indent="0" algn="l" rtl="0">
              <a:lnSpc>
                <a:spcPct val="100000"/>
              </a:lnSpc>
              <a:spcBef>
                <a:spcPts val="0"/>
              </a:spcBef>
              <a:spcAft>
                <a:spcPts val="0"/>
              </a:spcAft>
              <a:buSzPts val="1400"/>
              <a:buNone/>
            </a:pPr>
            <a:endParaRPr dirty="0"/>
          </a:p>
          <a:p>
            <a:pPr marL="285750" marR="0" lvl="0"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fr-FR" sz="1800" b="1" dirty="0">
                <a:latin typeface="Calibri"/>
                <a:ea typeface="Calibri"/>
                <a:cs typeface="Calibri"/>
                <a:sym typeface="Calibri"/>
              </a:rPr>
              <a:t>AVANT</a:t>
            </a:r>
            <a:r>
              <a:rPr lang="fr-FR" sz="1800" dirty="0">
                <a:latin typeface="Calibri"/>
                <a:ea typeface="Calibri"/>
                <a:cs typeface="Calibri"/>
                <a:sym typeface="Calibri"/>
              </a:rPr>
              <a:t> de montrer la définition, demander si quelqu'un peut expliquer ce que l'engagement communautaire et la redevabilité signifient dans son travail ou son secteur.</a:t>
            </a:r>
          </a:p>
          <a:p>
            <a:pPr marL="285750" marR="0" lvl="0"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1800" b="0" dirty="0">
              <a:latin typeface="Calibri"/>
              <a:cs typeface="Calibri"/>
              <a:sym typeface="Calibri"/>
            </a:endParaRPr>
          </a:p>
          <a:p>
            <a:pPr marL="285750" marR="0" lvl="0"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fr-FR" dirty="0"/>
              <a:t>Montrer le diagramme sur la diapositive, qui présente les quatre approches fondamentales de l'engagement communautaire et la manière dont elles peuvent nous aider à être conscients de nos responsabilités envers les personnes que nous aidons.</a:t>
            </a:r>
          </a:p>
          <a:p>
            <a:pPr marL="285750" marR="0" lvl="0"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dirty="0"/>
          </a:p>
          <a:p>
            <a:pPr marL="285750" marR="0" lvl="0"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fr-FR" dirty="0"/>
              <a:t>Lire la définition complète de l'engagement communautaire et la redevabilité dans le guide CEA :</a:t>
            </a:r>
          </a:p>
          <a:p>
            <a:pPr marL="742950" marR="0" lvl="1"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fr-FR" sz="1804" b="0" i="0" u="none" strike="noStrike" cap="none" dirty="0">
                <a:solidFill>
                  <a:schemeClr val="dk1"/>
                </a:solidFill>
                <a:effectLst/>
                <a:latin typeface="Calibri"/>
                <a:ea typeface="Calibri"/>
                <a:cs typeface="Calibri"/>
                <a:sym typeface="Calibri"/>
              </a:rPr>
              <a:t>L'engagement communautaire et la redevabilité sont une méthode de travail qui reconnaît et valorise tous les membres de la communauté en tant que partenaires égaux, dont les divers besoins, priorités et préférences guident toutes nos actions. Nous y parvenons en intégrant dans nos programmes et nos opérations une participation significative de la communauté, une communication ouverte et honnête ainsi que des mécanismes permettant d'écouter les retours d'information et d'y donner suite. Les preuves, l'expérience et le bon sens nous disent que lorsque nous faisons réellement participer les communautés et qu'elles jouent un rôle actif dans la conception et la gestion des programmes et des opérations, les résultats sont plus efficaces, plus durables et de meilleure qualité.</a:t>
            </a:r>
          </a:p>
          <a:p>
            <a:pPr marL="742950" marR="0" lvl="1"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1804" b="0" i="0" u="none" strike="noStrike" cap="none" dirty="0">
              <a:solidFill>
                <a:schemeClr val="dk1"/>
              </a:solidFill>
              <a:effectLst/>
              <a:latin typeface="Calibri"/>
              <a:ea typeface="Calibri"/>
              <a:cs typeface="Calibri"/>
              <a:sym typeface="Calibri"/>
            </a:endParaRPr>
          </a:p>
          <a:p>
            <a:pPr marL="742950" marR="0" lvl="1"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fr-FR" sz="1804" b="0" i="0" u="none" strike="noStrike" cap="none" dirty="0">
                <a:solidFill>
                  <a:schemeClr val="dk1"/>
                </a:solidFill>
                <a:effectLst/>
                <a:latin typeface="Calibri"/>
                <a:ea typeface="Calibri"/>
                <a:cs typeface="Calibri"/>
                <a:sym typeface="Calibri"/>
              </a:rPr>
              <a:t>Expliquer :</a:t>
            </a: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fr-FR" sz="2000" dirty="0">
                <a:latin typeface="Calibri"/>
                <a:ea typeface="Calibri"/>
                <a:cs typeface="Calibri"/>
                <a:sym typeface="Calibri"/>
              </a:rPr>
              <a:t>La </a:t>
            </a:r>
            <a:r>
              <a:rPr lang="fr-FR" sz="2000" b="1" dirty="0">
                <a:latin typeface="Calibri"/>
                <a:ea typeface="Calibri"/>
                <a:cs typeface="Calibri"/>
                <a:sym typeface="Calibri"/>
              </a:rPr>
              <a:t>participation</a:t>
            </a:r>
            <a:r>
              <a:rPr lang="fr-FR" sz="2000" dirty="0">
                <a:latin typeface="Calibri"/>
                <a:ea typeface="Calibri"/>
                <a:cs typeface="Calibri"/>
                <a:sym typeface="Calibri"/>
              </a:rPr>
              <a:t> consiste à prendre des décisions avec la communauté sur la manière dont les programmes et les opérations sont conçus, gérés et mis en œuvre et, dans la mesure du possible, nous aidons les communautés à diriger et à façonner leurs propres solutions et changements à leur manière</a:t>
            </a: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2000" b="0" dirty="0">
              <a:latin typeface="Calibri"/>
              <a:cs typeface="Calibri"/>
              <a:sym typeface="Calibri"/>
            </a:endParaRP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fr-FR" sz="2000" dirty="0">
                <a:latin typeface="Calibri"/>
                <a:cs typeface="Calibri"/>
                <a:sym typeface="Calibri"/>
              </a:rPr>
              <a:t>Une </a:t>
            </a:r>
            <a:r>
              <a:rPr lang="fr-FR" sz="2000" b="1" dirty="0">
                <a:latin typeface="Calibri"/>
                <a:cs typeface="Calibri"/>
                <a:sym typeface="Calibri"/>
              </a:rPr>
              <a:t>communication ouverte, honnête et régulière</a:t>
            </a:r>
            <a:r>
              <a:rPr lang="fr-FR" sz="2000" dirty="0">
                <a:latin typeface="Calibri"/>
                <a:cs typeface="Calibri"/>
                <a:sym typeface="Calibri"/>
              </a:rPr>
              <a:t> permet de s'assurer que les communautés comprennent qui nous sommes et ce que nous faisons dans leur communauté, et qu'elles disposent des informations dont elles ont besoin pour prendre des décisions et agir en vue de protéger et d'améliorer leur vie, leur communauté et leur santé</a:t>
            </a: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2000" b="0" dirty="0">
              <a:latin typeface="Calibri"/>
              <a:cs typeface="Calibri"/>
              <a:sym typeface="Calibri"/>
            </a:endParaRP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fr-FR" sz="2000" dirty="0">
                <a:latin typeface="Calibri"/>
                <a:ea typeface="Calibri"/>
                <a:cs typeface="Calibri"/>
                <a:sym typeface="Calibri"/>
              </a:rPr>
              <a:t>Les</a:t>
            </a:r>
            <a:r>
              <a:rPr lang="fr-FR" sz="2000" b="1" dirty="0">
                <a:latin typeface="Calibri"/>
                <a:ea typeface="Calibri"/>
                <a:cs typeface="Calibri"/>
                <a:sym typeface="Calibri"/>
              </a:rPr>
              <a:t> systèmes de retour d'information</a:t>
            </a:r>
            <a:r>
              <a:rPr lang="fr-FR" sz="2000" dirty="0">
                <a:latin typeface="Calibri"/>
                <a:ea typeface="Calibri"/>
                <a:cs typeface="Calibri"/>
                <a:sym typeface="Calibri"/>
              </a:rPr>
              <a:t> nous permettent de recevoir, d'analyser, de répondre et d'agir en fonction des questions, des plaintes, des demandes, des suggestions, des croyances, des rumeurs et des encouragements de la communauté</a:t>
            </a:r>
            <a:r>
              <a:rPr lang="fr-FR" sz="2000" b="0" dirty="0">
                <a:latin typeface="Calibri"/>
                <a:ea typeface="Calibri"/>
                <a:cs typeface="Calibri"/>
                <a:sym typeface="Calibri"/>
              </a:rPr>
              <a:t> Il peut s'agir des services et de l'aide que nous fournissons, de convictions sur un sujet spécifique ou une question liée à notre travail (par exemple, un problème de santé publique), ou du comportement et de la conduite de notre personnel et de nos bénévoles</a:t>
            </a: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2000" b="0" i="0" u="none" strike="noStrike" cap="none" dirty="0">
              <a:solidFill>
                <a:schemeClr val="dk1"/>
              </a:solidFill>
              <a:effectLst/>
              <a:latin typeface="Calibri"/>
              <a:ea typeface="Calibri"/>
              <a:cs typeface="Calibri"/>
              <a:sym typeface="Calibri"/>
            </a:endParaRP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fr-FR" sz="2000" dirty="0"/>
              <a:t>La </a:t>
            </a:r>
            <a:r>
              <a:rPr lang="fr-FR" sz="2000" b="1" dirty="0"/>
              <a:t>compréhension de la communauté</a:t>
            </a:r>
            <a:r>
              <a:rPr lang="fr-FR" sz="2000" dirty="0"/>
              <a:t> consiste à s'assurer que nous comprenons les communautés avec lesquelles nous travaillons, y compris la situation dans laquelle elles vivent et leurs besoins, priorités, opinions et capacités - ainsi que les influences sociales, culturelles, politiques, économiques et environnementales plus larges qui ont un impact sur leur vie.</a:t>
            </a: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2000" dirty="0"/>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fr-FR" sz="2000" b="1" dirty="0">
                <a:latin typeface="Calibri"/>
                <a:ea typeface="Calibri"/>
                <a:cs typeface="Calibri"/>
                <a:sym typeface="Calibri"/>
              </a:rPr>
              <a:t>Ensemble</a:t>
            </a:r>
            <a:r>
              <a:rPr lang="fr-FR" sz="2000" dirty="0">
                <a:latin typeface="Calibri"/>
                <a:ea typeface="Calibri"/>
                <a:cs typeface="Calibri"/>
                <a:sym typeface="Calibri"/>
              </a:rPr>
              <a:t>, ces quatre approches fondamentales de l'engagement communautaire nous aident à garantir que</a:t>
            </a:r>
          </a:p>
          <a:p>
            <a:pPr marL="1714500" lvl="3" indent="-342900" algn="l" rtl="0">
              <a:lnSpc>
                <a:spcPct val="100000"/>
              </a:lnSpc>
              <a:spcBef>
                <a:spcPts val="540"/>
              </a:spcBef>
              <a:spcAft>
                <a:spcPts val="0"/>
              </a:spcAft>
              <a:buClr>
                <a:schemeClr val="dk1"/>
              </a:buClr>
              <a:buSzPts val="1800"/>
              <a:buFont typeface="Arial"/>
              <a:buChar char="•"/>
            </a:pPr>
            <a:r>
              <a:rPr lang="fr-FR" dirty="0"/>
              <a:t>Le soutien que nous apportons est pertinent, utile et adapté, et répond aux besoins des personnes</a:t>
            </a:r>
          </a:p>
          <a:p>
            <a:pPr marL="1714500" lvl="3" indent="-342900" algn="l" rtl="0">
              <a:lnSpc>
                <a:spcPct val="100000"/>
              </a:lnSpc>
              <a:spcBef>
                <a:spcPts val="540"/>
              </a:spcBef>
              <a:spcAft>
                <a:spcPts val="0"/>
              </a:spcAft>
              <a:buClr>
                <a:schemeClr val="dk1"/>
              </a:buClr>
              <a:buSzPts val="1800"/>
              <a:buFont typeface="Arial"/>
              <a:buChar char="•"/>
            </a:pPr>
            <a:r>
              <a:rPr lang="fr-FR" dirty="0"/>
              <a:t>Nos programmes et nos opérations sont dirigés et pris en charge par les communautés </a:t>
            </a:r>
          </a:p>
          <a:p>
            <a:pPr marL="1714500" lvl="3" indent="-342900" algn="l" rtl="0">
              <a:lnSpc>
                <a:spcPct val="100000"/>
              </a:lnSpc>
              <a:spcBef>
                <a:spcPts val="540"/>
              </a:spcBef>
              <a:spcAft>
                <a:spcPts val="0"/>
              </a:spcAft>
              <a:buClr>
                <a:schemeClr val="dk1"/>
              </a:buClr>
              <a:buSzPts val="1800"/>
              <a:buFont typeface="Arial"/>
              <a:buChar char="•"/>
            </a:pPr>
            <a:r>
              <a:rPr lang="fr-FR" dirty="0"/>
              <a:t>Nous traitons les membres de la communauté avec dignité et respect, en les considérant sur un pied d'égalité avec les autres partenaires, avec des connaissances et des compétences de grande valeur </a:t>
            </a:r>
          </a:p>
          <a:p>
            <a:pPr marL="1714500" lvl="3" indent="-342900" algn="l" rtl="0">
              <a:lnSpc>
                <a:spcPct val="100000"/>
              </a:lnSpc>
              <a:spcBef>
                <a:spcPts val="540"/>
              </a:spcBef>
              <a:spcAft>
                <a:spcPts val="0"/>
              </a:spcAft>
              <a:buClr>
                <a:schemeClr val="dk1"/>
              </a:buClr>
              <a:buSzPts val="1800"/>
              <a:buFont typeface="Arial"/>
              <a:buChar char="•"/>
            </a:pPr>
            <a:r>
              <a:rPr lang="fr-FR" dirty="0"/>
              <a:t>nos interventions n'ont pas de conséquences négatives, comme le fait de nuire aux marchés locaux en distribuant de l'aide ou d'attiser les tensions entre différents groupes</a:t>
            </a:r>
          </a:p>
          <a:p>
            <a:pPr marL="342900" lvl="0" indent="-215900" algn="l" rtl="0">
              <a:lnSpc>
                <a:spcPct val="100000"/>
              </a:lnSpc>
              <a:spcBef>
                <a:spcPts val="1000"/>
              </a:spcBef>
              <a:spcAft>
                <a:spcPts val="0"/>
              </a:spcAft>
              <a:buClr>
                <a:schemeClr val="dk1"/>
              </a:buClr>
              <a:buSzPts val="2000"/>
              <a:buFont typeface="Arial"/>
              <a:buNone/>
            </a:pPr>
            <a:endParaRPr lang="en-GB" sz="2000" b="0" dirty="0">
              <a:latin typeface="Calibri"/>
              <a:ea typeface="Calibri"/>
              <a:cs typeface="Calibri"/>
              <a:sym typeface="Calibri"/>
            </a:endParaRPr>
          </a:p>
          <a:p>
            <a:pPr marL="342900" lvl="0" indent="-342900" algn="l" rtl="0">
              <a:lnSpc>
                <a:spcPct val="100000"/>
              </a:lnSpc>
              <a:spcBef>
                <a:spcPts val="1000"/>
              </a:spcBef>
              <a:spcAft>
                <a:spcPts val="0"/>
              </a:spcAft>
              <a:buClr>
                <a:schemeClr val="dk1"/>
              </a:buClr>
              <a:buSzPts val="2000"/>
              <a:buFont typeface="Arial"/>
              <a:buChar char="•"/>
            </a:pPr>
            <a:r>
              <a:rPr lang="fr-FR" sz="2000" b="1" dirty="0">
                <a:latin typeface="Calibri"/>
                <a:ea typeface="Calibri"/>
                <a:cs typeface="Calibri"/>
                <a:sym typeface="Calibri"/>
              </a:rPr>
              <a:t>Il est essentiel de souligner que la Croix-Rouge et le Croissant-Rouge ont été créés pour aider les communautés. Par conséquent, si nous ne répondons pas aux besoins, aux préférences et aux priorités des communautés, nous ne répondons pas à notre propre mandat.</a:t>
            </a:r>
          </a:p>
          <a:p>
            <a:pPr marL="342900" lvl="0" indent="-228282" algn="l" rtl="0">
              <a:lnSpc>
                <a:spcPct val="100000"/>
              </a:lnSpc>
              <a:spcBef>
                <a:spcPts val="542"/>
              </a:spcBef>
              <a:spcAft>
                <a:spcPts val="0"/>
              </a:spcAft>
              <a:buClr>
                <a:schemeClr val="dk1"/>
              </a:buClr>
              <a:buSzPts val="1805"/>
              <a:buFont typeface="Arial"/>
              <a:buNone/>
            </a:pPr>
            <a:endParaRPr dirty="0"/>
          </a:p>
        </p:txBody>
      </p:sp>
      <p:sp>
        <p:nvSpPr>
          <p:cNvPr id="677" name="Google Shape;677;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4</a:t>
            </a:fld>
            <a:endParaRPr lang="en-GB"/>
          </a:p>
        </p:txBody>
      </p:sp>
    </p:spTree>
    <p:extLst>
      <p:ext uri="{BB962C8B-B14F-4D97-AF65-F5344CB8AC3E}">
        <p14:creationId xmlns:p14="http://schemas.microsoft.com/office/powerpoint/2010/main" val="39398068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fr-FR" b="1" dirty="0"/>
              <a:t>NOTES DU FORMATEUR</a:t>
            </a:r>
          </a:p>
          <a:p>
            <a:pPr marL="0" lvl="0" indent="0" algn="l" rtl="0">
              <a:lnSpc>
                <a:spcPct val="100000"/>
              </a:lnSpc>
              <a:spcBef>
                <a:spcPts val="542"/>
              </a:spcBef>
              <a:spcAft>
                <a:spcPts val="0"/>
              </a:spcAft>
              <a:buSzPts val="1400"/>
              <a:buNone/>
            </a:pPr>
            <a:endParaRPr lang="en-GB" dirty="0"/>
          </a:p>
          <a:p>
            <a:pPr marL="342900" lvl="0" indent="-342900" algn="l" rtl="0">
              <a:lnSpc>
                <a:spcPct val="100000"/>
              </a:lnSpc>
              <a:spcBef>
                <a:spcPts val="540"/>
              </a:spcBef>
              <a:spcAft>
                <a:spcPts val="0"/>
              </a:spcAft>
              <a:buSzPts val="1400"/>
              <a:buFontTx/>
              <a:buChar char="-"/>
            </a:pPr>
            <a:r>
              <a:rPr lang="fr-FR" dirty="0"/>
              <a:t>Organiser une discussion plénière de 5 minutes sur le rôle du personnel et des bénévoles de l'agence dans l'engagement communautaire. Demander</a:t>
            </a:r>
          </a:p>
          <a:p>
            <a:pPr marL="342900" lvl="0" indent="-342900" algn="l" rtl="0">
              <a:lnSpc>
                <a:spcPct val="100000"/>
              </a:lnSpc>
              <a:spcBef>
                <a:spcPts val="540"/>
              </a:spcBef>
              <a:spcAft>
                <a:spcPts val="0"/>
              </a:spcAft>
              <a:buSzPts val="1400"/>
              <a:buFontTx/>
              <a:buChar char="-"/>
            </a:pPr>
            <a:r>
              <a:rPr lang="fr-FR" dirty="0"/>
              <a:t>Quelle est l'importance des branches pour un bon engagement communautaire ?</a:t>
            </a:r>
          </a:p>
          <a:p>
            <a:pPr marL="342900" lvl="0" indent="-342900" algn="l" rtl="0">
              <a:lnSpc>
                <a:spcPct val="100000"/>
              </a:lnSpc>
              <a:spcBef>
                <a:spcPts val="540"/>
              </a:spcBef>
              <a:spcAft>
                <a:spcPts val="0"/>
              </a:spcAft>
              <a:buSzPts val="1400"/>
              <a:buFontTx/>
              <a:buChar char="-"/>
            </a:pPr>
            <a:r>
              <a:rPr lang="fr-FR" dirty="0"/>
              <a:t>Quel est leur rôle ?</a:t>
            </a:r>
          </a:p>
          <a:p>
            <a:pPr marL="342900" lvl="0" indent="-342900" algn="l" rtl="0">
              <a:lnSpc>
                <a:spcPct val="100000"/>
              </a:lnSpc>
              <a:spcBef>
                <a:spcPts val="540"/>
              </a:spcBef>
              <a:spcAft>
                <a:spcPts val="0"/>
              </a:spcAft>
              <a:buSzPts val="1400"/>
              <a:buFontTx/>
              <a:buChar char="-"/>
            </a:pPr>
            <a:r>
              <a:rPr lang="fr-FR" dirty="0"/>
              <a:t>De quoi sont-elles responsables ?</a:t>
            </a:r>
          </a:p>
          <a:p>
            <a:pPr marL="342900" lvl="0" indent="-342900" algn="l" rtl="0">
              <a:lnSpc>
                <a:spcPct val="100000"/>
              </a:lnSpc>
              <a:spcBef>
                <a:spcPts val="540"/>
              </a:spcBef>
              <a:spcAft>
                <a:spcPts val="0"/>
              </a:spcAft>
              <a:buSzPts val="1400"/>
              <a:buFontTx/>
              <a:buChar char="-"/>
            </a:pPr>
            <a:endParaRPr lang="en-GB" dirty="0"/>
          </a:p>
          <a:p>
            <a:pPr marL="342900" lvl="0" indent="-342900" algn="l" rtl="0">
              <a:lnSpc>
                <a:spcPct val="100000"/>
              </a:lnSpc>
              <a:spcBef>
                <a:spcPts val="540"/>
              </a:spcBef>
              <a:spcAft>
                <a:spcPts val="0"/>
              </a:spcAft>
              <a:buSzPts val="1400"/>
              <a:buFontTx/>
              <a:buChar char="-"/>
            </a:pPr>
            <a:r>
              <a:rPr lang="fr-FR" dirty="0"/>
              <a:t>Les réponses peuvent être les suivantes :</a:t>
            </a:r>
          </a:p>
          <a:p>
            <a:pPr marL="800100" lvl="1" indent="-342900" algn="l" rtl="0">
              <a:lnSpc>
                <a:spcPct val="100000"/>
              </a:lnSpc>
              <a:spcBef>
                <a:spcPts val="540"/>
              </a:spcBef>
              <a:spcAft>
                <a:spcPts val="0"/>
              </a:spcAft>
              <a:buSzPts val="1400"/>
              <a:buFontTx/>
              <a:buChar char="-"/>
            </a:pPr>
            <a:r>
              <a:rPr lang="fr-FR" dirty="0"/>
              <a:t>Les bénévoles impliquent les membres de la communauté tous les jours pendant les activités en répondant aux questions, en partageant des informations et en signalant à la branche ce qu'ils voient et entendent</a:t>
            </a:r>
          </a:p>
          <a:p>
            <a:pPr marL="800100" lvl="1" indent="-342900" algn="l" rtl="0">
              <a:lnSpc>
                <a:spcPct val="100000"/>
              </a:lnSpc>
              <a:spcBef>
                <a:spcPts val="540"/>
              </a:spcBef>
              <a:spcAft>
                <a:spcPts val="0"/>
              </a:spcAft>
              <a:buSzPts val="1400"/>
              <a:buFontTx/>
              <a:buChar char="-"/>
            </a:pPr>
            <a:r>
              <a:rPr lang="fr-FR" dirty="0"/>
              <a:t>Les bénévoles et les branches impliquent les membres de la communauté dans la planification et la réalisation des activités</a:t>
            </a:r>
          </a:p>
          <a:p>
            <a:pPr marL="800100" lvl="1" indent="-342900" algn="l" rtl="0">
              <a:lnSpc>
                <a:spcPct val="100000"/>
              </a:lnSpc>
              <a:spcBef>
                <a:spcPts val="540"/>
              </a:spcBef>
              <a:spcAft>
                <a:spcPts val="0"/>
              </a:spcAft>
              <a:buSzPts val="1400"/>
              <a:buFontTx/>
              <a:buChar char="-"/>
            </a:pPr>
            <a:r>
              <a:rPr lang="fr-FR" dirty="0"/>
              <a:t>Ils font le lien entre la communauté et la Société nationale</a:t>
            </a:r>
          </a:p>
          <a:p>
            <a:pPr marL="800100" lvl="1" indent="-342900" algn="l" rtl="0">
              <a:lnSpc>
                <a:spcPct val="100000"/>
              </a:lnSpc>
              <a:spcBef>
                <a:spcPts val="540"/>
              </a:spcBef>
              <a:spcAft>
                <a:spcPts val="0"/>
              </a:spcAft>
              <a:buSzPts val="1400"/>
              <a:buFontTx/>
              <a:buChar char="-"/>
            </a:pPr>
            <a:r>
              <a:rPr lang="fr-FR" dirty="0"/>
              <a:t>Les responsables des branches veillent à ce que les bénévoles soient également impliqués et informés en partageant des informations sur les programmes, en écoutant les commentaires des bénévoles sur ce qui se passe dans la communauté et en y donnant suite </a:t>
            </a:r>
          </a:p>
          <a:p>
            <a:pPr marL="800100" lvl="1" indent="-342900" algn="l" rtl="0">
              <a:lnSpc>
                <a:spcPct val="100000"/>
              </a:lnSpc>
              <a:spcBef>
                <a:spcPts val="540"/>
              </a:spcBef>
              <a:spcAft>
                <a:spcPts val="0"/>
              </a:spcAft>
              <a:buSzPts val="1400"/>
              <a:buFontTx/>
              <a:buChar char="-"/>
            </a:pPr>
            <a:endParaRPr lang="en-GB" dirty="0"/>
          </a:p>
          <a:p>
            <a:endParaRPr lang="en-GB"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smtClean="0">
                <a:solidFill>
                  <a:schemeClr val="dk1"/>
                </a:solidFill>
                <a:latin typeface="Calibri"/>
                <a:ea typeface="Calibri"/>
                <a:cs typeface="Calibri"/>
                <a:sym typeface="Calibri"/>
              </a:rPr>
              <a:t>5</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988964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Google Shape;496;p5: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7" name="Google Shape;497;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dirty="0"/>
              <a:t>NOTES DU FORMATEUR</a:t>
            </a:r>
          </a:p>
          <a:p>
            <a:pPr marL="0" lvl="0" indent="0" algn="l" rtl="0">
              <a:lnSpc>
                <a:spcPct val="100000"/>
              </a:lnSpc>
              <a:spcBef>
                <a:spcPts val="542"/>
              </a:spcBef>
              <a:spcAft>
                <a:spcPts val="0"/>
              </a:spcAft>
              <a:buSzPts val="1400"/>
              <a:buNone/>
            </a:pPr>
            <a:endParaRPr dirty="0"/>
          </a:p>
          <a:p>
            <a:pPr marL="0" lvl="0" indent="0" algn="l" rtl="0">
              <a:lnSpc>
                <a:spcPct val="100000"/>
              </a:lnSpc>
              <a:spcBef>
                <a:spcPts val="540"/>
              </a:spcBef>
              <a:spcAft>
                <a:spcPts val="0"/>
              </a:spcAft>
              <a:buSzPts val="1400"/>
              <a:buNone/>
            </a:pPr>
            <a:r>
              <a:rPr lang="fr-FR" dirty="0"/>
              <a:t>Il s'agit d'un exercice de groupe visant à faire réfléchir les participants sur les approches de l'engagement communautaire et sur leur mise en pratique</a:t>
            </a:r>
          </a:p>
          <a:p>
            <a:pPr marL="0" lvl="0" indent="0" algn="l" rtl="0">
              <a:lnSpc>
                <a:spcPct val="100000"/>
              </a:lnSpc>
              <a:spcBef>
                <a:spcPts val="542"/>
              </a:spcBef>
              <a:spcAft>
                <a:spcPts val="0"/>
              </a:spcAft>
              <a:buSzPts val="1400"/>
              <a:buNone/>
            </a:pPr>
            <a:endParaRPr dirty="0"/>
          </a:p>
          <a:p>
            <a:pPr marL="171450" lvl="0" indent="-171450" algn="l" rtl="0">
              <a:lnSpc>
                <a:spcPct val="100000"/>
              </a:lnSpc>
              <a:spcBef>
                <a:spcPts val="540"/>
              </a:spcBef>
              <a:spcAft>
                <a:spcPts val="0"/>
              </a:spcAft>
              <a:buClr>
                <a:schemeClr val="dk1"/>
              </a:buClr>
              <a:buSzPts val="1800"/>
              <a:buFont typeface="Arial"/>
              <a:buChar char="•"/>
            </a:pPr>
            <a:r>
              <a:rPr lang="fr-FR" dirty="0"/>
              <a:t>Demander aux participants de se scinder en quatre groupes. </a:t>
            </a:r>
          </a:p>
          <a:p>
            <a:pPr marL="171450" lvl="0" indent="-171450" algn="l" rtl="0">
              <a:lnSpc>
                <a:spcPct val="100000"/>
              </a:lnSpc>
              <a:spcBef>
                <a:spcPts val="540"/>
              </a:spcBef>
              <a:spcAft>
                <a:spcPts val="0"/>
              </a:spcAft>
              <a:buClr>
                <a:schemeClr val="dk1"/>
              </a:buClr>
              <a:buSzPts val="1800"/>
              <a:buFont typeface="Arial"/>
              <a:buChar char="•"/>
            </a:pPr>
            <a:r>
              <a:rPr lang="fr-FR" dirty="0"/>
              <a:t>Donner à chaque groupe l'une des quatre approches de l'engagement communautaire - 1) compréhension de la communauté 2) communication 3) participation 4) retour d'information </a:t>
            </a:r>
          </a:p>
          <a:p>
            <a:pPr marL="171450" lvl="0" indent="-171450" algn="l" rtl="0">
              <a:lnSpc>
                <a:spcPct val="100000"/>
              </a:lnSpc>
              <a:spcBef>
                <a:spcPts val="540"/>
              </a:spcBef>
              <a:spcAft>
                <a:spcPts val="0"/>
              </a:spcAft>
              <a:buClr>
                <a:schemeClr val="dk1"/>
              </a:buClr>
              <a:buSzPts val="1800"/>
              <a:buFont typeface="Arial"/>
              <a:buChar char="•"/>
            </a:pPr>
            <a:r>
              <a:rPr lang="fr-FR" dirty="0"/>
              <a:t>Demander à chaque groupe de dresser la liste de toutes les manières dont son approche peut être mise en pratique - quel type d'activités mène-t-il dans sa branche pour comprendre la communauté, partager des informations, assurer la participation ou gérer le retour d'information ?</a:t>
            </a:r>
          </a:p>
          <a:p>
            <a:pPr marL="171450" lvl="0" indent="-171450" algn="l" rtl="0">
              <a:lnSpc>
                <a:spcPct val="100000"/>
              </a:lnSpc>
              <a:spcBef>
                <a:spcPts val="540"/>
              </a:spcBef>
              <a:spcAft>
                <a:spcPts val="0"/>
              </a:spcAft>
              <a:buClr>
                <a:schemeClr val="dk1"/>
              </a:buClr>
              <a:buSzPts val="1800"/>
              <a:buFont typeface="Arial"/>
              <a:buChar char="•"/>
            </a:pPr>
            <a:r>
              <a:rPr lang="fr-FR" sz="1200" dirty="0">
                <a:solidFill>
                  <a:schemeClr val="dk1"/>
                </a:solidFill>
                <a:latin typeface="Times New Roman"/>
                <a:cs typeface="Times New Roman"/>
                <a:sym typeface="Times New Roman"/>
              </a:rPr>
              <a:t>Demander à chaque groupe de donner son avis en plénière pendant 2 à 3 minutes et les autres groupes peuvent intervenir. Voici quelques exemples :</a:t>
            </a:r>
          </a:p>
          <a:p>
            <a:pPr marL="457200" marR="0" lvl="0" indent="-457200" algn="l" defTabSz="914400" rtl="0" eaLnBrk="1" fontAlgn="auto" latinLnBrk="0" hangingPunct="1">
              <a:lnSpc>
                <a:spcPct val="100000"/>
              </a:lnSpc>
              <a:spcBef>
                <a:spcPts val="0"/>
              </a:spcBef>
              <a:spcAft>
                <a:spcPts val="0"/>
              </a:spcAft>
              <a:buClr>
                <a:srgbClr val="F5333F"/>
              </a:buClr>
              <a:buSzPts val="1800"/>
              <a:buFontTx/>
              <a:buAutoNum type="arabicPeriod"/>
              <a:tabLst/>
              <a:defRPr/>
            </a:pPr>
            <a:endParaRPr lang="en-GB" sz="1200" b="0" dirty="0">
              <a:solidFill>
                <a:schemeClr val="dk1"/>
              </a:solidFill>
              <a:latin typeface="Times New Roman"/>
              <a:cs typeface="Times New Roman"/>
              <a:sym typeface="Times New Roman"/>
            </a:endParaRPr>
          </a:p>
          <a:p>
            <a:pPr marL="0" marR="0" lvl="0" indent="0" algn="l" defTabSz="914400" rtl="0" eaLnBrk="1" fontAlgn="auto" latinLnBrk="0" hangingPunct="1">
              <a:lnSpc>
                <a:spcPct val="100000"/>
              </a:lnSpc>
              <a:spcBef>
                <a:spcPts val="0"/>
              </a:spcBef>
              <a:spcAft>
                <a:spcPts val="0"/>
              </a:spcAft>
              <a:buClr>
                <a:srgbClr val="F5333F"/>
              </a:buClr>
              <a:buSzPts val="1800"/>
              <a:buFontTx/>
              <a:buNone/>
              <a:tabLst/>
              <a:defRPr/>
            </a:pPr>
            <a:r>
              <a:rPr lang="fr-FR" sz="1200" b="1" dirty="0">
                <a:solidFill>
                  <a:schemeClr val="dk1"/>
                </a:solidFill>
                <a:latin typeface="Times New Roman"/>
                <a:cs typeface="Times New Roman"/>
                <a:sym typeface="Times New Roman"/>
              </a:rPr>
              <a:t>1. </a:t>
            </a:r>
            <a:r>
              <a:rPr lang="fr-FR" sz="1804" b="1" dirty="0">
                <a:solidFill>
                  <a:schemeClr val="dk1"/>
                </a:solidFill>
                <a:latin typeface="+mn-lt"/>
                <a:cs typeface="Calibri"/>
                <a:sym typeface="Calibri"/>
              </a:rPr>
              <a:t>Comprendre la communauté</a:t>
            </a:r>
          </a:p>
          <a:p>
            <a:pPr marL="800100" marR="0" lvl="1" indent="-342900" algn="l" defTabSz="914400" rtl="0" eaLnBrk="1" fontAlgn="auto" latinLnBrk="0" hangingPunct="1">
              <a:lnSpc>
                <a:spcPct val="100000"/>
              </a:lnSpc>
              <a:spcBef>
                <a:spcPts val="0"/>
              </a:spcBef>
              <a:spcAft>
                <a:spcPts val="0"/>
              </a:spcAft>
              <a:buClr>
                <a:srgbClr val="F5333F"/>
              </a:buClr>
              <a:buSzPts val="1800"/>
              <a:buFont typeface="Arial" panose="020B0604020202020204" pitchFamily="34" charset="0"/>
              <a:buChar char="•"/>
              <a:tabLst/>
              <a:defRPr/>
            </a:pPr>
            <a:r>
              <a:rPr lang="fr-FR" sz="1804" b="0" i="0" u="none" strike="noStrike" cap="none" dirty="0">
                <a:solidFill>
                  <a:schemeClr val="dk1"/>
                </a:solidFill>
                <a:latin typeface="+mn-lt"/>
                <a:cs typeface="Calibri"/>
                <a:sym typeface="Calibri"/>
              </a:rPr>
              <a:t>Réaliser une enquête d'évaluation des besoins au début d'un programme</a:t>
            </a:r>
          </a:p>
          <a:p>
            <a:pPr marL="800100" marR="0" lvl="1" indent="-342900" algn="l" rtl="0">
              <a:lnSpc>
                <a:spcPct val="100000"/>
              </a:lnSpc>
              <a:spcBef>
                <a:spcPts val="0"/>
              </a:spcBef>
              <a:spcAft>
                <a:spcPts val="0"/>
              </a:spcAft>
              <a:buClr>
                <a:srgbClr val="F5333F"/>
              </a:buClr>
              <a:buSzPts val="1800"/>
              <a:buFont typeface="Arial" panose="020B0604020202020204" pitchFamily="34" charset="0"/>
              <a:buChar char="•"/>
            </a:pPr>
            <a:r>
              <a:rPr lang="fr-FR" sz="1804" b="0" dirty="0">
                <a:solidFill>
                  <a:schemeClr val="dk1"/>
                </a:solidFill>
                <a:latin typeface="+mn-lt"/>
                <a:cs typeface="Calibri"/>
                <a:sym typeface="Calibri"/>
              </a:rPr>
              <a:t>Effectuer une analyse du contexte pour comprendre la situation dans la communauté - par exemple pour comprendre la culture, les croyances et les valeurs des gens, les relations entre les différents groupes et qui est vulnérable ou exclu, comprendre les compétences et les capacités dans la communauté</a:t>
            </a:r>
          </a:p>
          <a:p>
            <a:pPr marL="800100" marR="0" lvl="1" indent="-342900" algn="l" rtl="0">
              <a:lnSpc>
                <a:spcPct val="100000"/>
              </a:lnSpc>
              <a:spcBef>
                <a:spcPts val="0"/>
              </a:spcBef>
              <a:spcAft>
                <a:spcPts val="0"/>
              </a:spcAft>
              <a:buClr>
                <a:srgbClr val="F5333F"/>
              </a:buClr>
              <a:buSzPts val="1800"/>
              <a:buFont typeface="Arial" panose="020B0604020202020204" pitchFamily="34" charset="0"/>
              <a:buChar char="•"/>
            </a:pPr>
            <a:r>
              <a:rPr lang="fr-FR" sz="1804" b="0" dirty="0">
                <a:solidFill>
                  <a:schemeClr val="dk1"/>
                </a:solidFill>
                <a:latin typeface="+mn-lt"/>
                <a:cs typeface="Calibri"/>
                <a:sym typeface="Calibri"/>
              </a:rPr>
              <a:t>Ce type d'informations peut être recueilli par le biais d'enquêtes, de discussions de groupe, d'entretiens avec des informateurs clés, ou simplement par le biais de conversations et de l'observation de ce qui se passe au sein de la communauté (observation)</a:t>
            </a:r>
          </a:p>
          <a:p>
            <a:pPr marL="0" marR="0" lvl="0" indent="0" algn="l" rtl="0">
              <a:lnSpc>
                <a:spcPct val="100000"/>
              </a:lnSpc>
              <a:spcBef>
                <a:spcPts val="0"/>
              </a:spcBef>
              <a:spcAft>
                <a:spcPts val="0"/>
              </a:spcAft>
              <a:buClr>
                <a:srgbClr val="F5333F"/>
              </a:buClr>
              <a:buSzPts val="1800"/>
              <a:buFontTx/>
              <a:buNone/>
            </a:pPr>
            <a:endParaRPr lang="en-GB" sz="1804" b="1" dirty="0">
              <a:solidFill>
                <a:schemeClr val="dk1"/>
              </a:solidFill>
              <a:latin typeface="+mn-lt"/>
              <a:cs typeface="Calibri"/>
              <a:sym typeface="Calibri"/>
            </a:endParaRPr>
          </a:p>
          <a:p>
            <a:pPr marL="0" marR="0" lvl="0" indent="0" algn="l" rtl="0">
              <a:lnSpc>
                <a:spcPct val="100000"/>
              </a:lnSpc>
              <a:spcBef>
                <a:spcPts val="0"/>
              </a:spcBef>
              <a:spcAft>
                <a:spcPts val="0"/>
              </a:spcAft>
              <a:buClr>
                <a:srgbClr val="F5333F"/>
              </a:buClr>
              <a:buSzPts val="1800"/>
              <a:buFontTx/>
              <a:buNone/>
            </a:pPr>
            <a:r>
              <a:rPr lang="fr-FR" sz="1804" b="1" dirty="0">
                <a:solidFill>
                  <a:schemeClr val="dk1"/>
                </a:solidFill>
                <a:latin typeface="+mn-lt"/>
                <a:cs typeface="Calibri"/>
                <a:sym typeface="Calibri"/>
              </a:rPr>
              <a:t>2. </a:t>
            </a:r>
            <a:r>
              <a:rPr lang="fr-FR" b="1" dirty="0">
                <a:latin typeface="+mn-lt"/>
                <a:cs typeface="Calibri"/>
                <a:sym typeface="Calibri"/>
              </a:rPr>
              <a:t>Une communication ouverte, honnête et régulière</a:t>
            </a:r>
            <a:r>
              <a:rPr lang="fr-FR" sz="1800" b="1" dirty="0">
                <a:latin typeface="+mn-lt"/>
                <a:cs typeface="Calibri"/>
                <a:sym typeface="Calibri"/>
              </a:rPr>
              <a:t> </a:t>
            </a:r>
          </a:p>
          <a:p>
            <a:pPr marL="800100" marR="0" lvl="1" indent="-342900" algn="l" defTabSz="914400" rtl="0" eaLnBrk="1" fontAlgn="auto" latinLnBrk="0" hangingPunct="1">
              <a:lnSpc>
                <a:spcPct val="100000"/>
              </a:lnSpc>
              <a:spcBef>
                <a:spcPts val="542"/>
              </a:spcBef>
              <a:spcAft>
                <a:spcPts val="1800"/>
              </a:spcAft>
              <a:buClr>
                <a:srgbClr val="FF0000"/>
              </a:buClr>
              <a:buSzPts val="2200"/>
              <a:buFont typeface="Arial" panose="020B0604020202020204" pitchFamily="34" charset="0"/>
              <a:buChar char="•"/>
              <a:tabLst/>
              <a:defRPr/>
            </a:pPr>
            <a:r>
              <a:rPr lang="fr-FR" sz="1800" dirty="0">
                <a:solidFill>
                  <a:schemeClr val="tx1"/>
                </a:solidFill>
                <a:latin typeface="Open Sans"/>
                <a:ea typeface="Open Sans"/>
                <a:cs typeface="Open Sans"/>
                <a:sym typeface="Open Sans"/>
              </a:rPr>
              <a:t>Réunions communautaires pour présenter la Société nationale et expliquer les méthodes de travail</a:t>
            </a:r>
          </a:p>
          <a:p>
            <a:pPr marL="800100" lvl="1" indent="-342900">
              <a:spcAft>
                <a:spcPts val="1800"/>
              </a:spcAft>
              <a:buClr>
                <a:srgbClr val="FF0000"/>
              </a:buClr>
              <a:buSzPts val="2200"/>
              <a:buFont typeface="Arial" panose="020B0604020202020204" pitchFamily="34" charset="0"/>
              <a:buChar char="•"/>
            </a:pPr>
            <a:r>
              <a:rPr lang="fr-FR" sz="1800" dirty="0">
                <a:solidFill>
                  <a:schemeClr val="tx1"/>
                </a:solidFill>
                <a:latin typeface="Open Sans"/>
                <a:ea typeface="Open Sans"/>
                <a:cs typeface="Open Sans"/>
                <a:sym typeface="Open Sans"/>
              </a:rPr>
              <a:t>Panneaux d'affichage dans les communautés avec des informations sur les objectifs et le calendrier du programme</a:t>
            </a:r>
          </a:p>
          <a:p>
            <a:pPr marL="800100" lvl="1" indent="-342900">
              <a:spcAft>
                <a:spcPts val="1800"/>
              </a:spcAft>
              <a:buClr>
                <a:srgbClr val="FF0000"/>
              </a:buClr>
              <a:buSzPts val="2200"/>
              <a:buFont typeface="Arial" panose="020B0604020202020204" pitchFamily="34" charset="0"/>
              <a:buChar char="•"/>
            </a:pPr>
            <a:r>
              <a:rPr lang="fr-FR" sz="1800" dirty="0">
                <a:solidFill>
                  <a:schemeClr val="tx1"/>
                </a:solidFill>
                <a:latin typeface="Open Sans"/>
                <a:ea typeface="Open Sans"/>
                <a:cs typeface="Open Sans"/>
                <a:sym typeface="Open Sans"/>
              </a:rPr>
              <a:t>Envoi de SMS contenant des informations sur l’aide que les personnes peuvent s'attendre à recevoir.</a:t>
            </a:r>
          </a:p>
          <a:p>
            <a:pPr marL="800100" marR="0" lvl="1" indent="-342900" algn="l" defTabSz="914400" rtl="0" eaLnBrk="1" fontAlgn="auto" latinLnBrk="0" hangingPunct="1">
              <a:lnSpc>
                <a:spcPct val="100000"/>
              </a:lnSpc>
              <a:spcBef>
                <a:spcPts val="542"/>
              </a:spcBef>
              <a:spcAft>
                <a:spcPts val="1800"/>
              </a:spcAft>
              <a:buClr>
                <a:srgbClr val="FF0000"/>
              </a:buClr>
              <a:buSzPts val="2200"/>
              <a:buFont typeface="Arial" panose="020B0604020202020204" pitchFamily="34" charset="0"/>
              <a:buChar char="•"/>
              <a:tabLst/>
              <a:defRPr/>
            </a:pPr>
            <a:r>
              <a:rPr lang="fr-FR" sz="1800" b="0" i="0" u="none" strike="noStrike" cap="none" dirty="0">
                <a:solidFill>
                  <a:schemeClr val="dk1"/>
                </a:solidFill>
                <a:effectLst/>
                <a:latin typeface="+mn-lt"/>
                <a:ea typeface="Calibri"/>
                <a:cs typeface="Calibri"/>
                <a:sym typeface="Calibri"/>
              </a:rPr>
              <a:t>Partager des informations précises et opportunes sur l'épidémie par les canaux les plus fiables, afin d'aider les gens à adopter des pratiques qui réduisent la propagation de l'infection et de réduire la peur, la stigmatisation et la panique en s'attaquant aux rumeurs et à la désinformation </a:t>
            </a:r>
          </a:p>
          <a:p>
            <a:pPr marL="800100" lvl="1" indent="-342900">
              <a:spcAft>
                <a:spcPts val="1800"/>
              </a:spcAft>
              <a:buClr>
                <a:srgbClr val="FF0000"/>
              </a:buClr>
              <a:buSzPts val="2200"/>
              <a:buFont typeface="Arial" panose="020B0604020202020204" pitchFamily="34" charset="0"/>
              <a:buChar char="•"/>
            </a:pPr>
            <a:r>
              <a:rPr lang="fr-FR" sz="2400" dirty="0">
                <a:solidFill>
                  <a:schemeClr val="lt1"/>
                </a:solidFill>
                <a:latin typeface="Open Sans"/>
                <a:ea typeface="Open Sans"/>
                <a:cs typeface="Open Sans"/>
                <a:sym typeface="Open Sans"/>
              </a:rPr>
              <a:t>Des émissions radiophoniques interactives pour encourager les pratiques sûres et répondre aux questions des citoyens</a:t>
            </a:r>
          </a:p>
          <a:p>
            <a:pPr marL="285750" marR="0" lvl="0" indent="-285750" algn="l" rtl="0">
              <a:lnSpc>
                <a:spcPct val="100000"/>
              </a:lnSpc>
              <a:spcBef>
                <a:spcPts val="0"/>
              </a:spcBef>
              <a:spcAft>
                <a:spcPts val="0"/>
              </a:spcAft>
              <a:buClr>
                <a:srgbClr val="F5333F"/>
              </a:buClr>
              <a:buSzPts val="1800"/>
              <a:buFontTx/>
              <a:buChar char="-"/>
            </a:pPr>
            <a:endParaRPr lang="en-GB" sz="1805" b="0" i="0" u="none" strike="noStrike" cap="none" dirty="0">
              <a:solidFill>
                <a:schemeClr val="tx1"/>
              </a:solidFill>
              <a:effectLst/>
              <a:latin typeface="+mn-lt"/>
              <a:ea typeface="+mn-ea"/>
              <a:cs typeface="+mn-cs"/>
              <a:sym typeface="Calibri"/>
            </a:endParaRPr>
          </a:p>
          <a:p>
            <a:pPr marL="0" marR="0" lvl="0" indent="0" algn="l" rtl="0">
              <a:lnSpc>
                <a:spcPct val="100000"/>
              </a:lnSpc>
              <a:spcBef>
                <a:spcPts val="0"/>
              </a:spcBef>
              <a:spcAft>
                <a:spcPts val="0"/>
              </a:spcAft>
              <a:buClr>
                <a:srgbClr val="F5333F"/>
              </a:buClr>
              <a:buSzPts val="1800"/>
              <a:buFontTx/>
              <a:buNone/>
            </a:pPr>
            <a:r>
              <a:rPr lang="fr-FR" sz="1805" b="1" i="0" u="none" strike="noStrike" cap="none" dirty="0">
                <a:solidFill>
                  <a:schemeClr val="tx1"/>
                </a:solidFill>
                <a:effectLst/>
                <a:latin typeface="+mn-lt"/>
                <a:ea typeface="+mn-ea"/>
                <a:cs typeface="+mn-cs"/>
                <a:sym typeface="Calibri"/>
              </a:rPr>
              <a:t>3. </a:t>
            </a:r>
            <a:r>
              <a:rPr lang="fr-FR" sz="2000" b="1" i="0" u="none" strike="noStrike" cap="none" dirty="0">
                <a:solidFill>
                  <a:schemeClr val="dk1"/>
                </a:solidFill>
                <a:effectLst/>
                <a:latin typeface="+mn-lt"/>
                <a:ea typeface="Calibri"/>
                <a:cs typeface="Calibri"/>
                <a:sym typeface="Calibri"/>
              </a:rPr>
              <a:t>Participation </a:t>
            </a:r>
          </a:p>
          <a:p>
            <a:pPr marL="742950" lvl="1" indent="-285750" algn="l" rtl="0">
              <a:lnSpc>
                <a:spcPct val="100000"/>
              </a:lnSpc>
              <a:spcBef>
                <a:spcPts val="0"/>
              </a:spcBef>
              <a:spcAft>
                <a:spcPts val="0"/>
              </a:spcAft>
              <a:buSzPts val="1400"/>
              <a:buFontTx/>
              <a:buChar char="-"/>
            </a:pPr>
            <a:r>
              <a:rPr lang="fr-FR" sz="2000" b="0" i="0" u="none" strike="noStrike" cap="none" dirty="0">
                <a:solidFill>
                  <a:schemeClr val="dk1"/>
                </a:solidFill>
                <a:effectLst/>
                <a:latin typeface="+mn-lt"/>
                <a:ea typeface="Calibri"/>
                <a:cs typeface="Calibri"/>
                <a:sym typeface="Calibri"/>
              </a:rPr>
              <a:t>Mettre en place des comités de projet des communautés et les réunir régulièrement pour prendre des décisions concernant le programme</a:t>
            </a:r>
          </a:p>
          <a:p>
            <a:pPr marL="742950" lvl="1" indent="-285750" algn="l" rtl="0">
              <a:lnSpc>
                <a:spcPct val="100000"/>
              </a:lnSpc>
              <a:spcBef>
                <a:spcPts val="0"/>
              </a:spcBef>
              <a:spcAft>
                <a:spcPts val="0"/>
              </a:spcAft>
              <a:buSzPts val="1400"/>
              <a:buFontTx/>
              <a:buChar char="-"/>
            </a:pPr>
            <a:r>
              <a:rPr lang="fr-FR" sz="2000" b="0" i="0" u="none" strike="noStrike" cap="none" dirty="0">
                <a:solidFill>
                  <a:schemeClr val="dk1"/>
                </a:solidFill>
                <a:effectLst/>
                <a:latin typeface="+mn-lt"/>
                <a:ea typeface="Calibri"/>
                <a:cs typeface="Calibri"/>
                <a:sym typeface="Calibri"/>
              </a:rPr>
              <a:t>Organiser régulièrement des réunions communautaires pour faire le point sur les progrès accomplis, recueillir les réactions et convenir des prochaines étapes avec la communauté </a:t>
            </a:r>
          </a:p>
          <a:p>
            <a:pPr marL="742950" lvl="1" indent="-285750" algn="l" rtl="0">
              <a:lnSpc>
                <a:spcPct val="100000"/>
              </a:lnSpc>
              <a:spcBef>
                <a:spcPts val="0"/>
              </a:spcBef>
              <a:spcAft>
                <a:spcPts val="0"/>
              </a:spcAft>
              <a:buSzPts val="1400"/>
              <a:buFontTx/>
              <a:buChar char="-"/>
            </a:pPr>
            <a:r>
              <a:rPr lang="fr-FR" sz="2000" b="0" i="0" u="none" strike="noStrike" cap="none" dirty="0">
                <a:solidFill>
                  <a:schemeClr val="dk1"/>
                </a:solidFill>
                <a:effectLst/>
                <a:latin typeface="+mn-lt"/>
                <a:ea typeface="Calibri"/>
                <a:cs typeface="Calibri"/>
                <a:sym typeface="Calibri"/>
              </a:rPr>
              <a:t>Travailler avec les communautés pour convenir de critères de sélection et de vulnérabilité pour le soutien, et ensuite convenir ensemble des personnes qui peuvent bénéficier de ce soutien</a:t>
            </a:r>
          </a:p>
          <a:p>
            <a:pPr marL="742950" lvl="1" indent="-285750" algn="l" rtl="0">
              <a:lnSpc>
                <a:spcPct val="100000"/>
              </a:lnSpc>
              <a:spcBef>
                <a:spcPts val="0"/>
              </a:spcBef>
              <a:spcAft>
                <a:spcPts val="0"/>
              </a:spcAft>
              <a:buSzPts val="1400"/>
              <a:buFontTx/>
              <a:buChar char="-"/>
            </a:pPr>
            <a:r>
              <a:rPr lang="fr-FR" sz="2000" b="0" i="0" u="none" strike="noStrike" cap="none" dirty="0">
                <a:solidFill>
                  <a:schemeClr val="dk1"/>
                </a:solidFill>
                <a:effectLst/>
                <a:latin typeface="+mn-lt"/>
                <a:ea typeface="Calibri"/>
                <a:cs typeface="Calibri"/>
                <a:sym typeface="Calibri"/>
              </a:rPr>
              <a:t>Soutenir les communautés pour qu'elles mettent en œuvre leurs propres activités avec seulement un financement ou un soutien technique de la part du SN</a:t>
            </a:r>
          </a:p>
          <a:p>
            <a:pPr marL="0" lvl="0" indent="-230417" algn="l" rtl="0">
              <a:lnSpc>
                <a:spcPct val="100000"/>
              </a:lnSpc>
              <a:spcBef>
                <a:spcPts val="0"/>
              </a:spcBef>
              <a:spcAft>
                <a:spcPts val="0"/>
              </a:spcAft>
              <a:buSzPts val="1400"/>
              <a:buFont typeface="Arial" panose="020B0604020202020204" pitchFamily="34" charset="0"/>
              <a:buNone/>
            </a:pPr>
            <a:endParaRPr lang="en-GB" dirty="0"/>
          </a:p>
          <a:p>
            <a:pPr marL="0" marR="0" lvl="0" indent="0" algn="l" defTabSz="914400" rtl="0" eaLnBrk="1" fontAlgn="auto" latinLnBrk="0" hangingPunct="1">
              <a:lnSpc>
                <a:spcPct val="100000"/>
              </a:lnSpc>
              <a:spcBef>
                <a:spcPts val="0"/>
              </a:spcBef>
              <a:spcAft>
                <a:spcPts val="0"/>
              </a:spcAft>
              <a:buClr>
                <a:srgbClr val="F5333F"/>
              </a:buClr>
              <a:buSzPts val="1800"/>
              <a:buFontTx/>
              <a:buNone/>
              <a:tabLst/>
              <a:defRPr/>
            </a:pPr>
            <a:r>
              <a:rPr lang="fr-FR" sz="1800" b="1" dirty="0">
                <a:solidFill>
                  <a:srgbClr val="F5333F"/>
                </a:solidFill>
                <a:latin typeface="+mn-lt"/>
                <a:ea typeface="Open Sans"/>
                <a:cs typeface="Calibri"/>
                <a:sym typeface="Calibri"/>
              </a:rPr>
              <a:t>4. </a:t>
            </a:r>
            <a:r>
              <a:rPr lang="fr-FR" sz="1800" b="1" dirty="0">
                <a:latin typeface="+mn-lt"/>
                <a:ea typeface="Open Sans"/>
                <a:cs typeface="Calibri"/>
                <a:sym typeface="Calibri"/>
              </a:rPr>
              <a:t>Retour d'information </a:t>
            </a:r>
          </a:p>
          <a:p>
            <a:pPr marL="742950" lvl="1" indent="-285750" algn="l" rtl="0">
              <a:lnSpc>
                <a:spcPct val="100000"/>
              </a:lnSpc>
              <a:spcBef>
                <a:spcPts val="0"/>
              </a:spcBef>
              <a:spcAft>
                <a:spcPts val="0"/>
              </a:spcAft>
              <a:buSzPts val="1400"/>
              <a:buFontTx/>
              <a:buChar char="-"/>
            </a:pPr>
            <a:r>
              <a:rPr lang="fr-FR" sz="1800" b="0" dirty="0">
                <a:latin typeface="+mn-lt"/>
                <a:cs typeface="Calibri"/>
                <a:sym typeface="Calibri"/>
              </a:rPr>
              <a:t>Des numéros d'urgence où les gens peuvent appeler pour poser des questions ou faire part de leurs préoccupations</a:t>
            </a:r>
          </a:p>
          <a:p>
            <a:pPr marL="742950" lvl="1" indent="-285750" algn="l" rtl="0">
              <a:lnSpc>
                <a:spcPct val="100000"/>
              </a:lnSpc>
              <a:spcBef>
                <a:spcPts val="0"/>
              </a:spcBef>
              <a:spcAft>
                <a:spcPts val="0"/>
              </a:spcAft>
              <a:buSzPts val="1400"/>
              <a:buFontTx/>
              <a:buChar char="-"/>
            </a:pPr>
            <a:r>
              <a:rPr lang="fr-FR" sz="1800" b="0" dirty="0">
                <a:latin typeface="+mn-lt"/>
                <a:cs typeface="Calibri"/>
                <a:sym typeface="Calibri"/>
              </a:rPr>
              <a:t>Des services d'assistance aux communautés pendant les activités ou à des heures régulières</a:t>
            </a:r>
          </a:p>
          <a:p>
            <a:pPr marL="742950" lvl="1" indent="-285750" algn="l" rtl="0">
              <a:lnSpc>
                <a:spcPct val="100000"/>
              </a:lnSpc>
              <a:spcBef>
                <a:spcPts val="0"/>
              </a:spcBef>
              <a:spcAft>
                <a:spcPts val="0"/>
              </a:spcAft>
              <a:buSzPts val="1400"/>
              <a:buFontTx/>
              <a:buChar char="-"/>
            </a:pPr>
            <a:r>
              <a:rPr lang="fr-FR" sz="1800" b="0" dirty="0">
                <a:latin typeface="+mn-lt"/>
                <a:cs typeface="Calibri"/>
                <a:sym typeface="Calibri"/>
              </a:rPr>
              <a:t>Des boîtes à suggestions dans les communautés où les gens peuvent déposer des commentaires écrits</a:t>
            </a:r>
          </a:p>
          <a:p>
            <a:pPr marL="742950" lvl="1" indent="-285750" algn="l" rtl="0">
              <a:lnSpc>
                <a:spcPct val="100000"/>
              </a:lnSpc>
              <a:spcBef>
                <a:spcPts val="0"/>
              </a:spcBef>
              <a:spcAft>
                <a:spcPts val="0"/>
              </a:spcAft>
              <a:buSzPts val="1400"/>
              <a:buFontTx/>
              <a:buChar char="-"/>
            </a:pPr>
            <a:r>
              <a:rPr lang="fr-FR" sz="1800" b="0" dirty="0">
                <a:latin typeface="+mn-lt"/>
                <a:cs typeface="Calibri"/>
                <a:sym typeface="Calibri"/>
              </a:rPr>
              <a:t>Des enquêtes menées en tête-à-tête, en ligne ou par téléphone pour poser des questions sur la satisfaction des gens à l'égard d'un programme ou sur ce qu'ils pensent de certaines problématiques</a:t>
            </a:r>
          </a:p>
          <a:p>
            <a:pPr marL="742950" lvl="1" indent="-285750" algn="l" rtl="0">
              <a:lnSpc>
                <a:spcPct val="100000"/>
              </a:lnSpc>
              <a:spcBef>
                <a:spcPts val="0"/>
              </a:spcBef>
              <a:spcAft>
                <a:spcPts val="0"/>
              </a:spcAft>
              <a:buSzPts val="1400"/>
              <a:buFontTx/>
              <a:buChar char="-"/>
            </a:pPr>
            <a:r>
              <a:rPr lang="fr-FR" sz="1800" b="0" dirty="0">
                <a:latin typeface="+mn-lt"/>
                <a:cs typeface="Calibri"/>
                <a:sym typeface="Calibri"/>
              </a:rPr>
              <a:t>Des bénévoles sont formés pour écouter les commentaires et/ou poser des questions lors d'activités telles que des visites à domicile ou des séances consacrées à la sensibilisation à la santé</a:t>
            </a:r>
          </a:p>
          <a:p>
            <a:pPr marL="742950" lvl="1" indent="-285750" algn="l" rtl="0">
              <a:lnSpc>
                <a:spcPct val="100000"/>
              </a:lnSpc>
              <a:spcBef>
                <a:spcPts val="0"/>
              </a:spcBef>
              <a:spcAft>
                <a:spcPts val="0"/>
              </a:spcAft>
              <a:buSzPts val="1400"/>
              <a:buFontTx/>
              <a:buChar char="-"/>
            </a:pPr>
            <a:r>
              <a:rPr lang="fr-FR" sz="1800" b="0" dirty="0">
                <a:latin typeface="+mn-lt"/>
                <a:cs typeface="Calibri"/>
                <a:sym typeface="Calibri"/>
              </a:rPr>
              <a:t>Les réseaux sociaux, tels que Facebook, Twitter ou WhatsApp, peuvent être utilisés pour recueillir des commentaires et poser des questions spécifiques</a:t>
            </a:r>
          </a:p>
          <a:p>
            <a:pPr marL="171450" lvl="0" indent="-171450" algn="l" rtl="0">
              <a:lnSpc>
                <a:spcPct val="100000"/>
              </a:lnSpc>
              <a:spcBef>
                <a:spcPts val="540"/>
              </a:spcBef>
              <a:spcAft>
                <a:spcPts val="0"/>
              </a:spcAft>
              <a:buClr>
                <a:schemeClr val="dk1"/>
              </a:buClr>
              <a:buSzPts val="1800"/>
              <a:buFont typeface="Arial"/>
              <a:buChar char="•"/>
            </a:pPr>
            <a:endParaRPr lang="en-GB" dirty="0"/>
          </a:p>
        </p:txBody>
      </p:sp>
      <p:sp>
        <p:nvSpPr>
          <p:cNvPr id="498" name="Google Shape;498;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6</a:t>
            </a:fld>
            <a:endParaRPr lang="en-GB"/>
          </a:p>
        </p:txBody>
      </p:sp>
    </p:spTree>
    <p:extLst>
      <p:ext uri="{BB962C8B-B14F-4D97-AF65-F5344CB8AC3E}">
        <p14:creationId xmlns:p14="http://schemas.microsoft.com/office/powerpoint/2010/main" val="6760632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1"/>
        <p:cNvGrpSpPr/>
        <p:nvPr/>
      </p:nvGrpSpPr>
      <p:grpSpPr>
        <a:xfrm>
          <a:off x="0" y="0"/>
          <a:ext cx="0" cy="0"/>
          <a:chOff x="0" y="0"/>
          <a:chExt cx="0" cy="0"/>
        </a:xfrm>
      </p:grpSpPr>
      <p:sp>
        <p:nvSpPr>
          <p:cNvPr id="582" name="Google Shape;582;p13: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3" name="Google Shape;583;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2000" b="1">
                <a:latin typeface="Calibri"/>
                <a:ea typeface="Calibri"/>
                <a:cs typeface="Calibri"/>
                <a:sym typeface="Calibri"/>
              </a:rPr>
              <a:t>NOTES DU FORMATEUR</a:t>
            </a:r>
          </a:p>
          <a:p>
            <a:pPr marL="0" lvl="0" indent="0" algn="l" rtl="0">
              <a:lnSpc>
                <a:spcPct val="100000"/>
              </a:lnSpc>
              <a:spcBef>
                <a:spcPts val="1000"/>
              </a:spcBef>
              <a:spcAft>
                <a:spcPts val="0"/>
              </a:spcAft>
              <a:buSzPts val="1400"/>
              <a:buNone/>
            </a:pPr>
            <a:endParaRPr sz="2000" b="1" dirty="0">
              <a:latin typeface="Calibri"/>
              <a:ea typeface="Calibri"/>
              <a:cs typeface="Calibri"/>
              <a:sym typeface="Calibri"/>
            </a:endParaRPr>
          </a:p>
          <a:p>
            <a:pPr marL="0" lvl="0" indent="0" algn="l" rtl="0">
              <a:lnSpc>
                <a:spcPct val="100000"/>
              </a:lnSpc>
              <a:spcBef>
                <a:spcPts val="1000"/>
              </a:spcBef>
              <a:spcAft>
                <a:spcPts val="0"/>
              </a:spcAft>
              <a:buSzPts val="1400"/>
              <a:buNone/>
            </a:pPr>
            <a:r>
              <a:rPr lang="fr-FR" sz="2000" b="1">
                <a:latin typeface="Calibri"/>
                <a:ea typeface="Calibri"/>
                <a:cs typeface="Calibri"/>
                <a:sym typeface="Calibri"/>
              </a:rPr>
              <a:t>AVANT de montrer les réponses sur la diapositive :</a:t>
            </a:r>
          </a:p>
          <a:p>
            <a:pPr marL="0" lvl="0" indent="0" algn="l" rtl="0">
              <a:lnSpc>
                <a:spcPct val="100000"/>
              </a:lnSpc>
              <a:spcBef>
                <a:spcPts val="1000"/>
              </a:spcBef>
              <a:spcAft>
                <a:spcPts val="0"/>
              </a:spcAft>
              <a:buSzPts val="1400"/>
              <a:buNone/>
            </a:pPr>
            <a:endParaRPr sz="2000" dirty="0">
              <a:latin typeface="Calibri"/>
              <a:ea typeface="Calibri"/>
              <a:cs typeface="Calibri"/>
              <a:sym typeface="Calibri"/>
            </a:endParaRPr>
          </a:p>
          <a:p>
            <a:pPr marL="285750" marR="0" lvl="0" indent="-285750" algn="l" rtl="0">
              <a:lnSpc>
                <a:spcPct val="100000"/>
              </a:lnSpc>
              <a:spcBef>
                <a:spcPts val="1000"/>
              </a:spcBef>
              <a:spcAft>
                <a:spcPts val="0"/>
              </a:spcAft>
              <a:buClr>
                <a:schemeClr val="dk1"/>
              </a:buClr>
              <a:buSzPts val="2000"/>
              <a:buFont typeface="Arial"/>
              <a:buChar char="•"/>
            </a:pPr>
            <a:r>
              <a:rPr lang="fr-FR" sz="2000"/>
              <a:t>Demander aux participants s'ils peuvent citer cinq raisons pour lesquelles nous devons impliquer les communautés dans notre travail - cela peut se faire en petits groupes ou en plénière</a:t>
            </a:r>
          </a:p>
          <a:p>
            <a:pPr marL="285750" marR="0" lvl="0" indent="-158750" algn="l" rtl="0">
              <a:lnSpc>
                <a:spcPct val="100000"/>
              </a:lnSpc>
              <a:spcBef>
                <a:spcPts val="1000"/>
              </a:spcBef>
              <a:spcAft>
                <a:spcPts val="0"/>
              </a:spcAft>
              <a:buClr>
                <a:schemeClr val="dk1"/>
              </a:buClr>
              <a:buSzPts val="2000"/>
              <a:buFont typeface="Arial"/>
              <a:buNone/>
            </a:pPr>
            <a:endParaRPr sz="2000" dirty="0">
              <a:latin typeface="Calibri"/>
              <a:ea typeface="Calibri"/>
              <a:cs typeface="Calibri"/>
              <a:sym typeface="Calibri"/>
            </a:endParaRPr>
          </a:p>
          <a:p>
            <a:pPr marL="285750" lvl="0" indent="-285750" algn="l" rtl="0">
              <a:lnSpc>
                <a:spcPct val="100000"/>
              </a:lnSpc>
              <a:spcBef>
                <a:spcPts val="1000"/>
              </a:spcBef>
              <a:spcAft>
                <a:spcPts val="0"/>
              </a:spcAft>
              <a:buClr>
                <a:schemeClr val="dk1"/>
              </a:buClr>
              <a:buSzPts val="2000"/>
              <a:buFont typeface="Arial"/>
              <a:buChar char="•"/>
            </a:pPr>
            <a:r>
              <a:rPr lang="fr-FR" sz="2000">
                <a:latin typeface="Calibri"/>
                <a:ea typeface="Calibri"/>
                <a:cs typeface="Calibri"/>
                <a:sym typeface="Calibri"/>
              </a:rPr>
              <a:t>Noter les réponses des participants sur un tableau puis passer en revue les réponses de la diapositive, en expliquant chacune d'entre elles.</a:t>
            </a:r>
          </a:p>
          <a:p>
            <a:pPr marL="285750" lvl="0" indent="-158750" algn="l" rtl="0">
              <a:lnSpc>
                <a:spcPct val="100000"/>
              </a:lnSpc>
              <a:spcBef>
                <a:spcPts val="1000"/>
              </a:spcBef>
              <a:spcAft>
                <a:spcPts val="0"/>
              </a:spcAft>
              <a:buClr>
                <a:schemeClr val="dk1"/>
              </a:buClr>
              <a:buSzPts val="2000"/>
              <a:buFont typeface="Arial"/>
              <a:buNone/>
            </a:pPr>
            <a:endParaRPr sz="2000" dirty="0">
              <a:latin typeface="Calibri"/>
              <a:ea typeface="Calibri"/>
              <a:cs typeface="Calibri"/>
              <a:sym typeface="Calibri"/>
            </a:endParaRPr>
          </a:p>
          <a:p>
            <a:pPr marL="285750" lvl="0" indent="-285750" algn="l" rtl="0">
              <a:lnSpc>
                <a:spcPct val="100000"/>
              </a:lnSpc>
              <a:spcBef>
                <a:spcPts val="1000"/>
              </a:spcBef>
              <a:spcAft>
                <a:spcPts val="0"/>
              </a:spcAft>
              <a:buClr>
                <a:schemeClr val="dk1"/>
              </a:buClr>
              <a:buSzPts val="2000"/>
              <a:buFont typeface="Arial"/>
              <a:buChar char="•"/>
            </a:pPr>
            <a:r>
              <a:rPr lang="fr-FR" sz="2000">
                <a:latin typeface="Calibri"/>
                <a:ea typeface="Calibri"/>
                <a:cs typeface="Calibri"/>
                <a:sym typeface="Calibri"/>
              </a:rPr>
              <a:t>Il peut y avoir d'autres raisons correctes que celles qui figurent sur la diapositive mais les cinq qui figurent sur la diapositive sont les principales</a:t>
            </a:r>
          </a:p>
          <a:p>
            <a:pPr marL="285750" lvl="0" indent="-158750" algn="l" rtl="0">
              <a:lnSpc>
                <a:spcPct val="100000"/>
              </a:lnSpc>
              <a:spcBef>
                <a:spcPts val="1000"/>
              </a:spcBef>
              <a:spcAft>
                <a:spcPts val="0"/>
              </a:spcAft>
              <a:buClr>
                <a:schemeClr val="dk1"/>
              </a:buClr>
              <a:buSzPts val="2000"/>
              <a:buFont typeface="Arial"/>
              <a:buNone/>
            </a:pPr>
            <a:endParaRPr sz="2000" dirty="0">
              <a:latin typeface="Calibri"/>
              <a:ea typeface="Calibri"/>
              <a:cs typeface="Calibri"/>
              <a:sym typeface="Calibri"/>
            </a:endParaRPr>
          </a:p>
          <a:p>
            <a:pPr marL="0" lvl="0" indent="0" algn="l" rtl="0">
              <a:lnSpc>
                <a:spcPct val="100000"/>
              </a:lnSpc>
              <a:spcBef>
                <a:spcPts val="541"/>
              </a:spcBef>
              <a:spcAft>
                <a:spcPts val="0"/>
              </a:spcAft>
              <a:buSzPts val="1400"/>
              <a:buNone/>
            </a:pPr>
            <a:r>
              <a:rPr lang="fr-FR" sz="1804" b="1">
                <a:solidFill>
                  <a:schemeClr val="dk1"/>
                </a:solidFill>
                <a:latin typeface="Calibri"/>
                <a:ea typeface="Calibri"/>
                <a:cs typeface="Calibri"/>
                <a:sym typeface="Calibri"/>
              </a:rPr>
              <a:t>Pourquoi devons-nous mobiliser les communautés ?</a:t>
            </a:r>
          </a:p>
          <a:p>
            <a:pPr marL="0" lvl="0" indent="0" algn="l" rtl="0">
              <a:lnSpc>
                <a:spcPct val="100000"/>
              </a:lnSpc>
              <a:spcBef>
                <a:spcPts val="542"/>
              </a:spcBef>
              <a:spcAft>
                <a:spcPts val="0"/>
              </a:spcAft>
              <a:buSzPts val="1400"/>
              <a:buNone/>
            </a:pPr>
            <a:endParaRPr sz="1804" b="1" dirty="0">
              <a:solidFill>
                <a:schemeClr val="dk1"/>
              </a:solidFill>
              <a:latin typeface="Calibri"/>
              <a:ea typeface="Calibri"/>
              <a:cs typeface="Calibri"/>
              <a:sym typeface="Calibri"/>
            </a:endParaRPr>
          </a:p>
          <a:p>
            <a:pPr marL="0" lvl="0" indent="0" algn="l" rtl="0">
              <a:lnSpc>
                <a:spcPct val="100000"/>
              </a:lnSpc>
              <a:spcBef>
                <a:spcPts val="541"/>
              </a:spcBef>
              <a:spcAft>
                <a:spcPts val="0"/>
              </a:spcAft>
              <a:buSzPts val="1400"/>
              <a:buNone/>
            </a:pPr>
            <a:r>
              <a:rPr lang="fr-FR" sz="1804" b="1">
                <a:solidFill>
                  <a:schemeClr val="dk1"/>
                </a:solidFill>
                <a:latin typeface="Calibri"/>
                <a:ea typeface="Calibri"/>
                <a:cs typeface="Calibri"/>
                <a:sym typeface="Calibri"/>
              </a:rPr>
              <a:t>1. Pour saisir le contexte et les besoins de la communauté</a:t>
            </a:r>
          </a:p>
          <a:p>
            <a:pPr marL="0" lvl="0" indent="0" algn="l" rtl="0">
              <a:lnSpc>
                <a:spcPct val="100000"/>
              </a:lnSpc>
              <a:spcBef>
                <a:spcPts val="541"/>
              </a:spcBef>
              <a:spcAft>
                <a:spcPts val="0"/>
              </a:spcAft>
              <a:buSzPts val="1400"/>
              <a:buNone/>
            </a:pPr>
            <a:r>
              <a:rPr lang="fr-FR" sz="1804">
                <a:solidFill>
                  <a:schemeClr val="dk1"/>
                </a:solidFill>
                <a:latin typeface="Calibri"/>
                <a:ea typeface="Calibri"/>
                <a:cs typeface="Calibri"/>
                <a:sym typeface="Calibri"/>
              </a:rPr>
              <a:t>nous devons nous engager auprès de tous les groupes et personnes de la communauté pour comprendre leurs besoins spécifiques, leurs préférences et leur situation. Si nous partons du principe que nous savons ce dont les gens ont besoin ou comment les choses fonctionnent dans leur communauté, nous risquons de nous tromper et de leur apporter un soutien qui ne les aidera pas, ou pire encore, qui leur nuira. Par exemple, en attisant les tensions existantes ou en excluant des groupes déjà marginalisés.</a:t>
            </a:r>
          </a:p>
          <a:p>
            <a:pPr marL="0" lvl="0" indent="0" algn="l" rtl="0">
              <a:lnSpc>
                <a:spcPct val="100000"/>
              </a:lnSpc>
              <a:spcBef>
                <a:spcPts val="542"/>
              </a:spcBef>
              <a:spcAft>
                <a:spcPts val="0"/>
              </a:spcAft>
              <a:buSzPts val="1400"/>
              <a:buNone/>
            </a:pPr>
            <a:endParaRPr sz="1804" dirty="0">
              <a:solidFill>
                <a:schemeClr val="dk1"/>
              </a:solidFill>
              <a:latin typeface="Calibri"/>
              <a:ea typeface="Calibri"/>
              <a:cs typeface="Calibri"/>
              <a:sym typeface="Calibri"/>
            </a:endParaRPr>
          </a:p>
          <a:p>
            <a:pPr marL="0" lvl="0" indent="0" algn="l" rtl="0">
              <a:lnSpc>
                <a:spcPct val="100000"/>
              </a:lnSpc>
              <a:spcBef>
                <a:spcPts val="541"/>
              </a:spcBef>
              <a:spcAft>
                <a:spcPts val="0"/>
              </a:spcAft>
              <a:buSzPts val="1400"/>
              <a:buNone/>
            </a:pPr>
            <a:r>
              <a:rPr lang="fr-FR" sz="1804" b="1">
                <a:solidFill>
                  <a:schemeClr val="dk1"/>
                </a:solidFill>
                <a:latin typeface="Calibri"/>
                <a:ea typeface="Calibri"/>
                <a:cs typeface="Calibri"/>
                <a:sym typeface="Calibri"/>
              </a:rPr>
              <a:t>2. Pour des programmes et des opérations de meilleure qualité et plus efficaces</a:t>
            </a:r>
          </a:p>
          <a:p>
            <a:pPr marL="0" lvl="0" indent="0" algn="l" rtl="0">
              <a:lnSpc>
                <a:spcPct val="100000"/>
              </a:lnSpc>
              <a:spcBef>
                <a:spcPts val="541"/>
              </a:spcBef>
              <a:spcAft>
                <a:spcPts val="0"/>
              </a:spcAft>
              <a:buSzPts val="1400"/>
              <a:buNone/>
            </a:pPr>
            <a:r>
              <a:rPr lang="fr-FR" sz="1804">
                <a:solidFill>
                  <a:schemeClr val="dk1"/>
                </a:solidFill>
                <a:latin typeface="Calibri"/>
                <a:ea typeface="Calibri"/>
                <a:cs typeface="Calibri"/>
                <a:sym typeface="Calibri"/>
              </a:rPr>
              <a:t>Personne ne connaît mieux la communauté que les personnes qui y vivent. Lorsque nous nous appuyons sur cette connaissance et cette expertise locales pour planifier et gérer les programmes et les opérations, nous avons beaucoup plus de chances de bien faire les choses et de fournir un soutien utile, opportun, pertinent et de grande qualité. Prêter attention aux retours de la communauté nous alerte rapidement lorsque les choses ne fonctionnent pas et nous donne des indications précieuses sur la manière dont nous pouvons progresser.</a:t>
            </a:r>
          </a:p>
          <a:p>
            <a:pPr marL="0" lvl="0" indent="0" algn="l" rtl="0">
              <a:lnSpc>
                <a:spcPct val="100000"/>
              </a:lnSpc>
              <a:spcBef>
                <a:spcPts val="542"/>
              </a:spcBef>
              <a:spcAft>
                <a:spcPts val="0"/>
              </a:spcAft>
              <a:buSzPts val="1400"/>
              <a:buNone/>
            </a:pPr>
            <a:endParaRPr sz="1804" dirty="0">
              <a:solidFill>
                <a:schemeClr val="dk1"/>
              </a:solidFill>
              <a:latin typeface="Calibri"/>
              <a:ea typeface="Calibri"/>
              <a:cs typeface="Calibri"/>
              <a:sym typeface="Calibri"/>
            </a:endParaRPr>
          </a:p>
          <a:p>
            <a:pPr marL="0" lvl="0" indent="0" algn="l" rtl="0">
              <a:lnSpc>
                <a:spcPct val="100000"/>
              </a:lnSpc>
              <a:spcBef>
                <a:spcPts val="541"/>
              </a:spcBef>
              <a:spcAft>
                <a:spcPts val="0"/>
              </a:spcAft>
              <a:buSzPts val="1400"/>
              <a:buNone/>
            </a:pPr>
            <a:r>
              <a:rPr lang="fr-FR" sz="1804" b="1">
                <a:solidFill>
                  <a:schemeClr val="dk1"/>
                </a:solidFill>
                <a:latin typeface="Calibri"/>
                <a:ea typeface="Calibri"/>
                <a:cs typeface="Calibri"/>
                <a:sym typeface="Calibri"/>
              </a:rPr>
              <a:t>3. Instaurer la confiance, l'accès et l'acceptation avec les communautés</a:t>
            </a:r>
          </a:p>
          <a:p>
            <a:pPr marL="0" lvl="0" indent="0" algn="l" rtl="0">
              <a:lnSpc>
                <a:spcPct val="100000"/>
              </a:lnSpc>
              <a:spcBef>
                <a:spcPts val="541"/>
              </a:spcBef>
              <a:spcAft>
                <a:spcPts val="0"/>
              </a:spcAft>
              <a:buSzPts val="1400"/>
              <a:buNone/>
            </a:pPr>
            <a:r>
              <a:rPr lang="fr-FR" sz="1804">
                <a:solidFill>
                  <a:schemeClr val="dk1"/>
                </a:solidFill>
                <a:latin typeface="Calibri"/>
                <a:ea typeface="Calibri"/>
                <a:cs typeface="Calibri"/>
                <a:sym typeface="Calibri"/>
              </a:rPr>
              <a:t>Une communication ouverte et honnête, l'écoute et la prise en compte de ce que les gens nous disent sont autant de marques de respect qui renforcent la confiance. Sans la confiance, les gens peuvent être susceptibles de ne pas s’adresser à nous, de ne pas utiliser nos services, de ne pas croire les informations que nous partageons ou de ne pas accueillir nos bénévoles et notre personnel en toute sécurité dans leur communauté. Lorsque les gens ne nous font pas confiance, notre capacité à les aider devient plus difficile voire impossible.</a:t>
            </a:r>
          </a:p>
          <a:p>
            <a:pPr marL="0" lvl="0" indent="0" algn="l" rtl="0">
              <a:lnSpc>
                <a:spcPct val="100000"/>
              </a:lnSpc>
              <a:spcBef>
                <a:spcPts val="542"/>
              </a:spcBef>
              <a:spcAft>
                <a:spcPts val="0"/>
              </a:spcAft>
              <a:buSzPts val="1400"/>
              <a:buNone/>
            </a:pPr>
            <a:endParaRPr sz="1804" dirty="0">
              <a:solidFill>
                <a:schemeClr val="dk1"/>
              </a:solidFill>
              <a:latin typeface="Calibri"/>
              <a:ea typeface="Calibri"/>
              <a:cs typeface="Calibri"/>
              <a:sym typeface="Calibri"/>
            </a:endParaRPr>
          </a:p>
          <a:p>
            <a:pPr marL="0" lvl="0" indent="0" algn="l" rtl="0">
              <a:lnSpc>
                <a:spcPct val="100000"/>
              </a:lnSpc>
              <a:spcBef>
                <a:spcPts val="541"/>
              </a:spcBef>
              <a:spcAft>
                <a:spcPts val="0"/>
              </a:spcAft>
              <a:buSzPts val="1400"/>
              <a:buNone/>
            </a:pPr>
            <a:r>
              <a:rPr lang="fr-FR" sz="1804" b="1">
                <a:solidFill>
                  <a:schemeClr val="dk1"/>
                </a:solidFill>
                <a:latin typeface="Calibri"/>
                <a:ea typeface="Calibri"/>
                <a:cs typeface="Calibri"/>
                <a:sym typeface="Calibri"/>
              </a:rPr>
              <a:t>4. Renforcer l'appropriation et la résilience des communautés</a:t>
            </a:r>
          </a:p>
          <a:p>
            <a:pPr marL="0" lvl="0" indent="0" algn="l" rtl="0">
              <a:lnSpc>
                <a:spcPct val="100000"/>
              </a:lnSpc>
              <a:spcBef>
                <a:spcPts val="541"/>
              </a:spcBef>
              <a:spcAft>
                <a:spcPts val="0"/>
              </a:spcAft>
              <a:buSzPts val="1400"/>
              <a:buNone/>
            </a:pPr>
            <a:r>
              <a:rPr lang="fr-FR" sz="1804">
                <a:solidFill>
                  <a:schemeClr val="dk1"/>
                </a:solidFill>
                <a:latin typeface="Calibri"/>
                <a:ea typeface="Calibri"/>
                <a:cs typeface="Calibri"/>
                <a:sym typeface="Calibri"/>
              </a:rPr>
              <a:t>Les personnes touchées par une crise ne sont pas impuissantes. Elles sont généralement les premières à intervenir dans le cadre d’une crise et possèdent des connaissances, des compétences et des capacités qui peuvent garantir une aide pertinente et durable. Lorsque nous concevons et gérons des programmes et des opérations en partenariat avec les communautés, l'appropriation locale et l'autonomie sont facilitées. Si nous ne les impliquons pas, nous les traitons comme des bénéficiaires passifs de l'aide, ce qui sapera nos efforts pour renforcer la résilience des communautés.</a:t>
            </a:r>
          </a:p>
          <a:p>
            <a:pPr marL="0" lvl="0" indent="0" algn="l" rtl="0">
              <a:lnSpc>
                <a:spcPct val="100000"/>
              </a:lnSpc>
              <a:spcBef>
                <a:spcPts val="542"/>
              </a:spcBef>
              <a:spcAft>
                <a:spcPts val="0"/>
              </a:spcAft>
              <a:buSzPts val="1400"/>
              <a:buNone/>
            </a:pPr>
            <a:endParaRPr sz="1804" dirty="0">
              <a:solidFill>
                <a:schemeClr val="dk1"/>
              </a:solidFill>
              <a:latin typeface="Calibri"/>
              <a:ea typeface="Calibri"/>
              <a:cs typeface="Calibri"/>
              <a:sym typeface="Calibri"/>
            </a:endParaRPr>
          </a:p>
          <a:p>
            <a:pPr marL="0" lvl="0" indent="0" algn="l" rtl="0">
              <a:lnSpc>
                <a:spcPct val="100000"/>
              </a:lnSpc>
              <a:spcBef>
                <a:spcPts val="541"/>
              </a:spcBef>
              <a:spcAft>
                <a:spcPts val="0"/>
              </a:spcAft>
              <a:buSzPts val="1400"/>
              <a:buNone/>
            </a:pPr>
            <a:r>
              <a:rPr lang="fr-FR" sz="1804" b="1">
                <a:solidFill>
                  <a:schemeClr val="dk1"/>
                </a:solidFill>
                <a:latin typeface="Calibri"/>
                <a:ea typeface="Calibri"/>
                <a:cs typeface="Calibri"/>
                <a:sym typeface="Calibri"/>
              </a:rPr>
              <a:t>5. Pour respecter nos propres engagements</a:t>
            </a:r>
          </a:p>
          <a:p>
            <a:pPr marL="0" lvl="0" indent="0" algn="l" rtl="0">
              <a:lnSpc>
                <a:spcPct val="100000"/>
              </a:lnSpc>
              <a:spcBef>
                <a:spcPts val="541"/>
              </a:spcBef>
              <a:spcAft>
                <a:spcPts val="0"/>
              </a:spcAft>
              <a:buSzPts val="1400"/>
              <a:buNone/>
            </a:pPr>
            <a:r>
              <a:rPr lang="fr-FR" sz="1804">
                <a:solidFill>
                  <a:schemeClr val="dk1"/>
                </a:solidFill>
                <a:latin typeface="Calibri"/>
                <a:ea typeface="Calibri"/>
                <a:cs typeface="Calibri"/>
                <a:sym typeface="Calibri"/>
              </a:rPr>
              <a:t>Le travail en partenariat avec les communautés est au cœur de notre identité. Nous nous engageons à faire participer les gens à la gestion de l'aide, à être redevables à l’égard de ceux que nous cherchons à aider et à renforcer les capacités locales dans le Code de conduite pour les opérations de secours du Mouvement international de la Croix-Rouge et du Croissant-Rouge. Les Principes et règles de l'assistance humanitaire de la Croix-Rouge et du Croissant-Rouge s'engagent à inclure des mécanismes de communication et de retour d'information transparents dans les interventions d'urgence. En décembre 2019, la première série d’"Engagements du Mouvement en matière de CEA" a été approuvée lors du Conseil des Délégués (voir page 21).</a:t>
            </a:r>
          </a:p>
          <a:p>
            <a:pPr marL="285750" lvl="0" indent="-158750" algn="l" rtl="0">
              <a:lnSpc>
                <a:spcPct val="100000"/>
              </a:lnSpc>
              <a:spcBef>
                <a:spcPts val="1000"/>
              </a:spcBef>
              <a:spcAft>
                <a:spcPts val="0"/>
              </a:spcAft>
              <a:buClr>
                <a:schemeClr val="dk1"/>
              </a:buClr>
              <a:buSzPts val="2000"/>
              <a:buFont typeface="Arial"/>
              <a:buNone/>
            </a:pPr>
            <a:endParaRPr sz="2000" dirty="0">
              <a:latin typeface="Calibri"/>
              <a:ea typeface="Calibri"/>
              <a:cs typeface="Calibri"/>
              <a:sym typeface="Calibri"/>
            </a:endParaRPr>
          </a:p>
        </p:txBody>
      </p:sp>
      <p:sp>
        <p:nvSpPr>
          <p:cNvPr id="584" name="Google Shape;584;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7</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1"/>
        <p:cNvGrpSpPr/>
        <p:nvPr/>
      </p:nvGrpSpPr>
      <p:grpSpPr>
        <a:xfrm>
          <a:off x="0" y="0"/>
          <a:ext cx="0" cy="0"/>
          <a:chOff x="0" y="0"/>
          <a:chExt cx="0" cy="0"/>
        </a:xfrm>
      </p:grpSpPr>
      <p:sp>
        <p:nvSpPr>
          <p:cNvPr id="582" name="Google Shape;582;p13: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3" name="Google Shape;583;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2000" b="1" dirty="0">
                <a:latin typeface="Calibri"/>
                <a:ea typeface="Calibri"/>
                <a:cs typeface="Calibri"/>
                <a:sym typeface="Calibri"/>
              </a:rPr>
              <a:t>NOTES DU FORMATEUR</a:t>
            </a:r>
          </a:p>
          <a:p>
            <a:pPr marL="0" lvl="0" indent="0" algn="l" rtl="0">
              <a:lnSpc>
                <a:spcPct val="100000"/>
              </a:lnSpc>
              <a:spcBef>
                <a:spcPts val="1000"/>
              </a:spcBef>
              <a:spcAft>
                <a:spcPts val="0"/>
              </a:spcAft>
              <a:buSzPts val="1400"/>
              <a:buNone/>
            </a:pPr>
            <a:endParaRPr sz="2000" b="1" dirty="0">
              <a:latin typeface="Calibri"/>
              <a:ea typeface="Calibri"/>
              <a:cs typeface="Calibri"/>
              <a:sym typeface="Calibri"/>
            </a:endParaRPr>
          </a:p>
          <a:p>
            <a:pPr marL="0" lvl="0" indent="0" algn="l" rtl="0">
              <a:lnSpc>
                <a:spcPct val="100000"/>
              </a:lnSpc>
              <a:spcBef>
                <a:spcPts val="1000"/>
              </a:spcBef>
              <a:spcAft>
                <a:spcPts val="0"/>
              </a:spcAft>
              <a:buSzPts val="1400"/>
              <a:buNone/>
            </a:pPr>
            <a:r>
              <a:rPr lang="fr-FR" sz="2000" b="1" dirty="0">
                <a:latin typeface="Calibri"/>
                <a:ea typeface="Calibri"/>
                <a:cs typeface="Calibri"/>
                <a:sym typeface="Calibri"/>
              </a:rPr>
              <a:t>AVANT de montrer les réponses sur la diapositive, organiser une discussion en plénière. </a:t>
            </a:r>
          </a:p>
          <a:p>
            <a:pPr marL="0" lvl="0" indent="0" algn="l" rtl="0">
              <a:lnSpc>
                <a:spcPct val="100000"/>
              </a:lnSpc>
              <a:spcBef>
                <a:spcPts val="1000"/>
              </a:spcBef>
              <a:spcAft>
                <a:spcPts val="0"/>
              </a:spcAft>
              <a:buSzPts val="1400"/>
              <a:buNone/>
            </a:pPr>
            <a:endParaRPr lang="en-GB" sz="2000" b="1" dirty="0">
              <a:latin typeface="Calibri"/>
              <a:cs typeface="Calibri"/>
              <a:sym typeface="Calibri"/>
            </a:endParaRPr>
          </a:p>
          <a:p>
            <a:pPr marL="285750" marR="0" lvl="0" indent="-285750" algn="l" defTabSz="914400" rtl="0" eaLnBrk="1" fontAlgn="auto" latinLnBrk="0" hangingPunct="1">
              <a:lnSpc>
                <a:spcPct val="100000"/>
              </a:lnSpc>
              <a:spcBef>
                <a:spcPts val="1000"/>
              </a:spcBef>
              <a:spcAft>
                <a:spcPts val="0"/>
              </a:spcAft>
              <a:buClr>
                <a:srgbClr val="000000"/>
              </a:buClr>
              <a:buSzPts val="1400"/>
              <a:buFontTx/>
              <a:buChar char="-"/>
              <a:tabLst/>
              <a:defRPr/>
            </a:pPr>
            <a:r>
              <a:rPr lang="fr-FR" sz="1800" dirty="0"/>
              <a:t>Demander aux participants quelles sont les erreurs les plus courantes que nous commettons lorsque nous faisons participer les communautés ? Qu'est-ce que nous ne faisons pas bien ?</a:t>
            </a:r>
          </a:p>
          <a:p>
            <a:pPr marL="285750" marR="0" lvl="0" indent="-285750" algn="l" defTabSz="914400" rtl="0" eaLnBrk="1" fontAlgn="auto" latinLnBrk="0" hangingPunct="1">
              <a:lnSpc>
                <a:spcPct val="100000"/>
              </a:lnSpc>
              <a:spcBef>
                <a:spcPts val="1000"/>
              </a:spcBef>
              <a:spcAft>
                <a:spcPts val="0"/>
              </a:spcAft>
              <a:buClr>
                <a:srgbClr val="000000"/>
              </a:buClr>
              <a:buSzPts val="1400"/>
              <a:buFontTx/>
              <a:buChar char="-"/>
              <a:tabLst/>
              <a:defRPr/>
            </a:pPr>
            <a:r>
              <a:rPr lang="fr-FR" sz="1800" dirty="0"/>
              <a:t>Une fois que les participants ont fait part de leurs suggestions, montrer le contenu de la diapositive et expliquer chaque erreur.</a:t>
            </a:r>
          </a:p>
          <a:p>
            <a:pPr marL="285750" lvl="0" indent="-158750" algn="l" rtl="0">
              <a:lnSpc>
                <a:spcPct val="100000"/>
              </a:lnSpc>
              <a:spcBef>
                <a:spcPts val="1000"/>
              </a:spcBef>
              <a:spcAft>
                <a:spcPts val="0"/>
              </a:spcAft>
              <a:buClr>
                <a:schemeClr val="dk1"/>
              </a:buClr>
              <a:buSzPts val="2000"/>
              <a:buFont typeface="Arial"/>
              <a:buNone/>
            </a:pPr>
            <a:endParaRPr lang="en-GB" sz="2000" dirty="0">
              <a:latin typeface="Calibri"/>
              <a:ea typeface="Calibri"/>
              <a:cs typeface="Calibri"/>
              <a:sym typeface="Calibri"/>
            </a:endParaRPr>
          </a:p>
          <a:p>
            <a:pPr marL="342900" lvl="0" indent="-342900">
              <a:lnSpc>
                <a:spcPct val="115000"/>
              </a:lnSpc>
              <a:spcAft>
                <a:spcPts val="600"/>
              </a:spcAft>
              <a:buFont typeface="+mj-lt"/>
              <a:buAutoNum type="arabicPeriod"/>
            </a:pPr>
            <a:r>
              <a:rPr lang="fr-FR" sz="1100" b="1" dirty="0">
                <a:solidFill>
                  <a:srgbClr val="000000"/>
                </a:solidFill>
                <a:effectLst/>
                <a:latin typeface="Open Sans" panose="020B0606030504020204" pitchFamily="34" charset="0"/>
                <a:ea typeface="Arial" panose="020B0604020202020204" pitchFamily="34" charset="0"/>
              </a:rPr>
              <a:t>Mauvaise communication</a:t>
            </a:r>
            <a:r>
              <a:rPr lang="fr-FR" sz="1100" dirty="0">
                <a:solidFill>
                  <a:srgbClr val="000000"/>
                </a:solidFill>
                <a:effectLst/>
                <a:latin typeface="Open Sans" panose="020B0606030504020204" pitchFamily="34" charset="0"/>
                <a:ea typeface="Arial" panose="020B0604020202020204" pitchFamily="34" charset="0"/>
              </a:rPr>
              <a:t> : ne pas expliquer aux communautés qui nous sommes, ce que nous faisons ou quand il y a des retards ou des problèmes. Nous sommes bons pour partager des informations sur la sensibilisation à la santé ou la prévention des catastrophes, mais moins bons pour nous présenter et expliquer ce que nous faisons </a:t>
            </a:r>
          </a:p>
          <a:p>
            <a:pPr marL="342900" lvl="0" indent="-342900">
              <a:lnSpc>
                <a:spcPct val="115000"/>
              </a:lnSpc>
              <a:spcAft>
                <a:spcPts val="600"/>
              </a:spcAft>
              <a:buFont typeface="+mj-lt"/>
              <a:buAutoNum type="arabicPeriod"/>
            </a:pPr>
            <a:r>
              <a:rPr lang="fr-FR" sz="1100" b="1" dirty="0">
                <a:solidFill>
                  <a:srgbClr val="000000"/>
                </a:solidFill>
                <a:effectLst/>
                <a:latin typeface="Open Sans" panose="020B0606030504020204" pitchFamily="34" charset="0"/>
                <a:ea typeface="Arial" panose="020B0604020202020204" pitchFamily="34" charset="0"/>
              </a:rPr>
              <a:t>Susciter des attentes et ne pas tenir ses promesses</a:t>
            </a:r>
            <a:r>
              <a:rPr lang="fr-FR" sz="1100" dirty="0">
                <a:solidFill>
                  <a:srgbClr val="000000"/>
                </a:solidFill>
                <a:effectLst/>
                <a:latin typeface="Open Sans" panose="020B0606030504020204" pitchFamily="34" charset="0"/>
                <a:ea typeface="Arial" panose="020B0604020202020204" pitchFamily="34" charset="0"/>
              </a:rPr>
              <a:t> : en n'expliquant pas correctement les choses, nous suscitons souvent des attentes peu réalistes au sein des communautés quant à ce que nous pouvons faire, et il semble ensuite que nous n'ayons pas tenu nos promesses lorsque nous n'y parvenons pas. Par exemple, si un projet est retardé, les communautés peuvent penser que nous ne reviendrons pas et que nous n'avons pas respecté nos engagements en matière de soutien et de services</a:t>
            </a:r>
          </a:p>
          <a:p>
            <a:pPr marL="342900" lvl="0" indent="-342900">
              <a:lnSpc>
                <a:spcPct val="115000"/>
              </a:lnSpc>
              <a:spcAft>
                <a:spcPts val="600"/>
              </a:spcAft>
              <a:buFont typeface="+mj-lt"/>
              <a:buAutoNum type="arabicPeriod"/>
            </a:pPr>
            <a:r>
              <a:rPr lang="fr-FR" sz="1100" b="1" dirty="0">
                <a:solidFill>
                  <a:srgbClr val="000000"/>
                </a:solidFill>
                <a:effectLst/>
                <a:latin typeface="Open Sans" panose="020B0606030504020204" pitchFamily="34" charset="0"/>
                <a:ea typeface="Arial" panose="020B0604020202020204" pitchFamily="34" charset="0"/>
              </a:rPr>
              <a:t>Sélection et orientation injustes ou imprécises</a:t>
            </a:r>
            <a:r>
              <a:rPr lang="fr-FR" sz="1100" dirty="0">
                <a:solidFill>
                  <a:srgbClr val="000000"/>
                </a:solidFill>
                <a:effectLst/>
                <a:latin typeface="Open Sans" panose="020B0606030504020204" pitchFamily="34" charset="0"/>
                <a:ea typeface="Arial" panose="020B0604020202020204" pitchFamily="34" charset="0"/>
              </a:rPr>
              <a:t> : les communautés comprennent rarement les raisons pour lesquelles les personnes que nous avons sélectionnées l'ont été et lorsque nous ne nous adressons qu'aux dirigeants des communautés, nous courons le risque que notre orientation soit injuste ou qu'elle n'atteigne pas les personnes les plus vulnérables </a:t>
            </a:r>
          </a:p>
          <a:p>
            <a:pPr marL="342900" lvl="0" indent="-342900">
              <a:lnSpc>
                <a:spcPct val="115000"/>
              </a:lnSpc>
              <a:spcAft>
                <a:spcPts val="600"/>
              </a:spcAft>
              <a:buFont typeface="+mj-lt"/>
              <a:buAutoNum type="arabicPeriod"/>
            </a:pPr>
            <a:r>
              <a:rPr lang="fr-FR" sz="1100" b="1" dirty="0">
                <a:solidFill>
                  <a:srgbClr val="000000"/>
                </a:solidFill>
                <a:effectLst/>
                <a:latin typeface="Open Sans" panose="020B0606030504020204" pitchFamily="34" charset="0"/>
                <a:ea typeface="Arial" panose="020B0604020202020204" pitchFamily="34" charset="0"/>
              </a:rPr>
              <a:t>La non-utilisation des capacités au niveau local</a:t>
            </a:r>
            <a:r>
              <a:rPr lang="fr-FR" sz="1100" dirty="0">
                <a:solidFill>
                  <a:srgbClr val="000000"/>
                </a:solidFill>
                <a:effectLst/>
                <a:latin typeface="Open Sans" panose="020B0606030504020204" pitchFamily="34" charset="0"/>
                <a:ea typeface="Arial" panose="020B0604020202020204" pitchFamily="34" charset="0"/>
              </a:rPr>
              <a:t> : souvent, dans la précipitation de la réponse, nous négligeons les capacités locales. Les communautés nous disent régulièrement qu'elles aimeraient contribuer davantage et jouer un rôle plus important dans notre travail. Elles peuvent être plus que des « bénéficiaires » </a:t>
            </a:r>
          </a:p>
          <a:p>
            <a:pPr marL="342900" lvl="0" indent="-342900">
              <a:lnSpc>
                <a:spcPct val="115000"/>
              </a:lnSpc>
              <a:spcAft>
                <a:spcPts val="600"/>
              </a:spcAft>
              <a:buFont typeface="+mj-lt"/>
              <a:buAutoNum type="arabicPeriod"/>
            </a:pPr>
            <a:r>
              <a:rPr lang="fr-FR" sz="1100" b="1" dirty="0">
                <a:solidFill>
                  <a:srgbClr val="000000"/>
                </a:solidFill>
                <a:effectLst/>
                <a:latin typeface="Open Sans" panose="020B0606030504020204" pitchFamily="34" charset="0"/>
                <a:ea typeface="Arial" panose="020B0604020202020204" pitchFamily="34" charset="0"/>
              </a:rPr>
              <a:t>Ne pas recueillir, utiliser ou répondre au retour d'information des communautés</a:t>
            </a:r>
            <a:r>
              <a:rPr lang="fr-FR" sz="1100" dirty="0">
                <a:solidFill>
                  <a:srgbClr val="000000"/>
                </a:solidFill>
                <a:effectLst/>
                <a:latin typeface="Open Sans" panose="020B0606030504020204" pitchFamily="34" charset="0"/>
                <a:ea typeface="Arial" panose="020B0604020202020204" pitchFamily="34" charset="0"/>
              </a:rPr>
              <a:t> : nous ne disposons pas souvent d'un système adéquat de retour d'information et de réclamation et, lorsque c'est le cas, il est rare que nous utilisions ce retour d'information pour apporter des améliorations. Les communautés nous disent que, bien qu'elles aient l'impression que la Croix-Rouge et le Croissant-Rouge les écoutent, ils n'agissent pas ou ne répondent pas à leurs remarques.</a:t>
            </a:r>
          </a:p>
          <a:p>
            <a:pPr marL="342900" lvl="0" indent="-342900">
              <a:lnSpc>
                <a:spcPct val="115000"/>
              </a:lnSpc>
              <a:buFont typeface="+mj-lt"/>
              <a:buAutoNum type="arabicPeriod"/>
            </a:pPr>
            <a:r>
              <a:rPr lang="fr-FR" sz="1100" b="1" dirty="0">
                <a:solidFill>
                  <a:srgbClr val="000000"/>
                </a:solidFill>
                <a:effectLst/>
                <a:latin typeface="Open Sans" panose="020B0606030504020204" pitchFamily="34" charset="0"/>
                <a:ea typeface="Arial" panose="020B0604020202020204" pitchFamily="34" charset="0"/>
              </a:rPr>
              <a:t>Ne pas impliquer les groupes vulnérables</a:t>
            </a:r>
            <a:r>
              <a:rPr lang="fr-FR" sz="1100" dirty="0">
                <a:solidFill>
                  <a:srgbClr val="000000"/>
                </a:solidFill>
                <a:effectLst/>
                <a:latin typeface="Open Sans" panose="020B0606030504020204" pitchFamily="34" charset="0"/>
                <a:ea typeface="Arial" panose="020B0604020202020204" pitchFamily="34" charset="0"/>
              </a:rPr>
              <a:t> : souvent, nous ne nous adressons qu'aux dirigeants des communautés ou à ceux qui se manifestent le plus et, par conséquent, nous ne tenons pas compte des besoins des personnes âgées, des femmes, des personnes handicapées ou des jeunes. Lors des discussions de groupe avec les personnes âgées et handicapées, celles-ci nous disent souvent que c'est la première fois qu'elles sont réunies ainsi et interrogées sur leurs besoins et leurs opinions.</a:t>
            </a:r>
          </a:p>
          <a:p>
            <a:pPr marL="950595">
              <a:lnSpc>
                <a:spcPct val="115000"/>
              </a:lnSpc>
            </a:pPr>
            <a:r>
              <a:rPr lang="fr-FR" sz="1100" dirty="0">
                <a:solidFill>
                  <a:srgbClr val="000000"/>
                </a:solidFill>
                <a:effectLst/>
                <a:latin typeface="Open Sans" panose="020B0606030504020204" pitchFamily="34" charset="0"/>
                <a:ea typeface="Arial" panose="020B0604020202020204" pitchFamily="34" charset="0"/>
              </a:rPr>
              <a:t> </a:t>
            </a:r>
          </a:p>
        </p:txBody>
      </p:sp>
      <p:sp>
        <p:nvSpPr>
          <p:cNvPr id="584" name="Google Shape;584;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8</a:t>
            </a:fld>
            <a:endParaRPr lang="en-GB"/>
          </a:p>
        </p:txBody>
      </p:sp>
    </p:spTree>
    <p:extLst>
      <p:ext uri="{BB962C8B-B14F-4D97-AF65-F5344CB8AC3E}">
        <p14:creationId xmlns:p14="http://schemas.microsoft.com/office/powerpoint/2010/main" val="25549460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Google Shape;496;p5: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7" name="Google Shape;497;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dirty="0"/>
              <a:t>NOTES DU FORMATEUR</a:t>
            </a:r>
          </a:p>
          <a:p>
            <a:pPr marL="0" lvl="0" indent="0" algn="l" rtl="0">
              <a:lnSpc>
                <a:spcPct val="100000"/>
              </a:lnSpc>
              <a:spcBef>
                <a:spcPts val="542"/>
              </a:spcBef>
              <a:spcAft>
                <a:spcPts val="0"/>
              </a:spcAft>
              <a:buSzPts val="1400"/>
              <a:buNone/>
            </a:pPr>
            <a:endParaRPr dirty="0"/>
          </a:p>
          <a:p>
            <a:pPr marL="342900" lvl="0" indent="-342900">
              <a:lnSpc>
                <a:spcPct val="115000"/>
              </a:lnSpc>
              <a:buFont typeface="+mj-lt"/>
              <a:buAutoNum type="arabicPeriod"/>
            </a:pPr>
            <a:r>
              <a:rPr lang="fr-FR" sz="1100" dirty="0">
                <a:effectLst/>
                <a:latin typeface="Open Sans" panose="020B0606030504020204" pitchFamily="34" charset="0"/>
                <a:ea typeface="Arial" panose="020B0604020202020204" pitchFamily="34" charset="0"/>
              </a:rPr>
              <a:t>Répartir les erreurs courantes entre les groupes et leur demander de donner des exemples réels de cette erreur qu'ils ont vus dans leur travail, puis en choisir un et discuter des raisons pour lesquelles cela s'est produit et des conséquences </a:t>
            </a:r>
            <a:r>
              <a:rPr lang="fr-FR" sz="1100" b="1" dirty="0">
                <a:effectLst/>
                <a:latin typeface="Open Sans" panose="020B0606030504020204" pitchFamily="34" charset="0"/>
                <a:ea typeface="Arial" panose="020B0604020202020204" pitchFamily="34" charset="0"/>
              </a:rPr>
              <a:t>(10 minutes)</a:t>
            </a:r>
            <a:r>
              <a:rPr lang="fr-FR" sz="1100" dirty="0">
                <a:effectLst/>
                <a:latin typeface="Open Sans" panose="020B0606030504020204" pitchFamily="34" charset="0"/>
                <a:ea typeface="Arial" panose="020B0604020202020204" pitchFamily="34" charset="0"/>
              </a:rPr>
              <a:t>.</a:t>
            </a:r>
          </a:p>
          <a:p>
            <a:pPr marL="342900" lvl="0" indent="-342900">
              <a:lnSpc>
                <a:spcPct val="115000"/>
              </a:lnSpc>
              <a:buFont typeface="+mj-lt"/>
              <a:buAutoNum type="arabicPeriod"/>
            </a:pPr>
            <a:endParaRPr lang="en-GB" sz="1200" b="1" dirty="0">
              <a:effectLst/>
              <a:latin typeface="Times New Roman" panose="02020603050405020304" pitchFamily="18" charset="0"/>
              <a:ea typeface="Arial" panose="020B0604020202020204" pitchFamily="34" charset="0"/>
            </a:endParaRPr>
          </a:p>
          <a:p>
            <a:pPr marL="342900" lvl="0" indent="-342900">
              <a:lnSpc>
                <a:spcPct val="115000"/>
              </a:lnSpc>
              <a:buFont typeface="+mj-lt"/>
              <a:buAutoNum type="arabicPeriod"/>
            </a:pPr>
            <a:r>
              <a:rPr lang="fr-FR" sz="1100" dirty="0">
                <a:effectLst/>
                <a:latin typeface="Open Sans" panose="020B0606030504020204" pitchFamily="34" charset="0"/>
                <a:ea typeface="Arial" panose="020B0604020202020204" pitchFamily="34" charset="0"/>
              </a:rPr>
              <a:t>Terminer la session par une discussion en plénière. Les questions clés à poser sont les suivantes </a:t>
            </a:r>
            <a:r>
              <a:rPr lang="fr-FR" sz="1100" b="1" dirty="0">
                <a:effectLst/>
                <a:latin typeface="Open Sans" panose="020B0606030504020204" pitchFamily="34" charset="0"/>
                <a:ea typeface="Arial" panose="020B0604020202020204" pitchFamily="34" charset="0"/>
              </a:rPr>
              <a:t>(5-10 minutes)</a:t>
            </a:r>
            <a:r>
              <a:rPr lang="fr-FR" sz="1100" dirty="0">
                <a:effectLst/>
                <a:latin typeface="Open Sans" panose="020B0606030504020204" pitchFamily="34" charset="0"/>
                <a:ea typeface="Arial" panose="020B0604020202020204" pitchFamily="34" charset="0"/>
              </a:rPr>
              <a:t> :</a:t>
            </a:r>
          </a:p>
          <a:p>
            <a:pPr marL="742950" lvl="1" indent="-285750">
              <a:lnSpc>
                <a:spcPct val="115000"/>
              </a:lnSpc>
              <a:spcAft>
                <a:spcPts val="600"/>
              </a:spcAft>
              <a:buFont typeface="+mj-lt"/>
              <a:buAutoNum type="arabicPeriod"/>
            </a:pPr>
            <a:r>
              <a:rPr lang="fr-FR" sz="1100" dirty="0">
                <a:effectLst/>
                <a:latin typeface="Open Sans" panose="020B0606030504020204" pitchFamily="34" charset="0"/>
                <a:ea typeface="Arial" panose="020B0604020202020204" pitchFamily="34" charset="0"/>
              </a:rPr>
              <a:t>Quelles sont les raisons pour lesquelles nous ne faisons pas participer les communautés aussi bien que nous le devrions ? par exemple, le temps, les fonds, l'engagement, les plans élaborés au niveau du siège.</a:t>
            </a:r>
          </a:p>
          <a:p>
            <a:pPr marL="742950" lvl="1" indent="-285750">
              <a:lnSpc>
                <a:spcPct val="115000"/>
              </a:lnSpc>
              <a:spcAft>
                <a:spcPts val="600"/>
              </a:spcAft>
              <a:buFont typeface="+mj-lt"/>
              <a:buAutoNum type="arabicPeriod"/>
            </a:pPr>
            <a:r>
              <a:rPr lang="fr-FR" sz="1100" dirty="0">
                <a:effectLst/>
                <a:latin typeface="Open Sans" panose="020B0606030504020204" pitchFamily="34" charset="0"/>
                <a:ea typeface="Arial" panose="020B0604020202020204" pitchFamily="34" charset="0"/>
              </a:rPr>
              <a:t>Quelles sont les conséquences du manque de participation des membres de la communauté ? </a:t>
            </a:r>
          </a:p>
          <a:p>
            <a:pPr marL="171450" lvl="0" indent="-171450" algn="l" rtl="0">
              <a:lnSpc>
                <a:spcPct val="100000"/>
              </a:lnSpc>
              <a:spcBef>
                <a:spcPts val="360"/>
              </a:spcBef>
              <a:spcAft>
                <a:spcPts val="0"/>
              </a:spcAft>
              <a:buClr>
                <a:schemeClr val="dk1"/>
              </a:buClr>
              <a:buSzPts val="1200"/>
              <a:buFont typeface="Arial"/>
              <a:buChar char="•"/>
            </a:pPr>
            <a:endParaRPr dirty="0"/>
          </a:p>
        </p:txBody>
      </p:sp>
      <p:sp>
        <p:nvSpPr>
          <p:cNvPr id="498" name="Google Shape;498;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9</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04">
  <p:cSld name="04">
    <p:spTree>
      <p:nvGrpSpPr>
        <p:cNvPr id="1" name="Shape 12"/>
        <p:cNvGrpSpPr/>
        <p:nvPr/>
      </p:nvGrpSpPr>
      <p:grpSpPr>
        <a:xfrm>
          <a:off x="0" y="0"/>
          <a:ext cx="0" cy="0"/>
          <a:chOff x="0" y="0"/>
          <a:chExt cx="0" cy="0"/>
        </a:xfrm>
      </p:grpSpPr>
      <p:sp>
        <p:nvSpPr>
          <p:cNvPr id="13" name="Google Shape;13;p2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4" name="Google Shape;14;p2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 name="Google Shape;97;p45" descr="A picture containing drawing&#10;&#10;Description automatically generated">
            <a:extLst>
              <a:ext uri="{FF2B5EF4-FFF2-40B4-BE49-F238E27FC236}">
                <a16:creationId xmlns:a16="http://schemas.microsoft.com/office/drawing/2014/main" id="{4A44B896-340C-6880-B12A-A43AE3D3BF25}"/>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08">
  <p:cSld name="08">
    <p:spTree>
      <p:nvGrpSpPr>
        <p:cNvPr id="1" name="Shape 71"/>
        <p:cNvGrpSpPr/>
        <p:nvPr/>
      </p:nvGrpSpPr>
      <p:grpSpPr>
        <a:xfrm>
          <a:off x="0" y="0"/>
          <a:ext cx="0" cy="0"/>
          <a:chOff x="0" y="0"/>
          <a:chExt cx="0" cy="0"/>
        </a:xfrm>
      </p:grpSpPr>
      <p:sp>
        <p:nvSpPr>
          <p:cNvPr id="72" name="Google Shape;72;p41"/>
          <p:cNvSpPr>
            <a:spLocks noGrp="1"/>
          </p:cNvSpPr>
          <p:nvPr>
            <p:ph type="pic" idx="2"/>
          </p:nvPr>
        </p:nvSpPr>
        <p:spPr>
          <a:xfrm>
            <a:off x="0" y="0"/>
            <a:ext cx="18288000" cy="10288588"/>
          </a:xfrm>
          <a:prstGeom prst="rect">
            <a:avLst/>
          </a:prstGeom>
          <a:solidFill>
            <a:srgbClr val="353535">
              <a:alpha val="11372"/>
            </a:srgbClr>
          </a:solidFill>
          <a:ln>
            <a:noFill/>
          </a:ln>
        </p:spPr>
      </p:sp>
      <p:sp>
        <p:nvSpPr>
          <p:cNvPr id="73" name="Google Shape;73;p41"/>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4" name="Google Shape;74;p41"/>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75" name="Google Shape;75;p4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76" name="Google Shape;76;p41"/>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7" name="Google Shape;77;p41"/>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rgbClr val="011E41"/>
                </a:solidFill>
                <a:latin typeface="Montserrat SemiBold"/>
                <a:ea typeface="Montserrat SemiBold"/>
                <a:cs typeface="Montserrat SemiBold"/>
                <a:sym typeface="Montserrat SemiBold"/>
              </a:rPr>
              <a:t>31 January 2022</a:t>
            </a:r>
            <a:endParaRPr sz="2400" b="1" i="0" u="none" strike="noStrike" cap="none">
              <a:solidFill>
                <a:srgbClr val="011E41"/>
              </a:solidFill>
              <a:latin typeface="Montserrat SemiBold"/>
              <a:ea typeface="Montserrat SemiBold"/>
              <a:cs typeface="Montserrat SemiBold"/>
              <a:sym typeface="Montserrat SemiBo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09">
  <p:cSld name="09">
    <p:bg>
      <p:bgPr>
        <a:solidFill>
          <a:srgbClr val="011E41"/>
        </a:solidFill>
        <a:effectLst/>
      </p:bgPr>
    </p:bg>
    <p:spTree>
      <p:nvGrpSpPr>
        <p:cNvPr id="1" name="Shape 78"/>
        <p:cNvGrpSpPr/>
        <p:nvPr/>
      </p:nvGrpSpPr>
      <p:grpSpPr>
        <a:xfrm>
          <a:off x="0" y="0"/>
          <a:ext cx="0" cy="0"/>
          <a:chOff x="0" y="0"/>
          <a:chExt cx="0" cy="0"/>
        </a:xfrm>
      </p:grpSpPr>
      <p:pic>
        <p:nvPicPr>
          <p:cNvPr id="79" name="Google Shape;79;p4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80" name="Google Shape;80;p42"/>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1" name="Google Shape;81;p42"/>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chemeClr val="lt2"/>
                </a:solidFill>
                <a:latin typeface="Montserrat SemiBold"/>
                <a:ea typeface="Montserrat SemiBold"/>
                <a:cs typeface="Montserrat SemiBold"/>
                <a:sym typeface="Montserrat SemiBold"/>
              </a:rPr>
              <a:t>31 January 2022</a:t>
            </a:r>
            <a:endParaRPr sz="2400" b="1" i="0" u="none" strike="noStrike" cap="none">
              <a:solidFill>
                <a:schemeClr val="lt2"/>
              </a:solidFill>
              <a:latin typeface="Montserrat SemiBold"/>
              <a:ea typeface="Montserrat SemiBold"/>
              <a:cs typeface="Montserrat SemiBold"/>
              <a:sym typeface="Montserrat SemiBo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07">
  <p:cSld name="07">
    <p:spTree>
      <p:nvGrpSpPr>
        <p:cNvPr id="1" name="Shape 82"/>
        <p:cNvGrpSpPr/>
        <p:nvPr/>
      </p:nvGrpSpPr>
      <p:grpSpPr>
        <a:xfrm>
          <a:off x="0" y="0"/>
          <a:ext cx="0" cy="0"/>
          <a:chOff x="0" y="0"/>
          <a:chExt cx="0" cy="0"/>
        </a:xfrm>
      </p:grpSpPr>
      <p:sp>
        <p:nvSpPr>
          <p:cNvPr id="83" name="Google Shape;83;p43"/>
          <p:cNvSpPr>
            <a:spLocks noGrp="1"/>
          </p:cNvSpPr>
          <p:nvPr>
            <p:ph type="pic" idx="2"/>
          </p:nvPr>
        </p:nvSpPr>
        <p:spPr>
          <a:xfrm>
            <a:off x="0" y="0"/>
            <a:ext cx="18288000" cy="10288588"/>
          </a:xfrm>
          <a:prstGeom prst="rect">
            <a:avLst/>
          </a:prstGeom>
          <a:solidFill>
            <a:srgbClr val="353535">
              <a:alpha val="11372"/>
            </a:srgbClr>
          </a:solidFill>
          <a:ln>
            <a:noFill/>
          </a:ln>
        </p:spPr>
      </p:sp>
      <p:sp>
        <p:nvSpPr>
          <p:cNvPr id="84" name="Google Shape;84;p43"/>
          <p:cNvSpPr/>
          <p:nvPr/>
        </p:nvSpPr>
        <p:spPr>
          <a:xfrm rot="-2700000">
            <a:off x="-4975069" y="2029188"/>
            <a:ext cx="17752544" cy="3778950"/>
          </a:xfrm>
          <a:prstGeom prst="rect">
            <a:avLst/>
          </a:prstGeom>
          <a:solidFill>
            <a:srgbClr val="011E4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5" name="Google Shape;85;p43"/>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6" name="Google Shape;86;p43" descr="A sign in the dark&#10;&#10;Description automatically generated"/>
          <p:cNvPicPr preferRelativeResize="0"/>
          <p:nvPr/>
        </p:nvPicPr>
        <p:blipFill rotWithShape="1">
          <a:blip r:embed="rId2">
            <a:alphaModFix/>
          </a:blip>
          <a:srcRect/>
          <a:stretch/>
        </p:blipFill>
        <p:spPr>
          <a:xfrm>
            <a:off x="-2665378" y="-7435166"/>
            <a:ext cx="20236810" cy="20236810"/>
          </a:xfrm>
          <a:prstGeom prst="rect">
            <a:avLst/>
          </a:prstGeom>
          <a:noFill/>
          <a:ln>
            <a:noFill/>
          </a:ln>
        </p:spPr>
      </p:pic>
      <p:sp>
        <p:nvSpPr>
          <p:cNvPr id="87" name="Google Shape;87;p43"/>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8" name="Google Shape;88;p43" descr="A picture containing drawing&#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89" name="Google Shape;89;p43"/>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90" name="Google Shape;90;p43"/>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rgbClr val="011E41"/>
                </a:solidFill>
                <a:latin typeface="Montserrat SemiBold"/>
                <a:ea typeface="Montserrat SemiBold"/>
                <a:cs typeface="Montserrat SemiBold"/>
                <a:sym typeface="Montserrat SemiBold"/>
              </a:rPr>
              <a:t>31 January 2022</a:t>
            </a:r>
            <a:endParaRPr sz="2400" b="1" i="0" u="none" strike="noStrike" cap="none">
              <a:solidFill>
                <a:srgbClr val="011E41"/>
              </a:solidFill>
              <a:latin typeface="Montserrat SemiBold"/>
              <a:ea typeface="Montserrat SemiBold"/>
              <a:cs typeface="Montserrat SemiBold"/>
              <a:sym typeface="Montserrat SemiBo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0">
  <p:cSld name="10">
    <p:spTree>
      <p:nvGrpSpPr>
        <p:cNvPr id="1" name="Shape 91"/>
        <p:cNvGrpSpPr/>
        <p:nvPr/>
      </p:nvGrpSpPr>
      <p:grpSpPr>
        <a:xfrm>
          <a:off x="0" y="0"/>
          <a:ext cx="0" cy="0"/>
          <a:chOff x="0" y="0"/>
          <a:chExt cx="0" cy="0"/>
        </a:xfrm>
      </p:grpSpPr>
      <p:sp>
        <p:nvSpPr>
          <p:cNvPr id="92" name="Google Shape;92;p44"/>
          <p:cNvSpPr>
            <a:spLocks noGrp="1"/>
          </p:cNvSpPr>
          <p:nvPr>
            <p:ph type="pic" idx="2"/>
          </p:nvPr>
        </p:nvSpPr>
        <p:spPr>
          <a:xfrm>
            <a:off x="383056" y="338143"/>
            <a:ext cx="17521895" cy="9625008"/>
          </a:xfrm>
          <a:prstGeom prst="rect">
            <a:avLst/>
          </a:prstGeom>
          <a:solidFill>
            <a:srgbClr val="353535">
              <a:alpha val="11372"/>
            </a:srgbClr>
          </a:solidFill>
          <a:ln>
            <a:noFill/>
          </a:ln>
        </p:spPr>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1">
  <p:cSld name="11">
    <p:spTree>
      <p:nvGrpSpPr>
        <p:cNvPr id="1" name="Shape 93"/>
        <p:cNvGrpSpPr/>
        <p:nvPr/>
      </p:nvGrpSpPr>
      <p:grpSpPr>
        <a:xfrm>
          <a:off x="0" y="0"/>
          <a:ext cx="0" cy="0"/>
          <a:chOff x="0" y="0"/>
          <a:chExt cx="0" cy="0"/>
        </a:xfrm>
      </p:grpSpPr>
      <p:sp>
        <p:nvSpPr>
          <p:cNvPr id="94" name="Google Shape;94;p45"/>
          <p:cNvSpPr>
            <a:spLocks noGrp="1"/>
          </p:cNvSpPr>
          <p:nvPr>
            <p:ph type="pic" idx="2"/>
          </p:nvPr>
        </p:nvSpPr>
        <p:spPr>
          <a:xfrm>
            <a:off x="1935145" y="3120406"/>
            <a:ext cx="5715000" cy="5715000"/>
          </a:xfrm>
          <a:prstGeom prst="rect">
            <a:avLst/>
          </a:prstGeom>
          <a:solidFill>
            <a:srgbClr val="353535">
              <a:alpha val="11372"/>
            </a:srgbClr>
          </a:solidFill>
          <a:ln>
            <a:noFill/>
          </a:ln>
        </p:spPr>
      </p:sp>
      <p:sp>
        <p:nvSpPr>
          <p:cNvPr id="95" name="Google Shape;95;p4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96" name="Google Shape;96;p4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97" name="Google Shape;97;p4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2">
  <p:cSld name="12">
    <p:spTree>
      <p:nvGrpSpPr>
        <p:cNvPr id="1" name="Shape 98"/>
        <p:cNvGrpSpPr/>
        <p:nvPr/>
      </p:nvGrpSpPr>
      <p:grpSpPr>
        <a:xfrm>
          <a:off x="0" y="0"/>
          <a:ext cx="0" cy="0"/>
          <a:chOff x="0" y="0"/>
          <a:chExt cx="0" cy="0"/>
        </a:xfrm>
      </p:grpSpPr>
      <p:sp>
        <p:nvSpPr>
          <p:cNvPr id="99" name="Google Shape;99;p46"/>
          <p:cNvSpPr>
            <a:spLocks noGrp="1"/>
          </p:cNvSpPr>
          <p:nvPr>
            <p:ph type="pic" idx="2"/>
          </p:nvPr>
        </p:nvSpPr>
        <p:spPr>
          <a:xfrm>
            <a:off x="1610782" y="2576586"/>
            <a:ext cx="6363725" cy="6363727"/>
          </a:xfrm>
          <a:prstGeom prst="rect">
            <a:avLst/>
          </a:prstGeom>
          <a:solidFill>
            <a:srgbClr val="353535">
              <a:alpha val="11372"/>
            </a:srgbClr>
          </a:solidFill>
          <a:ln>
            <a:noFill/>
          </a:ln>
        </p:spPr>
      </p:sp>
      <p:sp>
        <p:nvSpPr>
          <p:cNvPr id="100" name="Google Shape;100;p4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01" name="Google Shape;101;p4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2" name="Google Shape;102;p4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13">
  <p:cSld name="13">
    <p:spTree>
      <p:nvGrpSpPr>
        <p:cNvPr id="1" name="Shape 103"/>
        <p:cNvGrpSpPr/>
        <p:nvPr/>
      </p:nvGrpSpPr>
      <p:grpSpPr>
        <a:xfrm>
          <a:off x="0" y="0"/>
          <a:ext cx="0" cy="0"/>
          <a:chOff x="0" y="0"/>
          <a:chExt cx="0" cy="0"/>
        </a:xfrm>
      </p:grpSpPr>
      <p:sp>
        <p:nvSpPr>
          <p:cNvPr id="104" name="Google Shape;104;p47"/>
          <p:cNvSpPr>
            <a:spLocks noGrp="1"/>
          </p:cNvSpPr>
          <p:nvPr>
            <p:ph type="pic" idx="2"/>
          </p:nvPr>
        </p:nvSpPr>
        <p:spPr>
          <a:xfrm flipH="1">
            <a:off x="-1" y="0"/>
            <a:ext cx="14712019" cy="4511040"/>
          </a:xfrm>
          <a:prstGeom prst="rect">
            <a:avLst/>
          </a:prstGeom>
          <a:solidFill>
            <a:srgbClr val="353535">
              <a:alpha val="11372"/>
            </a:srgbClr>
          </a:solidFill>
          <a:ln>
            <a:noFill/>
          </a:ln>
        </p:spPr>
      </p:sp>
      <p:sp>
        <p:nvSpPr>
          <p:cNvPr id="105" name="Google Shape;105;p4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06" name="Google Shape;106;p4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7" name="Google Shape;107;p4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14">
  <p:cSld name="14">
    <p:spTree>
      <p:nvGrpSpPr>
        <p:cNvPr id="1" name="Shape 108"/>
        <p:cNvGrpSpPr/>
        <p:nvPr/>
      </p:nvGrpSpPr>
      <p:grpSpPr>
        <a:xfrm>
          <a:off x="0" y="0"/>
          <a:ext cx="0" cy="0"/>
          <a:chOff x="0" y="0"/>
          <a:chExt cx="0" cy="0"/>
        </a:xfrm>
      </p:grpSpPr>
      <p:sp>
        <p:nvSpPr>
          <p:cNvPr id="109" name="Google Shape;109;p48"/>
          <p:cNvSpPr>
            <a:spLocks noGrp="1"/>
          </p:cNvSpPr>
          <p:nvPr>
            <p:ph type="pic" idx="2"/>
          </p:nvPr>
        </p:nvSpPr>
        <p:spPr>
          <a:xfrm>
            <a:off x="1553028" y="0"/>
            <a:ext cx="16734972" cy="5379495"/>
          </a:xfrm>
          <a:prstGeom prst="rect">
            <a:avLst/>
          </a:prstGeom>
          <a:solidFill>
            <a:srgbClr val="353535">
              <a:alpha val="11372"/>
            </a:srgbClr>
          </a:solidFill>
          <a:ln>
            <a:noFill/>
          </a:ln>
        </p:spPr>
      </p:sp>
      <p:sp>
        <p:nvSpPr>
          <p:cNvPr id="110" name="Google Shape;110;p4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11" name="Google Shape;111;p4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2" name="Google Shape;112;p4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16">
  <p:cSld name="16">
    <p:spTree>
      <p:nvGrpSpPr>
        <p:cNvPr id="1" name="Shape 113"/>
        <p:cNvGrpSpPr/>
        <p:nvPr/>
      </p:nvGrpSpPr>
      <p:grpSpPr>
        <a:xfrm>
          <a:off x="0" y="0"/>
          <a:ext cx="0" cy="0"/>
          <a:chOff x="0" y="0"/>
          <a:chExt cx="0" cy="0"/>
        </a:xfrm>
      </p:grpSpPr>
      <p:sp>
        <p:nvSpPr>
          <p:cNvPr id="114" name="Google Shape;114;p49"/>
          <p:cNvSpPr>
            <a:spLocks noGrp="1"/>
          </p:cNvSpPr>
          <p:nvPr>
            <p:ph type="pic" idx="2"/>
          </p:nvPr>
        </p:nvSpPr>
        <p:spPr>
          <a:xfrm>
            <a:off x="0" y="0"/>
            <a:ext cx="6698918" cy="6698919"/>
          </a:xfrm>
          <a:prstGeom prst="rect">
            <a:avLst/>
          </a:prstGeom>
          <a:solidFill>
            <a:srgbClr val="353535">
              <a:alpha val="11372"/>
            </a:srgbClr>
          </a:solidFill>
          <a:ln>
            <a:noFill/>
          </a:ln>
        </p:spPr>
      </p:sp>
      <p:sp>
        <p:nvSpPr>
          <p:cNvPr id="115" name="Google Shape;115;p49"/>
          <p:cNvSpPr>
            <a:spLocks noGrp="1"/>
          </p:cNvSpPr>
          <p:nvPr>
            <p:ph type="pic" idx="3"/>
          </p:nvPr>
        </p:nvSpPr>
        <p:spPr>
          <a:xfrm>
            <a:off x="4279192" y="4287009"/>
            <a:ext cx="4798110" cy="4798111"/>
          </a:xfrm>
          <a:prstGeom prst="rect">
            <a:avLst/>
          </a:prstGeom>
          <a:solidFill>
            <a:srgbClr val="353535">
              <a:alpha val="11372"/>
            </a:srgbClr>
          </a:solidFill>
          <a:ln>
            <a:noFill/>
          </a:ln>
        </p:spPr>
      </p:sp>
      <p:sp>
        <p:nvSpPr>
          <p:cNvPr id="116" name="Google Shape;116;p4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17" name="Google Shape;117;p4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8" name="Google Shape;118;p4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17">
  <p:cSld name="17">
    <p:spTree>
      <p:nvGrpSpPr>
        <p:cNvPr id="1" name="Shape 119"/>
        <p:cNvGrpSpPr/>
        <p:nvPr/>
      </p:nvGrpSpPr>
      <p:grpSpPr>
        <a:xfrm>
          <a:off x="0" y="0"/>
          <a:ext cx="0" cy="0"/>
          <a:chOff x="0" y="0"/>
          <a:chExt cx="0" cy="0"/>
        </a:xfrm>
      </p:grpSpPr>
      <p:sp>
        <p:nvSpPr>
          <p:cNvPr id="120" name="Google Shape;120;p50"/>
          <p:cNvSpPr>
            <a:spLocks noGrp="1"/>
          </p:cNvSpPr>
          <p:nvPr>
            <p:ph type="pic" idx="2"/>
          </p:nvPr>
        </p:nvSpPr>
        <p:spPr>
          <a:xfrm>
            <a:off x="6907700" y="3429529"/>
            <a:ext cx="3466042" cy="3429529"/>
          </a:xfrm>
          <a:prstGeom prst="rect">
            <a:avLst/>
          </a:prstGeom>
          <a:solidFill>
            <a:srgbClr val="353535">
              <a:alpha val="11372"/>
            </a:srgbClr>
          </a:solidFill>
          <a:ln>
            <a:noFill/>
          </a:ln>
        </p:spPr>
      </p:sp>
      <p:sp>
        <p:nvSpPr>
          <p:cNvPr id="121" name="Google Shape;121;p50"/>
          <p:cNvSpPr>
            <a:spLocks noGrp="1"/>
          </p:cNvSpPr>
          <p:nvPr>
            <p:ph type="pic" idx="3"/>
          </p:nvPr>
        </p:nvSpPr>
        <p:spPr>
          <a:xfrm>
            <a:off x="-24384" y="0"/>
            <a:ext cx="3466042" cy="3429529"/>
          </a:xfrm>
          <a:prstGeom prst="rect">
            <a:avLst/>
          </a:prstGeom>
          <a:solidFill>
            <a:srgbClr val="353535">
              <a:alpha val="11372"/>
            </a:srgbClr>
          </a:solidFill>
          <a:ln>
            <a:noFill/>
          </a:ln>
        </p:spPr>
      </p:sp>
      <p:sp>
        <p:nvSpPr>
          <p:cNvPr id="122" name="Google Shape;122;p50"/>
          <p:cNvSpPr>
            <a:spLocks noGrp="1"/>
          </p:cNvSpPr>
          <p:nvPr>
            <p:ph type="pic" idx="4"/>
          </p:nvPr>
        </p:nvSpPr>
        <p:spPr>
          <a:xfrm>
            <a:off x="3441658" y="3429529"/>
            <a:ext cx="3466042" cy="3429529"/>
          </a:xfrm>
          <a:prstGeom prst="rect">
            <a:avLst/>
          </a:prstGeom>
          <a:solidFill>
            <a:srgbClr val="353535">
              <a:alpha val="11372"/>
            </a:srgbClr>
          </a:solidFill>
          <a:ln>
            <a:noFill/>
          </a:ln>
        </p:spPr>
      </p:sp>
      <p:sp>
        <p:nvSpPr>
          <p:cNvPr id="123" name="Google Shape;123;p50"/>
          <p:cNvSpPr>
            <a:spLocks noGrp="1"/>
          </p:cNvSpPr>
          <p:nvPr>
            <p:ph type="pic" idx="5"/>
          </p:nvPr>
        </p:nvSpPr>
        <p:spPr>
          <a:xfrm>
            <a:off x="-24384" y="3429529"/>
            <a:ext cx="3466042" cy="3429529"/>
          </a:xfrm>
          <a:prstGeom prst="rect">
            <a:avLst/>
          </a:prstGeom>
          <a:solidFill>
            <a:srgbClr val="353535">
              <a:alpha val="11372"/>
            </a:srgbClr>
          </a:solidFill>
          <a:ln>
            <a:noFill/>
          </a:ln>
        </p:spPr>
      </p:sp>
      <p:sp>
        <p:nvSpPr>
          <p:cNvPr id="124" name="Google Shape;124;p50"/>
          <p:cNvSpPr>
            <a:spLocks noGrp="1"/>
          </p:cNvSpPr>
          <p:nvPr>
            <p:ph type="pic" idx="6"/>
          </p:nvPr>
        </p:nvSpPr>
        <p:spPr>
          <a:xfrm>
            <a:off x="3441658" y="6859059"/>
            <a:ext cx="3466042" cy="3429529"/>
          </a:xfrm>
          <a:prstGeom prst="rect">
            <a:avLst/>
          </a:prstGeom>
          <a:solidFill>
            <a:srgbClr val="353535">
              <a:alpha val="11372"/>
            </a:srgbClr>
          </a:solidFill>
          <a:ln>
            <a:noFill/>
          </a:ln>
        </p:spPr>
      </p:sp>
      <p:sp>
        <p:nvSpPr>
          <p:cNvPr id="125" name="Google Shape;125;p50"/>
          <p:cNvSpPr>
            <a:spLocks noGrp="1"/>
          </p:cNvSpPr>
          <p:nvPr>
            <p:ph type="pic" idx="7"/>
          </p:nvPr>
        </p:nvSpPr>
        <p:spPr>
          <a:xfrm>
            <a:off x="-24384" y="6859059"/>
            <a:ext cx="3466042" cy="3429529"/>
          </a:xfrm>
          <a:prstGeom prst="rect">
            <a:avLst/>
          </a:prstGeom>
          <a:solidFill>
            <a:srgbClr val="353535">
              <a:alpha val="11372"/>
            </a:srgbClr>
          </a:solidFill>
          <a:ln>
            <a:noFill/>
          </a:ln>
        </p:spPr>
      </p:sp>
      <p:sp>
        <p:nvSpPr>
          <p:cNvPr id="126" name="Google Shape;126;p5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27" name="Google Shape;127;p5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28" name="Google Shape;128;p5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03">
  <p:cSld name="03">
    <p:bg>
      <p:bgPr>
        <a:solidFill>
          <a:srgbClr val="011E41"/>
        </a:solidFill>
        <a:effectLst/>
      </p:bgPr>
    </p:bg>
    <p:spTree>
      <p:nvGrpSpPr>
        <p:cNvPr id="1" name="Shape 21"/>
        <p:cNvGrpSpPr/>
        <p:nvPr/>
      </p:nvGrpSpPr>
      <p:grpSpPr>
        <a:xfrm>
          <a:off x="0" y="0"/>
          <a:ext cx="0" cy="0"/>
          <a:chOff x="0" y="0"/>
          <a:chExt cx="0" cy="0"/>
        </a:xfrm>
      </p:grpSpPr>
      <p:sp>
        <p:nvSpPr>
          <p:cNvPr id="22" name="Google Shape;22;p2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lt2"/>
                </a:solidFill>
                <a:latin typeface="Open Sans"/>
                <a:ea typeface="Open Sans"/>
                <a:cs typeface="Open Sans"/>
                <a:sym typeface="Open Sans"/>
              </a:rPr>
              <a:t>‹#›</a:t>
            </a:fld>
            <a:endParaRPr sz="1600" b="0" i="0" u="none" strike="noStrike" cap="none">
              <a:solidFill>
                <a:schemeClr val="lt2"/>
              </a:solidFill>
              <a:latin typeface="Open Sans"/>
              <a:ea typeface="Open Sans"/>
              <a:cs typeface="Open Sans"/>
              <a:sym typeface="Open Sans"/>
            </a:endParaRPr>
          </a:p>
        </p:txBody>
      </p:sp>
      <p:cxnSp>
        <p:nvCxnSpPr>
          <p:cNvPr id="23" name="Google Shape;23;p28"/>
          <p:cNvCxnSpPr/>
          <p:nvPr/>
        </p:nvCxnSpPr>
        <p:spPr>
          <a:xfrm rot="10800000" flipH="1">
            <a:off x="17568333" y="9352284"/>
            <a:ext cx="719667" cy="15389"/>
          </a:xfrm>
          <a:prstGeom prst="straightConnector1">
            <a:avLst/>
          </a:prstGeom>
          <a:noFill/>
          <a:ln w="15875" cap="flat" cmpd="sng">
            <a:solidFill>
              <a:schemeClr val="lt2"/>
            </a:solidFill>
            <a:prstDash val="solid"/>
            <a:miter lim="800000"/>
            <a:headEnd type="none" w="sm" len="sm"/>
            <a:tailEnd type="none" w="sm" len="sm"/>
          </a:ln>
        </p:spPr>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18">
  <p:cSld name="18">
    <p:spTree>
      <p:nvGrpSpPr>
        <p:cNvPr id="1" name="Shape 129"/>
        <p:cNvGrpSpPr/>
        <p:nvPr/>
      </p:nvGrpSpPr>
      <p:grpSpPr>
        <a:xfrm>
          <a:off x="0" y="0"/>
          <a:ext cx="0" cy="0"/>
          <a:chOff x="0" y="0"/>
          <a:chExt cx="0" cy="0"/>
        </a:xfrm>
      </p:grpSpPr>
      <p:sp>
        <p:nvSpPr>
          <p:cNvPr id="130" name="Google Shape;130;p51"/>
          <p:cNvSpPr>
            <a:spLocks noGrp="1"/>
          </p:cNvSpPr>
          <p:nvPr>
            <p:ph type="pic" idx="2"/>
          </p:nvPr>
        </p:nvSpPr>
        <p:spPr>
          <a:xfrm>
            <a:off x="11359170" y="0"/>
            <a:ext cx="2271834" cy="2247901"/>
          </a:xfrm>
          <a:prstGeom prst="rect">
            <a:avLst/>
          </a:prstGeom>
          <a:solidFill>
            <a:srgbClr val="353535">
              <a:alpha val="11372"/>
            </a:srgbClr>
          </a:solidFill>
          <a:ln>
            <a:noFill/>
          </a:ln>
        </p:spPr>
      </p:sp>
      <p:sp>
        <p:nvSpPr>
          <p:cNvPr id="131" name="Google Shape;131;p51"/>
          <p:cNvSpPr>
            <a:spLocks noGrp="1"/>
          </p:cNvSpPr>
          <p:nvPr>
            <p:ph type="pic" idx="3"/>
          </p:nvPr>
        </p:nvSpPr>
        <p:spPr>
          <a:xfrm>
            <a:off x="9087336" y="0"/>
            <a:ext cx="2271834" cy="2247901"/>
          </a:xfrm>
          <a:prstGeom prst="rect">
            <a:avLst/>
          </a:prstGeom>
          <a:solidFill>
            <a:srgbClr val="353535">
              <a:alpha val="11372"/>
            </a:srgbClr>
          </a:solidFill>
          <a:ln>
            <a:noFill/>
          </a:ln>
        </p:spPr>
      </p:sp>
      <p:sp>
        <p:nvSpPr>
          <p:cNvPr id="132" name="Google Shape;132;p51"/>
          <p:cNvSpPr>
            <a:spLocks noGrp="1"/>
          </p:cNvSpPr>
          <p:nvPr>
            <p:ph type="pic" idx="4"/>
          </p:nvPr>
        </p:nvSpPr>
        <p:spPr>
          <a:xfrm>
            <a:off x="6815502" y="0"/>
            <a:ext cx="2271834" cy="2247901"/>
          </a:xfrm>
          <a:prstGeom prst="rect">
            <a:avLst/>
          </a:prstGeom>
          <a:solidFill>
            <a:srgbClr val="353535">
              <a:alpha val="11372"/>
            </a:srgbClr>
          </a:solidFill>
          <a:ln>
            <a:noFill/>
          </a:ln>
        </p:spPr>
      </p:sp>
      <p:sp>
        <p:nvSpPr>
          <p:cNvPr id="133" name="Google Shape;133;p51"/>
          <p:cNvSpPr>
            <a:spLocks noGrp="1"/>
          </p:cNvSpPr>
          <p:nvPr>
            <p:ph type="pic" idx="5"/>
          </p:nvPr>
        </p:nvSpPr>
        <p:spPr>
          <a:xfrm>
            <a:off x="4543668" y="0"/>
            <a:ext cx="2271834" cy="2247901"/>
          </a:xfrm>
          <a:prstGeom prst="rect">
            <a:avLst/>
          </a:prstGeom>
          <a:solidFill>
            <a:srgbClr val="353535">
              <a:alpha val="11372"/>
            </a:srgbClr>
          </a:solidFill>
          <a:ln>
            <a:noFill/>
          </a:ln>
        </p:spPr>
      </p:sp>
      <p:sp>
        <p:nvSpPr>
          <p:cNvPr id="134" name="Google Shape;134;p51"/>
          <p:cNvSpPr>
            <a:spLocks noGrp="1"/>
          </p:cNvSpPr>
          <p:nvPr>
            <p:ph type="pic" idx="6"/>
          </p:nvPr>
        </p:nvSpPr>
        <p:spPr>
          <a:xfrm>
            <a:off x="2271834" y="0"/>
            <a:ext cx="2271834" cy="2247901"/>
          </a:xfrm>
          <a:prstGeom prst="rect">
            <a:avLst/>
          </a:prstGeom>
          <a:solidFill>
            <a:srgbClr val="353535">
              <a:alpha val="11372"/>
            </a:srgbClr>
          </a:solidFill>
          <a:ln>
            <a:noFill/>
          </a:ln>
        </p:spPr>
      </p:sp>
      <p:sp>
        <p:nvSpPr>
          <p:cNvPr id="135" name="Google Shape;135;p51"/>
          <p:cNvSpPr>
            <a:spLocks noGrp="1"/>
          </p:cNvSpPr>
          <p:nvPr>
            <p:ph type="pic" idx="7"/>
          </p:nvPr>
        </p:nvSpPr>
        <p:spPr>
          <a:xfrm>
            <a:off x="0" y="0"/>
            <a:ext cx="2271834" cy="2247901"/>
          </a:xfrm>
          <a:prstGeom prst="rect">
            <a:avLst/>
          </a:prstGeom>
          <a:solidFill>
            <a:srgbClr val="353535">
              <a:alpha val="11372"/>
            </a:srgbClr>
          </a:solidFill>
          <a:ln>
            <a:noFill/>
          </a:ln>
        </p:spPr>
      </p:sp>
      <p:sp>
        <p:nvSpPr>
          <p:cNvPr id="136" name="Google Shape;136;p51"/>
          <p:cNvSpPr>
            <a:spLocks noGrp="1"/>
          </p:cNvSpPr>
          <p:nvPr>
            <p:ph type="pic" idx="8"/>
          </p:nvPr>
        </p:nvSpPr>
        <p:spPr>
          <a:xfrm>
            <a:off x="9087336" y="2247901"/>
            <a:ext cx="2271834" cy="2247901"/>
          </a:xfrm>
          <a:prstGeom prst="rect">
            <a:avLst/>
          </a:prstGeom>
          <a:solidFill>
            <a:srgbClr val="353535">
              <a:alpha val="11372"/>
            </a:srgbClr>
          </a:solidFill>
          <a:ln>
            <a:noFill/>
          </a:ln>
        </p:spPr>
      </p:sp>
      <p:sp>
        <p:nvSpPr>
          <p:cNvPr id="137" name="Google Shape;137;p51"/>
          <p:cNvSpPr>
            <a:spLocks noGrp="1"/>
          </p:cNvSpPr>
          <p:nvPr>
            <p:ph type="pic" idx="9"/>
          </p:nvPr>
        </p:nvSpPr>
        <p:spPr>
          <a:xfrm>
            <a:off x="6815502" y="2247901"/>
            <a:ext cx="2271834" cy="2247901"/>
          </a:xfrm>
          <a:prstGeom prst="rect">
            <a:avLst/>
          </a:prstGeom>
          <a:solidFill>
            <a:srgbClr val="353535">
              <a:alpha val="11372"/>
            </a:srgbClr>
          </a:solidFill>
          <a:ln>
            <a:noFill/>
          </a:ln>
        </p:spPr>
      </p:sp>
      <p:sp>
        <p:nvSpPr>
          <p:cNvPr id="138" name="Google Shape;138;p51"/>
          <p:cNvSpPr>
            <a:spLocks noGrp="1"/>
          </p:cNvSpPr>
          <p:nvPr>
            <p:ph type="pic" idx="13"/>
          </p:nvPr>
        </p:nvSpPr>
        <p:spPr>
          <a:xfrm>
            <a:off x="4543668" y="2247901"/>
            <a:ext cx="2271834" cy="2247901"/>
          </a:xfrm>
          <a:prstGeom prst="rect">
            <a:avLst/>
          </a:prstGeom>
          <a:solidFill>
            <a:srgbClr val="353535">
              <a:alpha val="11372"/>
            </a:srgbClr>
          </a:solidFill>
          <a:ln>
            <a:noFill/>
          </a:ln>
        </p:spPr>
      </p:sp>
      <p:sp>
        <p:nvSpPr>
          <p:cNvPr id="139" name="Google Shape;139;p51"/>
          <p:cNvSpPr>
            <a:spLocks noGrp="1"/>
          </p:cNvSpPr>
          <p:nvPr>
            <p:ph type="pic" idx="14"/>
          </p:nvPr>
        </p:nvSpPr>
        <p:spPr>
          <a:xfrm>
            <a:off x="2271834" y="2247901"/>
            <a:ext cx="2271834" cy="2247901"/>
          </a:xfrm>
          <a:prstGeom prst="rect">
            <a:avLst/>
          </a:prstGeom>
          <a:solidFill>
            <a:srgbClr val="353535">
              <a:alpha val="11372"/>
            </a:srgbClr>
          </a:solidFill>
          <a:ln>
            <a:noFill/>
          </a:ln>
        </p:spPr>
      </p:sp>
      <p:sp>
        <p:nvSpPr>
          <p:cNvPr id="140" name="Google Shape;140;p51"/>
          <p:cNvSpPr>
            <a:spLocks noGrp="1"/>
          </p:cNvSpPr>
          <p:nvPr>
            <p:ph type="pic" idx="15"/>
          </p:nvPr>
        </p:nvSpPr>
        <p:spPr>
          <a:xfrm>
            <a:off x="0" y="2247901"/>
            <a:ext cx="2271834" cy="2247901"/>
          </a:xfrm>
          <a:prstGeom prst="rect">
            <a:avLst/>
          </a:prstGeom>
          <a:solidFill>
            <a:srgbClr val="353535">
              <a:alpha val="11372"/>
            </a:srgbClr>
          </a:solidFill>
          <a:ln>
            <a:noFill/>
          </a:ln>
        </p:spPr>
      </p:sp>
      <p:sp>
        <p:nvSpPr>
          <p:cNvPr id="141" name="Google Shape;141;p51"/>
          <p:cNvSpPr>
            <a:spLocks noGrp="1"/>
          </p:cNvSpPr>
          <p:nvPr>
            <p:ph type="pic" idx="16"/>
          </p:nvPr>
        </p:nvSpPr>
        <p:spPr>
          <a:xfrm>
            <a:off x="4543668" y="4495802"/>
            <a:ext cx="2271834" cy="2247901"/>
          </a:xfrm>
          <a:prstGeom prst="rect">
            <a:avLst/>
          </a:prstGeom>
          <a:solidFill>
            <a:srgbClr val="353535">
              <a:alpha val="11372"/>
            </a:srgbClr>
          </a:solidFill>
          <a:ln>
            <a:noFill/>
          </a:ln>
        </p:spPr>
      </p:sp>
      <p:sp>
        <p:nvSpPr>
          <p:cNvPr id="142" name="Google Shape;142;p51"/>
          <p:cNvSpPr>
            <a:spLocks noGrp="1"/>
          </p:cNvSpPr>
          <p:nvPr>
            <p:ph type="pic" idx="17"/>
          </p:nvPr>
        </p:nvSpPr>
        <p:spPr>
          <a:xfrm>
            <a:off x="2271834" y="4495802"/>
            <a:ext cx="2271834" cy="2247901"/>
          </a:xfrm>
          <a:prstGeom prst="rect">
            <a:avLst/>
          </a:prstGeom>
          <a:solidFill>
            <a:srgbClr val="353535">
              <a:alpha val="11372"/>
            </a:srgbClr>
          </a:solidFill>
          <a:ln>
            <a:noFill/>
          </a:ln>
        </p:spPr>
      </p:sp>
      <p:sp>
        <p:nvSpPr>
          <p:cNvPr id="143" name="Google Shape;143;p51"/>
          <p:cNvSpPr>
            <a:spLocks noGrp="1"/>
          </p:cNvSpPr>
          <p:nvPr>
            <p:ph type="pic" idx="18"/>
          </p:nvPr>
        </p:nvSpPr>
        <p:spPr>
          <a:xfrm>
            <a:off x="0" y="4495802"/>
            <a:ext cx="2271834" cy="2247901"/>
          </a:xfrm>
          <a:prstGeom prst="rect">
            <a:avLst/>
          </a:prstGeom>
          <a:solidFill>
            <a:srgbClr val="353535">
              <a:alpha val="11372"/>
            </a:srgbClr>
          </a:solidFill>
          <a:ln>
            <a:noFill/>
          </a:ln>
        </p:spPr>
      </p:sp>
      <p:sp>
        <p:nvSpPr>
          <p:cNvPr id="144" name="Google Shape;144;p51"/>
          <p:cNvSpPr>
            <a:spLocks noGrp="1"/>
          </p:cNvSpPr>
          <p:nvPr>
            <p:ph type="pic" idx="19"/>
          </p:nvPr>
        </p:nvSpPr>
        <p:spPr>
          <a:xfrm>
            <a:off x="0" y="6743703"/>
            <a:ext cx="2271834" cy="2247901"/>
          </a:xfrm>
          <a:prstGeom prst="rect">
            <a:avLst/>
          </a:prstGeom>
          <a:solidFill>
            <a:srgbClr val="353535">
              <a:alpha val="11372"/>
            </a:srgbClr>
          </a:solidFill>
          <a:ln>
            <a:noFill/>
          </a:ln>
        </p:spPr>
      </p:sp>
      <p:sp>
        <p:nvSpPr>
          <p:cNvPr id="145" name="Google Shape;145;p5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46" name="Google Shape;146;p5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47" name="Google Shape;147;p5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19">
  <p:cSld name="19">
    <p:spTree>
      <p:nvGrpSpPr>
        <p:cNvPr id="1" name="Shape 148"/>
        <p:cNvGrpSpPr/>
        <p:nvPr/>
      </p:nvGrpSpPr>
      <p:grpSpPr>
        <a:xfrm>
          <a:off x="0" y="0"/>
          <a:ext cx="0" cy="0"/>
          <a:chOff x="0" y="0"/>
          <a:chExt cx="0" cy="0"/>
        </a:xfrm>
      </p:grpSpPr>
      <p:sp>
        <p:nvSpPr>
          <p:cNvPr id="149" name="Google Shape;149;p52"/>
          <p:cNvSpPr>
            <a:spLocks noGrp="1"/>
          </p:cNvSpPr>
          <p:nvPr>
            <p:ph type="pic" idx="2"/>
          </p:nvPr>
        </p:nvSpPr>
        <p:spPr>
          <a:xfrm>
            <a:off x="2076448" y="0"/>
            <a:ext cx="3975907" cy="10288588"/>
          </a:xfrm>
          <a:prstGeom prst="rect">
            <a:avLst/>
          </a:prstGeom>
          <a:solidFill>
            <a:srgbClr val="353535">
              <a:alpha val="11372"/>
            </a:srgbClr>
          </a:solidFill>
          <a:ln>
            <a:noFill/>
          </a:ln>
        </p:spPr>
      </p:sp>
      <p:sp>
        <p:nvSpPr>
          <p:cNvPr id="150" name="Google Shape;150;p52"/>
          <p:cNvSpPr>
            <a:spLocks noGrp="1"/>
          </p:cNvSpPr>
          <p:nvPr>
            <p:ph type="pic" idx="3"/>
          </p:nvPr>
        </p:nvSpPr>
        <p:spPr>
          <a:xfrm>
            <a:off x="6052354" y="0"/>
            <a:ext cx="3975907" cy="10288588"/>
          </a:xfrm>
          <a:prstGeom prst="rect">
            <a:avLst/>
          </a:prstGeom>
          <a:solidFill>
            <a:srgbClr val="353535">
              <a:alpha val="11372"/>
            </a:srgbClr>
          </a:solidFill>
          <a:ln>
            <a:noFill/>
          </a:ln>
        </p:spPr>
      </p:sp>
      <p:sp>
        <p:nvSpPr>
          <p:cNvPr id="151" name="Google Shape;151;p5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52" name="Google Shape;152;p5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3" name="Google Shape;153;p5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20">
  <p:cSld name="20">
    <p:spTree>
      <p:nvGrpSpPr>
        <p:cNvPr id="1" name="Shape 154"/>
        <p:cNvGrpSpPr/>
        <p:nvPr/>
      </p:nvGrpSpPr>
      <p:grpSpPr>
        <a:xfrm>
          <a:off x="0" y="0"/>
          <a:ext cx="0" cy="0"/>
          <a:chOff x="0" y="0"/>
          <a:chExt cx="0" cy="0"/>
        </a:xfrm>
      </p:grpSpPr>
      <p:sp>
        <p:nvSpPr>
          <p:cNvPr id="155" name="Google Shape;155;p53"/>
          <p:cNvSpPr>
            <a:spLocks noGrp="1"/>
          </p:cNvSpPr>
          <p:nvPr>
            <p:ph type="pic" idx="2"/>
          </p:nvPr>
        </p:nvSpPr>
        <p:spPr>
          <a:xfrm>
            <a:off x="2457449" y="0"/>
            <a:ext cx="5485374" cy="10288588"/>
          </a:xfrm>
          <a:prstGeom prst="rect">
            <a:avLst/>
          </a:prstGeom>
          <a:solidFill>
            <a:srgbClr val="353535">
              <a:alpha val="11372"/>
            </a:srgbClr>
          </a:solidFill>
          <a:ln>
            <a:noFill/>
          </a:ln>
        </p:spPr>
      </p:sp>
      <p:sp>
        <p:nvSpPr>
          <p:cNvPr id="156" name="Google Shape;156;p53"/>
          <p:cNvSpPr>
            <a:spLocks noGrp="1"/>
          </p:cNvSpPr>
          <p:nvPr>
            <p:ph type="pic" idx="3"/>
          </p:nvPr>
        </p:nvSpPr>
        <p:spPr>
          <a:xfrm>
            <a:off x="0" y="0"/>
            <a:ext cx="2457448" cy="10288588"/>
          </a:xfrm>
          <a:prstGeom prst="rect">
            <a:avLst/>
          </a:prstGeom>
          <a:solidFill>
            <a:srgbClr val="353535">
              <a:alpha val="11372"/>
            </a:srgbClr>
          </a:solidFill>
          <a:ln>
            <a:noFill/>
          </a:ln>
        </p:spPr>
      </p:sp>
      <p:sp>
        <p:nvSpPr>
          <p:cNvPr id="157" name="Google Shape;157;p5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58" name="Google Shape;158;p5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9" name="Google Shape;159;p5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24">
  <p:cSld name="24">
    <p:spTree>
      <p:nvGrpSpPr>
        <p:cNvPr id="1" name="Shape 160"/>
        <p:cNvGrpSpPr/>
        <p:nvPr/>
      </p:nvGrpSpPr>
      <p:grpSpPr>
        <a:xfrm>
          <a:off x="0" y="0"/>
          <a:ext cx="0" cy="0"/>
          <a:chOff x="0" y="0"/>
          <a:chExt cx="0" cy="0"/>
        </a:xfrm>
      </p:grpSpPr>
      <p:sp>
        <p:nvSpPr>
          <p:cNvPr id="161" name="Google Shape;161;p55"/>
          <p:cNvSpPr>
            <a:spLocks noGrp="1"/>
          </p:cNvSpPr>
          <p:nvPr>
            <p:ph type="pic" idx="2"/>
          </p:nvPr>
        </p:nvSpPr>
        <p:spPr>
          <a:xfrm>
            <a:off x="0" y="0"/>
            <a:ext cx="14831526" cy="10288588"/>
          </a:xfrm>
          <a:prstGeom prst="rect">
            <a:avLst/>
          </a:prstGeom>
          <a:solidFill>
            <a:srgbClr val="353535">
              <a:alpha val="11372"/>
            </a:srgbClr>
          </a:solidFill>
          <a:ln>
            <a:noFill/>
          </a:ln>
        </p:spPr>
      </p:sp>
      <p:sp>
        <p:nvSpPr>
          <p:cNvPr id="162" name="Google Shape;162;p5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63" name="Google Shape;163;p5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4" name="Google Shape;164;p5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25">
  <p:cSld name="25">
    <p:spTree>
      <p:nvGrpSpPr>
        <p:cNvPr id="1" name="Shape 165"/>
        <p:cNvGrpSpPr/>
        <p:nvPr/>
      </p:nvGrpSpPr>
      <p:grpSpPr>
        <a:xfrm>
          <a:off x="0" y="0"/>
          <a:ext cx="0" cy="0"/>
          <a:chOff x="0" y="0"/>
          <a:chExt cx="0" cy="0"/>
        </a:xfrm>
      </p:grpSpPr>
      <p:sp>
        <p:nvSpPr>
          <p:cNvPr id="166" name="Google Shape;166;p56"/>
          <p:cNvSpPr>
            <a:spLocks noGrp="1"/>
          </p:cNvSpPr>
          <p:nvPr>
            <p:ph type="pic" idx="2"/>
          </p:nvPr>
        </p:nvSpPr>
        <p:spPr>
          <a:xfrm>
            <a:off x="-1" y="0"/>
            <a:ext cx="11799269" cy="10288588"/>
          </a:xfrm>
          <a:prstGeom prst="rect">
            <a:avLst/>
          </a:prstGeom>
          <a:solidFill>
            <a:srgbClr val="353535">
              <a:alpha val="11372"/>
            </a:srgbClr>
          </a:solidFill>
          <a:ln>
            <a:noFill/>
          </a:ln>
        </p:spPr>
      </p:sp>
      <p:sp>
        <p:nvSpPr>
          <p:cNvPr id="167" name="Google Shape;167;p5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68" name="Google Shape;168;p5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9" name="Google Shape;169;p5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28">
  <p:cSld name="28">
    <p:spTree>
      <p:nvGrpSpPr>
        <p:cNvPr id="1" name="Shape 170"/>
        <p:cNvGrpSpPr/>
        <p:nvPr/>
      </p:nvGrpSpPr>
      <p:grpSpPr>
        <a:xfrm>
          <a:off x="0" y="0"/>
          <a:ext cx="0" cy="0"/>
          <a:chOff x="0" y="0"/>
          <a:chExt cx="0" cy="0"/>
        </a:xfrm>
      </p:grpSpPr>
      <p:sp>
        <p:nvSpPr>
          <p:cNvPr id="171" name="Google Shape;171;p57"/>
          <p:cNvSpPr>
            <a:spLocks noGrp="1"/>
          </p:cNvSpPr>
          <p:nvPr>
            <p:ph type="pic" idx="2"/>
          </p:nvPr>
        </p:nvSpPr>
        <p:spPr>
          <a:xfrm>
            <a:off x="8655168" y="3482292"/>
            <a:ext cx="5777441" cy="5788744"/>
          </a:xfrm>
          <a:prstGeom prst="rect">
            <a:avLst/>
          </a:prstGeom>
          <a:solidFill>
            <a:srgbClr val="353535">
              <a:alpha val="11372"/>
            </a:srgbClr>
          </a:solidFill>
          <a:ln>
            <a:noFill/>
          </a:ln>
        </p:spPr>
      </p:sp>
      <p:sp>
        <p:nvSpPr>
          <p:cNvPr id="172" name="Google Shape;172;p57"/>
          <p:cNvSpPr>
            <a:spLocks noGrp="1"/>
          </p:cNvSpPr>
          <p:nvPr>
            <p:ph type="pic" idx="3"/>
          </p:nvPr>
        </p:nvSpPr>
        <p:spPr>
          <a:xfrm>
            <a:off x="11334720" y="0"/>
            <a:ext cx="6953280" cy="10288588"/>
          </a:xfrm>
          <a:prstGeom prst="rect">
            <a:avLst/>
          </a:prstGeom>
          <a:solidFill>
            <a:srgbClr val="353535">
              <a:alpha val="11372"/>
            </a:srgbClr>
          </a:solidFill>
          <a:ln>
            <a:noFill/>
          </a:ln>
        </p:spPr>
      </p:sp>
      <p:sp>
        <p:nvSpPr>
          <p:cNvPr id="173" name="Google Shape;173;p5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74" name="Google Shape;174;p5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75" name="Google Shape;175;p5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29">
  <p:cSld name="29">
    <p:spTree>
      <p:nvGrpSpPr>
        <p:cNvPr id="1" name="Shape 176"/>
        <p:cNvGrpSpPr/>
        <p:nvPr/>
      </p:nvGrpSpPr>
      <p:grpSpPr>
        <a:xfrm>
          <a:off x="0" y="0"/>
          <a:ext cx="0" cy="0"/>
          <a:chOff x="0" y="0"/>
          <a:chExt cx="0" cy="0"/>
        </a:xfrm>
      </p:grpSpPr>
      <p:sp>
        <p:nvSpPr>
          <p:cNvPr id="177" name="Google Shape;177;p58"/>
          <p:cNvSpPr>
            <a:spLocks noGrp="1"/>
          </p:cNvSpPr>
          <p:nvPr>
            <p:ph type="pic" idx="2"/>
          </p:nvPr>
        </p:nvSpPr>
        <p:spPr>
          <a:xfrm>
            <a:off x="11334720" y="0"/>
            <a:ext cx="6953280" cy="10288588"/>
          </a:xfrm>
          <a:prstGeom prst="rect">
            <a:avLst/>
          </a:prstGeom>
          <a:solidFill>
            <a:srgbClr val="353535">
              <a:alpha val="11372"/>
            </a:srgbClr>
          </a:solidFill>
          <a:ln>
            <a:noFill/>
          </a:ln>
        </p:spPr>
      </p:sp>
      <p:sp>
        <p:nvSpPr>
          <p:cNvPr id="178" name="Google Shape;178;p58"/>
          <p:cNvSpPr>
            <a:spLocks noGrp="1"/>
          </p:cNvSpPr>
          <p:nvPr>
            <p:ph type="pic" idx="3"/>
          </p:nvPr>
        </p:nvSpPr>
        <p:spPr>
          <a:xfrm>
            <a:off x="8937817" y="3459679"/>
            <a:ext cx="5212135" cy="5845278"/>
          </a:xfrm>
          <a:prstGeom prst="rect">
            <a:avLst/>
          </a:prstGeom>
          <a:solidFill>
            <a:srgbClr val="353535">
              <a:alpha val="11372"/>
            </a:srgbClr>
          </a:solidFill>
          <a:ln>
            <a:noFill/>
          </a:ln>
        </p:spPr>
      </p:sp>
      <p:sp>
        <p:nvSpPr>
          <p:cNvPr id="179" name="Google Shape;179;p5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80" name="Google Shape;180;p5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1" name="Google Shape;181;p5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30">
  <p:cSld name="30">
    <p:spTree>
      <p:nvGrpSpPr>
        <p:cNvPr id="1" name="Shape 182"/>
        <p:cNvGrpSpPr/>
        <p:nvPr/>
      </p:nvGrpSpPr>
      <p:grpSpPr>
        <a:xfrm>
          <a:off x="0" y="0"/>
          <a:ext cx="0" cy="0"/>
          <a:chOff x="0" y="0"/>
          <a:chExt cx="0" cy="0"/>
        </a:xfrm>
      </p:grpSpPr>
      <p:sp>
        <p:nvSpPr>
          <p:cNvPr id="183" name="Google Shape;183;p59"/>
          <p:cNvSpPr>
            <a:spLocks noGrp="1"/>
          </p:cNvSpPr>
          <p:nvPr>
            <p:ph type="pic" idx="2"/>
          </p:nvPr>
        </p:nvSpPr>
        <p:spPr>
          <a:xfrm>
            <a:off x="0" y="0"/>
            <a:ext cx="13279983" cy="10288588"/>
          </a:xfrm>
          <a:prstGeom prst="rect">
            <a:avLst/>
          </a:prstGeom>
          <a:solidFill>
            <a:srgbClr val="353535">
              <a:alpha val="11372"/>
            </a:srgbClr>
          </a:solidFill>
          <a:ln>
            <a:noFill/>
          </a:ln>
        </p:spPr>
      </p:sp>
      <p:sp>
        <p:nvSpPr>
          <p:cNvPr id="184" name="Google Shape;184;p5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85" name="Google Shape;185;p5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6" name="Google Shape;186;p5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31">
  <p:cSld name="31">
    <p:spTree>
      <p:nvGrpSpPr>
        <p:cNvPr id="1" name="Shape 187"/>
        <p:cNvGrpSpPr/>
        <p:nvPr/>
      </p:nvGrpSpPr>
      <p:grpSpPr>
        <a:xfrm>
          <a:off x="0" y="0"/>
          <a:ext cx="0" cy="0"/>
          <a:chOff x="0" y="0"/>
          <a:chExt cx="0" cy="0"/>
        </a:xfrm>
      </p:grpSpPr>
      <p:sp>
        <p:nvSpPr>
          <p:cNvPr id="188" name="Google Shape;188;p60"/>
          <p:cNvSpPr>
            <a:spLocks noGrp="1"/>
          </p:cNvSpPr>
          <p:nvPr>
            <p:ph type="pic" idx="2"/>
          </p:nvPr>
        </p:nvSpPr>
        <p:spPr>
          <a:xfrm>
            <a:off x="5008008" y="0"/>
            <a:ext cx="13279991" cy="10288588"/>
          </a:xfrm>
          <a:prstGeom prst="rect">
            <a:avLst/>
          </a:prstGeom>
          <a:solidFill>
            <a:srgbClr val="353535">
              <a:alpha val="11372"/>
            </a:srgbClr>
          </a:solidFill>
          <a:ln>
            <a:noFill/>
          </a:ln>
        </p:spPr>
      </p:sp>
      <p:sp>
        <p:nvSpPr>
          <p:cNvPr id="189" name="Google Shape;189;p6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90" name="Google Shape;190;p6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1" name="Google Shape;191;p6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32">
  <p:cSld name="32">
    <p:spTree>
      <p:nvGrpSpPr>
        <p:cNvPr id="1" name="Shape 192"/>
        <p:cNvGrpSpPr/>
        <p:nvPr/>
      </p:nvGrpSpPr>
      <p:grpSpPr>
        <a:xfrm>
          <a:off x="0" y="0"/>
          <a:ext cx="0" cy="0"/>
          <a:chOff x="0" y="0"/>
          <a:chExt cx="0" cy="0"/>
        </a:xfrm>
      </p:grpSpPr>
      <p:sp>
        <p:nvSpPr>
          <p:cNvPr id="193" name="Google Shape;193;p61"/>
          <p:cNvSpPr>
            <a:spLocks noGrp="1"/>
          </p:cNvSpPr>
          <p:nvPr>
            <p:ph type="pic" idx="2"/>
          </p:nvPr>
        </p:nvSpPr>
        <p:spPr>
          <a:xfrm>
            <a:off x="-17244" y="0"/>
            <a:ext cx="16075035" cy="10288588"/>
          </a:xfrm>
          <a:prstGeom prst="rect">
            <a:avLst/>
          </a:prstGeom>
          <a:solidFill>
            <a:srgbClr val="353535">
              <a:alpha val="11372"/>
            </a:srgbClr>
          </a:solidFill>
          <a:ln>
            <a:noFill/>
          </a:ln>
        </p:spPr>
      </p:sp>
      <p:sp>
        <p:nvSpPr>
          <p:cNvPr id="194" name="Google Shape;194;p6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95" name="Google Shape;195;p6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6" name="Google Shape;196;p6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21">
  <p:cSld name="21">
    <p:spTree>
      <p:nvGrpSpPr>
        <p:cNvPr id="1" name="Shape 25"/>
        <p:cNvGrpSpPr/>
        <p:nvPr/>
      </p:nvGrpSpPr>
      <p:grpSpPr>
        <a:xfrm>
          <a:off x="0" y="0"/>
          <a:ext cx="0" cy="0"/>
          <a:chOff x="0" y="0"/>
          <a:chExt cx="0" cy="0"/>
        </a:xfrm>
      </p:grpSpPr>
      <p:sp>
        <p:nvSpPr>
          <p:cNvPr id="26" name="Google Shape;26;p29"/>
          <p:cNvSpPr>
            <a:spLocks noGrp="1"/>
          </p:cNvSpPr>
          <p:nvPr>
            <p:ph type="pic" idx="2"/>
          </p:nvPr>
        </p:nvSpPr>
        <p:spPr>
          <a:xfrm>
            <a:off x="0" y="0"/>
            <a:ext cx="7942823" cy="10288588"/>
          </a:xfrm>
          <a:prstGeom prst="rect">
            <a:avLst/>
          </a:prstGeom>
          <a:solidFill>
            <a:srgbClr val="353535">
              <a:alpha val="11372"/>
            </a:srgbClr>
          </a:solidFill>
          <a:ln>
            <a:noFill/>
          </a:ln>
        </p:spPr>
      </p:sp>
      <p:sp>
        <p:nvSpPr>
          <p:cNvPr id="27" name="Google Shape;27;p2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8" name="Google Shape;28;p2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 name="Google Shape;97;p45" descr="A picture containing drawing&#10;&#10;Description automatically generated">
            <a:extLst>
              <a:ext uri="{FF2B5EF4-FFF2-40B4-BE49-F238E27FC236}">
                <a16:creationId xmlns:a16="http://schemas.microsoft.com/office/drawing/2014/main" id="{158B815C-13AC-07BF-1077-0B49C91A6F72}"/>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33">
  <p:cSld name="33">
    <p:spTree>
      <p:nvGrpSpPr>
        <p:cNvPr id="1" name="Shape 197"/>
        <p:cNvGrpSpPr/>
        <p:nvPr/>
      </p:nvGrpSpPr>
      <p:grpSpPr>
        <a:xfrm>
          <a:off x="0" y="0"/>
          <a:ext cx="0" cy="0"/>
          <a:chOff x="0" y="0"/>
          <a:chExt cx="0" cy="0"/>
        </a:xfrm>
      </p:grpSpPr>
      <p:sp>
        <p:nvSpPr>
          <p:cNvPr id="198" name="Google Shape;198;p62"/>
          <p:cNvSpPr>
            <a:spLocks noGrp="1"/>
          </p:cNvSpPr>
          <p:nvPr>
            <p:ph type="pic" idx="2"/>
          </p:nvPr>
        </p:nvSpPr>
        <p:spPr>
          <a:xfrm>
            <a:off x="4797506" y="0"/>
            <a:ext cx="16075035" cy="10288588"/>
          </a:xfrm>
          <a:prstGeom prst="rect">
            <a:avLst/>
          </a:prstGeom>
          <a:solidFill>
            <a:srgbClr val="353535">
              <a:alpha val="11372"/>
            </a:srgbClr>
          </a:solidFill>
          <a:ln>
            <a:noFill/>
          </a:ln>
        </p:spPr>
      </p:sp>
      <p:sp>
        <p:nvSpPr>
          <p:cNvPr id="199" name="Google Shape;199;p6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00" name="Google Shape;200;p6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1" name="Google Shape;201;p6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35">
  <p:cSld name="35">
    <p:spTree>
      <p:nvGrpSpPr>
        <p:cNvPr id="1" name="Shape 202"/>
        <p:cNvGrpSpPr/>
        <p:nvPr/>
      </p:nvGrpSpPr>
      <p:grpSpPr>
        <a:xfrm>
          <a:off x="0" y="0"/>
          <a:ext cx="0" cy="0"/>
          <a:chOff x="0" y="0"/>
          <a:chExt cx="0" cy="0"/>
        </a:xfrm>
      </p:grpSpPr>
      <p:sp>
        <p:nvSpPr>
          <p:cNvPr id="203" name="Google Shape;203;p63"/>
          <p:cNvSpPr>
            <a:spLocks noGrp="1"/>
          </p:cNvSpPr>
          <p:nvPr>
            <p:ph type="pic" idx="2"/>
          </p:nvPr>
        </p:nvSpPr>
        <p:spPr>
          <a:xfrm>
            <a:off x="1237024" y="1307392"/>
            <a:ext cx="7696540" cy="7673803"/>
          </a:xfrm>
          <a:prstGeom prst="rect">
            <a:avLst/>
          </a:prstGeom>
          <a:solidFill>
            <a:srgbClr val="353535">
              <a:alpha val="11372"/>
            </a:srgbClr>
          </a:solidFill>
          <a:ln>
            <a:noFill/>
          </a:ln>
        </p:spPr>
      </p:sp>
      <p:sp>
        <p:nvSpPr>
          <p:cNvPr id="204" name="Google Shape;204;p6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05" name="Google Shape;205;p6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6" name="Google Shape;206;p6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36">
  <p:cSld name="36">
    <p:spTree>
      <p:nvGrpSpPr>
        <p:cNvPr id="1" name="Shape 207"/>
        <p:cNvGrpSpPr/>
        <p:nvPr/>
      </p:nvGrpSpPr>
      <p:grpSpPr>
        <a:xfrm>
          <a:off x="0" y="0"/>
          <a:ext cx="0" cy="0"/>
          <a:chOff x="0" y="0"/>
          <a:chExt cx="0" cy="0"/>
        </a:xfrm>
      </p:grpSpPr>
      <p:sp>
        <p:nvSpPr>
          <p:cNvPr id="208" name="Google Shape;208;p64"/>
          <p:cNvSpPr>
            <a:spLocks noGrp="1"/>
          </p:cNvSpPr>
          <p:nvPr>
            <p:ph type="pic" idx="2"/>
          </p:nvPr>
        </p:nvSpPr>
        <p:spPr>
          <a:xfrm>
            <a:off x="9401366" y="1401961"/>
            <a:ext cx="7507277" cy="7518587"/>
          </a:xfrm>
          <a:prstGeom prst="rect">
            <a:avLst/>
          </a:prstGeom>
          <a:solidFill>
            <a:srgbClr val="353535">
              <a:alpha val="11372"/>
            </a:srgbClr>
          </a:solidFill>
          <a:ln>
            <a:noFill/>
          </a:ln>
        </p:spPr>
      </p:sp>
      <p:sp>
        <p:nvSpPr>
          <p:cNvPr id="209" name="Google Shape;209;p6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10" name="Google Shape;210;p6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11" name="Google Shape;211;p64"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38">
  <p:cSld name="38">
    <p:spTree>
      <p:nvGrpSpPr>
        <p:cNvPr id="1" name="Shape 212"/>
        <p:cNvGrpSpPr/>
        <p:nvPr/>
      </p:nvGrpSpPr>
      <p:grpSpPr>
        <a:xfrm>
          <a:off x="0" y="0"/>
          <a:ext cx="0" cy="0"/>
          <a:chOff x="0" y="0"/>
          <a:chExt cx="0" cy="0"/>
        </a:xfrm>
      </p:grpSpPr>
      <p:sp>
        <p:nvSpPr>
          <p:cNvPr id="213" name="Google Shape;213;p65"/>
          <p:cNvSpPr>
            <a:spLocks noGrp="1"/>
          </p:cNvSpPr>
          <p:nvPr>
            <p:ph type="pic" idx="2"/>
          </p:nvPr>
        </p:nvSpPr>
        <p:spPr>
          <a:xfrm>
            <a:off x="2188966" y="2589863"/>
            <a:ext cx="5107185" cy="5108862"/>
          </a:xfrm>
          <a:prstGeom prst="rect">
            <a:avLst/>
          </a:prstGeom>
          <a:solidFill>
            <a:srgbClr val="353535">
              <a:alpha val="11372"/>
            </a:srgbClr>
          </a:solidFill>
          <a:ln>
            <a:noFill/>
          </a:ln>
        </p:spPr>
      </p:sp>
      <p:sp>
        <p:nvSpPr>
          <p:cNvPr id="214" name="Google Shape;214;p6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15" name="Google Shape;215;p6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16" name="Google Shape;216;p6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101">
  <p:cSld name="101">
    <p:spTree>
      <p:nvGrpSpPr>
        <p:cNvPr id="1" name="Shape 217"/>
        <p:cNvGrpSpPr/>
        <p:nvPr/>
      </p:nvGrpSpPr>
      <p:grpSpPr>
        <a:xfrm>
          <a:off x="0" y="0"/>
          <a:ext cx="0" cy="0"/>
          <a:chOff x="0" y="0"/>
          <a:chExt cx="0" cy="0"/>
        </a:xfrm>
      </p:grpSpPr>
      <p:sp>
        <p:nvSpPr>
          <p:cNvPr id="218" name="Google Shape;218;p66"/>
          <p:cNvSpPr>
            <a:spLocks noGrp="1"/>
          </p:cNvSpPr>
          <p:nvPr>
            <p:ph type="pic" idx="2"/>
          </p:nvPr>
        </p:nvSpPr>
        <p:spPr>
          <a:xfrm>
            <a:off x="0" y="0"/>
            <a:ext cx="5144294" cy="5144294"/>
          </a:xfrm>
          <a:prstGeom prst="rect">
            <a:avLst/>
          </a:prstGeom>
          <a:solidFill>
            <a:srgbClr val="353535">
              <a:alpha val="11372"/>
            </a:srgbClr>
          </a:solidFill>
          <a:ln>
            <a:noFill/>
          </a:ln>
        </p:spPr>
      </p:sp>
      <p:sp>
        <p:nvSpPr>
          <p:cNvPr id="219" name="Google Shape;219;p66"/>
          <p:cNvSpPr>
            <a:spLocks noGrp="1"/>
          </p:cNvSpPr>
          <p:nvPr>
            <p:ph type="pic" idx="3"/>
          </p:nvPr>
        </p:nvSpPr>
        <p:spPr>
          <a:xfrm>
            <a:off x="0" y="5144294"/>
            <a:ext cx="5144294" cy="5144294"/>
          </a:xfrm>
          <a:prstGeom prst="rect">
            <a:avLst/>
          </a:prstGeom>
          <a:solidFill>
            <a:srgbClr val="353535">
              <a:alpha val="11372"/>
            </a:srgbClr>
          </a:solidFill>
          <a:ln>
            <a:noFill/>
          </a:ln>
        </p:spPr>
      </p:sp>
      <p:sp>
        <p:nvSpPr>
          <p:cNvPr id="220" name="Google Shape;220;p66"/>
          <p:cNvSpPr>
            <a:spLocks noGrp="1"/>
          </p:cNvSpPr>
          <p:nvPr>
            <p:ph type="pic" idx="4"/>
          </p:nvPr>
        </p:nvSpPr>
        <p:spPr>
          <a:xfrm>
            <a:off x="5144294" y="0"/>
            <a:ext cx="5144294" cy="5144294"/>
          </a:xfrm>
          <a:prstGeom prst="rect">
            <a:avLst/>
          </a:prstGeom>
          <a:solidFill>
            <a:srgbClr val="353535">
              <a:alpha val="11372"/>
            </a:srgbClr>
          </a:solidFill>
          <a:ln>
            <a:noFill/>
          </a:ln>
        </p:spPr>
      </p:sp>
      <p:sp>
        <p:nvSpPr>
          <p:cNvPr id="221" name="Google Shape;221;p66"/>
          <p:cNvSpPr>
            <a:spLocks noGrp="1"/>
          </p:cNvSpPr>
          <p:nvPr>
            <p:ph type="pic" idx="5"/>
          </p:nvPr>
        </p:nvSpPr>
        <p:spPr>
          <a:xfrm>
            <a:off x="5144294" y="5144294"/>
            <a:ext cx="5144294" cy="5144294"/>
          </a:xfrm>
          <a:prstGeom prst="rect">
            <a:avLst/>
          </a:prstGeom>
          <a:solidFill>
            <a:srgbClr val="353535">
              <a:alpha val="11372"/>
            </a:srgbClr>
          </a:solidFill>
          <a:ln>
            <a:noFill/>
          </a:ln>
        </p:spPr>
      </p:sp>
      <p:sp>
        <p:nvSpPr>
          <p:cNvPr id="222" name="Google Shape;222;p66"/>
          <p:cNvSpPr>
            <a:spLocks noGrp="1"/>
          </p:cNvSpPr>
          <p:nvPr>
            <p:ph type="pic" idx="6"/>
          </p:nvPr>
        </p:nvSpPr>
        <p:spPr>
          <a:xfrm>
            <a:off x="10288588" y="0"/>
            <a:ext cx="7999412" cy="5144294"/>
          </a:xfrm>
          <a:prstGeom prst="rect">
            <a:avLst/>
          </a:prstGeom>
          <a:solidFill>
            <a:srgbClr val="353535">
              <a:alpha val="11372"/>
            </a:srgbClr>
          </a:solidFill>
          <a:ln>
            <a:noFill/>
          </a:ln>
        </p:spPr>
      </p:sp>
      <p:sp>
        <p:nvSpPr>
          <p:cNvPr id="223" name="Google Shape;223;p6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24" name="Google Shape;224;p6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225"/>
        <p:cNvGrpSpPr/>
        <p:nvPr/>
      </p:nvGrpSpPr>
      <p:grpSpPr>
        <a:xfrm>
          <a:off x="0" y="0"/>
          <a:ext cx="0" cy="0"/>
          <a:chOff x="0" y="0"/>
          <a:chExt cx="0" cy="0"/>
        </a:xfrm>
      </p:grpSpPr>
      <p:sp>
        <p:nvSpPr>
          <p:cNvPr id="226" name="Google Shape;226;p67"/>
          <p:cNvSpPr/>
          <p:nvPr/>
        </p:nvSpPr>
        <p:spPr>
          <a:xfrm>
            <a:off x="360000" y="360056"/>
            <a:ext cx="17568000" cy="8583725"/>
          </a:xfrm>
          <a:prstGeom prst="rect">
            <a:avLst/>
          </a:prstGeom>
          <a:solidFill>
            <a:schemeClr val="lt2">
              <a:alpha val="49019"/>
            </a:schemeClr>
          </a:solidFill>
          <a:ln>
            <a:noFill/>
          </a:ln>
        </p:spPr>
        <p:txBody>
          <a:bodyPr spcFirstLastPara="1" wrap="square" lIns="137125" tIns="68550" rIns="137125" bIns="68550" anchor="ctr" anchorCtr="0">
            <a:noAutofit/>
          </a:bodyPr>
          <a:lstStyle/>
          <a:p>
            <a:pPr marL="0" marR="0" lvl="0" indent="0" algn="ctr" rtl="0">
              <a:lnSpc>
                <a:spcPct val="100000"/>
              </a:lnSpc>
              <a:spcBef>
                <a:spcPts val="0"/>
              </a:spcBef>
              <a:spcAft>
                <a:spcPts val="0"/>
              </a:spcAft>
              <a:buClr>
                <a:schemeClr val="dk1"/>
              </a:buClr>
              <a:buSzPts val="3600"/>
              <a:buFont typeface="Calibri"/>
              <a:buNone/>
            </a:pPr>
            <a:endParaRPr sz="3600" b="0" i="0" u="none" strike="noStrike" cap="none">
              <a:solidFill>
                <a:schemeClr val="lt1"/>
              </a:solidFill>
              <a:latin typeface="Calibri"/>
              <a:ea typeface="Calibri"/>
              <a:cs typeface="Calibri"/>
              <a:sym typeface="Calibri"/>
            </a:endParaRPr>
          </a:p>
        </p:txBody>
      </p:sp>
      <p:sp>
        <p:nvSpPr>
          <p:cNvPr id="227" name="Google Shape;227;p67"/>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09999"/>
              </a:buClr>
              <a:buSzPts val="4800"/>
              <a:buFont typeface="Roboto"/>
              <a:buNone/>
              <a:defRPr sz="7200" b="1" i="0" u="none" strike="noStrike" cap="none">
                <a:solidFill>
                  <a:schemeClr val="dk1"/>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28" name="Google Shape;228;p67"/>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500"/>
              </a:spcBef>
              <a:spcAft>
                <a:spcPts val="0"/>
              </a:spcAft>
              <a:buClr>
                <a:schemeClr val="dk1"/>
              </a:buClr>
              <a:buSzPts val="32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24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2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1_Textslide">
  <p:cSld name="1_Textslide">
    <p:spTree>
      <p:nvGrpSpPr>
        <p:cNvPr id="1" name="Shape 229"/>
        <p:cNvGrpSpPr/>
        <p:nvPr/>
      </p:nvGrpSpPr>
      <p:grpSpPr>
        <a:xfrm>
          <a:off x="0" y="0"/>
          <a:ext cx="0" cy="0"/>
          <a:chOff x="0" y="0"/>
          <a:chExt cx="0" cy="0"/>
        </a:xfrm>
      </p:grpSpPr>
      <p:sp>
        <p:nvSpPr>
          <p:cNvPr id="230" name="Google Shape;230;p68"/>
          <p:cNvSpPr/>
          <p:nvPr/>
        </p:nvSpPr>
        <p:spPr>
          <a:xfrm>
            <a:off x="360000" y="360056"/>
            <a:ext cx="17568000" cy="8583725"/>
          </a:xfrm>
          <a:prstGeom prst="rect">
            <a:avLst/>
          </a:prstGeom>
          <a:solidFill>
            <a:schemeClr val="lt2">
              <a:alpha val="49411"/>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0" i="0" u="none" strike="noStrike" cap="none">
              <a:solidFill>
                <a:schemeClr val="lt1"/>
              </a:solidFill>
              <a:latin typeface="Calibri"/>
              <a:ea typeface="Calibri"/>
              <a:cs typeface="Calibri"/>
              <a:sym typeface="Calibri"/>
            </a:endParaRPr>
          </a:p>
        </p:txBody>
      </p:sp>
      <p:sp>
        <p:nvSpPr>
          <p:cNvPr id="231" name="Google Shape;231;p68"/>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7200"/>
              <a:buFont typeface="Roboto"/>
              <a:buNone/>
              <a:defRPr sz="7200" b="1" i="0" u="none" strike="noStrike" cap="none">
                <a:solidFill>
                  <a:schemeClr val="dk1"/>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2" name="Google Shape;232;p68"/>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48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36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3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3">
  <p:cSld name="23">
    <p:spTree>
      <p:nvGrpSpPr>
        <p:cNvPr id="1" name="Shape 30"/>
        <p:cNvGrpSpPr/>
        <p:nvPr/>
      </p:nvGrpSpPr>
      <p:grpSpPr>
        <a:xfrm>
          <a:off x="0" y="0"/>
          <a:ext cx="0" cy="0"/>
          <a:chOff x="0" y="0"/>
          <a:chExt cx="0" cy="0"/>
        </a:xfrm>
      </p:grpSpPr>
      <p:sp>
        <p:nvSpPr>
          <p:cNvPr id="31" name="Google Shape;31;p54"/>
          <p:cNvSpPr>
            <a:spLocks noGrp="1"/>
          </p:cNvSpPr>
          <p:nvPr>
            <p:ph type="pic" idx="2"/>
          </p:nvPr>
        </p:nvSpPr>
        <p:spPr>
          <a:xfrm>
            <a:off x="7841126" y="0"/>
            <a:ext cx="10446874" cy="10288588"/>
          </a:xfrm>
          <a:prstGeom prst="rect">
            <a:avLst/>
          </a:prstGeom>
          <a:solidFill>
            <a:srgbClr val="353535">
              <a:alpha val="11372"/>
            </a:srgbClr>
          </a:solidFill>
          <a:ln>
            <a:noFill/>
          </a:ln>
        </p:spPr>
      </p:sp>
      <p:pic>
        <p:nvPicPr>
          <p:cNvPr id="2" name="Google Shape;97;p45" descr="A picture containing drawing&#10;&#10;Description automatically generated">
            <a:extLst>
              <a:ext uri="{FF2B5EF4-FFF2-40B4-BE49-F238E27FC236}">
                <a16:creationId xmlns:a16="http://schemas.microsoft.com/office/drawing/2014/main" id="{5B536BC1-B29E-7338-882B-00DB0F8A9042}"/>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27">
  <p:cSld name="27">
    <p:spTree>
      <p:nvGrpSpPr>
        <p:cNvPr id="1" name="Shape 33"/>
        <p:cNvGrpSpPr/>
        <p:nvPr/>
      </p:nvGrpSpPr>
      <p:grpSpPr>
        <a:xfrm>
          <a:off x="0" y="0"/>
          <a:ext cx="0" cy="0"/>
          <a:chOff x="0" y="0"/>
          <a:chExt cx="0" cy="0"/>
        </a:xfrm>
      </p:grpSpPr>
      <p:sp>
        <p:nvSpPr>
          <p:cNvPr id="34" name="Google Shape;34;p30"/>
          <p:cNvSpPr>
            <a:spLocks noGrp="1"/>
          </p:cNvSpPr>
          <p:nvPr>
            <p:ph type="pic" idx="2"/>
          </p:nvPr>
        </p:nvSpPr>
        <p:spPr>
          <a:xfrm>
            <a:off x="9570720" y="1700378"/>
            <a:ext cx="8717279" cy="8588210"/>
          </a:xfrm>
          <a:prstGeom prst="rect">
            <a:avLst/>
          </a:prstGeom>
          <a:solidFill>
            <a:srgbClr val="353535">
              <a:alpha val="11372"/>
            </a:srgbClr>
          </a:solidFill>
          <a:ln>
            <a:noFill/>
          </a:ln>
        </p:spPr>
      </p:sp>
      <p:sp>
        <p:nvSpPr>
          <p:cNvPr id="35" name="Google Shape;35;p3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36" name="Google Shape;36;p3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 name="Google Shape;97;p45" descr="A picture containing drawing&#10;&#10;Description automatically generated">
            <a:extLst>
              <a:ext uri="{FF2B5EF4-FFF2-40B4-BE49-F238E27FC236}">
                <a16:creationId xmlns:a16="http://schemas.microsoft.com/office/drawing/2014/main" id="{C40B0B4C-3C4D-8D89-0E44-184DB9179A34}"/>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37">
  <p:cSld name="37">
    <p:spTree>
      <p:nvGrpSpPr>
        <p:cNvPr id="1" name="Shape 44"/>
        <p:cNvGrpSpPr/>
        <p:nvPr/>
      </p:nvGrpSpPr>
      <p:grpSpPr>
        <a:xfrm>
          <a:off x="0" y="0"/>
          <a:ext cx="0" cy="0"/>
          <a:chOff x="0" y="0"/>
          <a:chExt cx="0" cy="0"/>
        </a:xfrm>
      </p:grpSpPr>
      <p:sp>
        <p:nvSpPr>
          <p:cNvPr id="45" name="Google Shape;45;p32"/>
          <p:cNvSpPr>
            <a:spLocks noGrp="1"/>
          </p:cNvSpPr>
          <p:nvPr>
            <p:ph type="pic" idx="2"/>
          </p:nvPr>
        </p:nvSpPr>
        <p:spPr>
          <a:xfrm>
            <a:off x="9311054" y="1311513"/>
            <a:ext cx="7687902" cy="7699484"/>
          </a:xfrm>
          <a:prstGeom prst="rect">
            <a:avLst/>
          </a:prstGeom>
          <a:solidFill>
            <a:srgbClr val="353535">
              <a:alpha val="11372"/>
            </a:srgbClr>
          </a:solidFill>
          <a:ln>
            <a:noFill/>
          </a:ln>
        </p:spPr>
      </p:sp>
      <p:sp>
        <p:nvSpPr>
          <p:cNvPr id="46" name="Google Shape;46;p3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47" name="Google Shape;47;p3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1_Blank">
  <p:cSld name="1_Blank">
    <p:bg>
      <p:bgPr>
        <a:solidFill>
          <a:srgbClr val="011E41"/>
        </a:solidFill>
        <a:effectLst/>
      </p:bgPr>
    </p:bg>
    <p:spTree>
      <p:nvGrpSpPr>
        <p:cNvPr id="1" name="Shape 62"/>
        <p:cNvGrpSpPr/>
        <p:nvPr/>
      </p:nvGrpSpPr>
      <p:grpSpPr>
        <a:xfrm>
          <a:off x="0" y="0"/>
          <a:ext cx="0" cy="0"/>
          <a:chOff x="0" y="0"/>
          <a:chExt cx="0" cy="0"/>
        </a:xfrm>
      </p:grpSpPr>
      <p:pic>
        <p:nvPicPr>
          <p:cNvPr id="63" name="Google Shape;63;p3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05">
  <p:cSld name="05">
    <p:spTree>
      <p:nvGrpSpPr>
        <p:cNvPr id="1" name="Shape 64"/>
        <p:cNvGrpSpPr/>
        <p:nvPr/>
      </p:nvGrpSpPr>
      <p:grpSpPr>
        <a:xfrm>
          <a:off x="0" y="0"/>
          <a:ext cx="0" cy="0"/>
          <a:chOff x="0" y="0"/>
          <a:chExt cx="0" cy="0"/>
        </a:xfrm>
      </p:grpSpPr>
      <p:sp>
        <p:nvSpPr>
          <p:cNvPr id="65" name="Google Shape;65;p39"/>
          <p:cNvSpPr>
            <a:spLocks noGrp="1"/>
          </p:cNvSpPr>
          <p:nvPr>
            <p:ph type="pic" idx="2"/>
          </p:nvPr>
        </p:nvSpPr>
        <p:spPr>
          <a:xfrm>
            <a:off x="0" y="0"/>
            <a:ext cx="18288000" cy="10288588"/>
          </a:xfrm>
          <a:prstGeom prst="rect">
            <a:avLst/>
          </a:prstGeom>
          <a:solidFill>
            <a:srgbClr val="353535">
              <a:alpha val="11372"/>
            </a:srgbClr>
          </a:solidFill>
          <a:ln>
            <a:noFill/>
          </a:ln>
        </p:spPr>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06">
  <p:cSld name="06">
    <p:spTree>
      <p:nvGrpSpPr>
        <p:cNvPr id="1" name="Shape 66"/>
        <p:cNvGrpSpPr/>
        <p:nvPr/>
      </p:nvGrpSpPr>
      <p:grpSpPr>
        <a:xfrm>
          <a:off x="0" y="0"/>
          <a:ext cx="0" cy="0"/>
          <a:chOff x="0" y="0"/>
          <a:chExt cx="0" cy="0"/>
        </a:xfrm>
      </p:grpSpPr>
      <p:sp>
        <p:nvSpPr>
          <p:cNvPr id="67" name="Google Shape;67;p40"/>
          <p:cNvSpPr>
            <a:spLocks noGrp="1"/>
          </p:cNvSpPr>
          <p:nvPr>
            <p:ph type="pic" idx="2"/>
          </p:nvPr>
        </p:nvSpPr>
        <p:spPr>
          <a:xfrm>
            <a:off x="0" y="0"/>
            <a:ext cx="18288000" cy="10288588"/>
          </a:xfrm>
          <a:prstGeom prst="rect">
            <a:avLst/>
          </a:prstGeom>
          <a:solidFill>
            <a:srgbClr val="353535">
              <a:alpha val="11372"/>
            </a:srgbClr>
          </a:solidFill>
          <a:ln>
            <a:noFill/>
          </a:ln>
        </p:spPr>
      </p:sp>
      <p:sp>
        <p:nvSpPr>
          <p:cNvPr id="68" name="Google Shape;68;p4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69" name="Google Shape;69;p4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0" name="Google Shape;70;p4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9"/>
        <p:cNvGrpSpPr/>
        <p:nvPr/>
      </p:nvGrpSpPr>
      <p:grpSpPr>
        <a:xfrm>
          <a:off x="0" y="0"/>
          <a:ext cx="0" cy="0"/>
          <a:chOff x="0" y="0"/>
          <a:chExt cx="0" cy="0"/>
        </a:xfrm>
      </p:grpSpPr>
      <p:sp>
        <p:nvSpPr>
          <p:cNvPr id="10" name="Google Shape;10;p25"/>
          <p:cNvSpPr txBox="1"/>
          <p:nvPr/>
        </p:nvSpPr>
        <p:spPr>
          <a:xfrm>
            <a:off x="0" y="10136188"/>
            <a:ext cx="338138" cy="1524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rgbClr val="000000"/>
                </a:solidFill>
                <a:latin typeface="Calibri"/>
                <a:ea typeface="Calibri"/>
                <a:cs typeface="Calibri"/>
                <a:sym typeface="Calibri"/>
              </a:rPr>
              <a:t>Public</a:t>
            </a:r>
            <a:endParaRPr sz="1400" b="0" i="0" u="none" strike="noStrike" cap="none">
              <a:solidFill>
                <a:srgbClr val="000000"/>
              </a:solidFill>
              <a:latin typeface="Arial"/>
              <a:ea typeface="Arial"/>
              <a:cs typeface="Arial"/>
              <a:sym typeface="Arial"/>
            </a:endParaRPr>
          </a:p>
        </p:txBody>
      </p:sp>
      <p:sp>
        <p:nvSpPr>
          <p:cNvPr id="11" name="Google Shape;11;p25" descr="{&quot;HashCode&quot;:-45436510,&quot;Placement&quot;:&quot;Footer&quot;,&quot;Top&quot;:789.467957,&quot;Left&quot;:0.0,&quot;SlideWidth&quot;:1440,&quot;SlideHeight&quot;:810}"/>
          <p:cNvSpPr txBox="1"/>
          <p:nvPr/>
        </p:nvSpPr>
        <p:spPr>
          <a:xfrm>
            <a:off x="0" y="10026243"/>
            <a:ext cx="581126" cy="262344"/>
          </a:xfrm>
          <a:prstGeom prst="rect">
            <a:avLst/>
          </a:prstGeom>
          <a:noFill/>
          <a:ln>
            <a:noFill/>
          </a:ln>
        </p:spPr>
        <p:txBody>
          <a:bodyPr spcFirstLastPara="1" wrap="square" lIns="0" tIns="0" rIns="0" bIns="0" anchor="ctr" anchorCtr="1">
            <a:spAutoFit/>
          </a:bodyPr>
          <a:lstStyle/>
          <a:p>
            <a:pPr marL="0" marR="0" lvl="0" indent="0" algn="l" rtl="0">
              <a:lnSpc>
                <a:spcPct val="100000"/>
              </a:lnSpc>
              <a:spcBef>
                <a:spcPts val="0"/>
              </a:spcBef>
              <a:spcAft>
                <a:spcPts val="0"/>
              </a:spcAft>
              <a:buNone/>
            </a:pPr>
            <a:r>
              <a:rPr lang="en-GB" sz="1000" b="0" i="0" u="none" strike="noStrike" cap="none">
                <a:solidFill>
                  <a:srgbClr val="000000"/>
                </a:solidFill>
                <a:latin typeface="Calibri"/>
                <a:ea typeface="Calibri"/>
                <a:cs typeface="Calibri"/>
                <a:sym typeface="Calibri"/>
              </a:rPr>
              <a:t>Public</a:t>
            </a:r>
            <a:endParaRPr sz="1000" b="0" i="0" u="none" strike="noStrike" cap="none">
              <a:solidFill>
                <a:srgbClr val="000000"/>
              </a:solidFill>
              <a:latin typeface="Calibri"/>
              <a:ea typeface="Calibri"/>
              <a:cs typeface="Calibri"/>
              <a:sym typeface="Calibri"/>
            </a:endParaRPr>
          </a:p>
        </p:txBody>
      </p:sp>
      <p:sp>
        <p:nvSpPr>
          <p:cNvPr id="2" name="MSIPCMContentMarking" descr="{&quot;HashCode&quot;:-45436510,&quot;Placement&quot;:&quot;Footer&quot;,&quot;Top&quot;:789.467957,&quot;Left&quot;:0.0,&quot;SlideWidth&quot;:1440,&quot;SlideHeight&quot;:810}">
            <a:extLst>
              <a:ext uri="{FF2B5EF4-FFF2-40B4-BE49-F238E27FC236}">
                <a16:creationId xmlns:a16="http://schemas.microsoft.com/office/drawing/2014/main" id="{75847C18-7D1B-4D0B-B5B5-958DDF597A73}"/>
              </a:ext>
            </a:extLst>
          </p:cNvPr>
          <p:cNvSpPr txBox="1"/>
          <p:nvPr userDrawn="1"/>
        </p:nvSpPr>
        <p:spPr>
          <a:xfrm>
            <a:off x="0" y="10026243"/>
            <a:ext cx="581126" cy="262344"/>
          </a:xfrm>
          <a:prstGeom prst="rect">
            <a:avLst/>
          </a:prstGeom>
          <a:noFill/>
        </p:spPr>
        <p:txBody>
          <a:bodyPr vert="horz" wrap="square" lIns="0" tIns="0" rIns="0" bIns="0" rtlCol="0" anchor="ctr" anchorCtr="1">
            <a:spAutoFit/>
          </a:bodyPr>
          <a:lstStyle/>
          <a:p>
            <a:pPr algn="l">
              <a:spcBef>
                <a:spcPts val="0"/>
              </a:spcBef>
              <a:spcAft>
                <a:spcPts val="0"/>
              </a:spcAft>
            </a:pPr>
            <a:r>
              <a:rPr lang="en-US" sz="1000">
                <a:solidFill>
                  <a:srgbClr val="000000"/>
                </a:solidFill>
                <a:latin typeface="Calibri" panose="020F0502020204030204" pitchFamily="34" charset="0"/>
              </a:rPr>
              <a:t>Public</a:t>
            </a:r>
            <a:endParaRPr lang="en-CH" sz="1000">
              <a:solidFill>
                <a:srgbClr val="000000"/>
              </a:solidFill>
              <a:latin typeface="Calibri" panose="020F0502020204030204" pitchFamily="34" charset="0"/>
            </a:endParaRPr>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6" r:id="rId6"/>
    <p:sldLayoutId id="2147483661" r:id="rId7"/>
    <p:sldLayoutId id="2147483662" r:id="rId8"/>
    <p:sldLayoutId id="2147483663" r:id="rId9"/>
    <p:sldLayoutId id="2147483664" r:id="rId10"/>
    <p:sldLayoutId id="2147483665" r:id="rId11"/>
    <p:sldLayoutId id="2147483666" r:id="rId12"/>
    <p:sldLayoutId id="2147483667" r:id="rId13"/>
    <p:sldLayoutId id="2147483668" r:id="rId14"/>
    <p:sldLayoutId id="2147483669" r:id="rId15"/>
    <p:sldLayoutId id="2147483670" r:id="rId16"/>
    <p:sldLayoutId id="2147483671" r:id="rId17"/>
    <p:sldLayoutId id="2147483672" r:id="rId18"/>
    <p:sldLayoutId id="2147483673" r:id="rId19"/>
    <p:sldLayoutId id="2147483674" r:id="rId20"/>
    <p:sldLayoutId id="2147483675" r:id="rId21"/>
    <p:sldLayoutId id="2147483676" r:id="rId22"/>
    <p:sldLayoutId id="2147483677" r:id="rId23"/>
    <p:sldLayoutId id="2147483678" r:id="rId24"/>
    <p:sldLayoutId id="2147483679" r:id="rId25"/>
    <p:sldLayoutId id="2147483680" r:id="rId26"/>
    <p:sldLayoutId id="2147483681" r:id="rId27"/>
    <p:sldLayoutId id="2147483682" r:id="rId28"/>
    <p:sldLayoutId id="2147483683" r:id="rId29"/>
    <p:sldLayoutId id="2147483684" r:id="rId30"/>
    <p:sldLayoutId id="2147483685" r:id="rId31"/>
    <p:sldLayoutId id="2147483686" r:id="rId32"/>
    <p:sldLayoutId id="2147483687" r:id="rId33"/>
    <p:sldLayoutId id="2147483688" r:id="rId34"/>
    <p:sldLayoutId id="2147483689" r:id="rId35"/>
    <p:sldLayoutId id="2147483690" r:id="rId3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466" name="Google Shape;466;p1"/>
          <p:cNvSpPr/>
          <p:nvPr/>
        </p:nvSpPr>
        <p:spPr>
          <a:xfrm>
            <a:off x="10942694" y="2453939"/>
            <a:ext cx="6888106" cy="600160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5400"/>
              <a:buFont typeface="Arial"/>
              <a:buNone/>
            </a:pPr>
            <a:r>
              <a:rPr lang="fr-FR" sz="4800" b="1" i="0" u="none" strike="noStrike" cap="none">
                <a:solidFill>
                  <a:srgbClr val="F5333F"/>
                </a:solidFill>
                <a:latin typeface="Montserrat"/>
                <a:ea typeface="Montserrat"/>
                <a:cs typeface="Montserrat"/>
                <a:sym typeface="Montserrat"/>
              </a:rPr>
              <a:t>Formation à l'engagement communautaire pour les branches des Sociétés nationales</a:t>
            </a:r>
            <a:br>
              <a:rPr lang="fr-FR" sz="3200" b="1" i="0" u="none" strike="noStrike" cap="none">
                <a:solidFill>
                  <a:schemeClr val="dk1"/>
                </a:solidFill>
                <a:latin typeface="Montserrat"/>
                <a:ea typeface="Montserrat"/>
                <a:cs typeface="Montserrat"/>
                <a:sym typeface="Montserrat"/>
              </a:rPr>
            </a:br>
            <a:endParaRPr lang="fr-FR" sz="3200" b="1" i="0" u="none" strike="noStrike" cap="none">
              <a:solidFill>
                <a:schemeClr val="dk1"/>
              </a:solidFill>
              <a:latin typeface="Montserrat"/>
              <a:ea typeface="Montserrat"/>
              <a:cs typeface="Montserrat"/>
              <a:sym typeface="Montserrat"/>
            </a:endParaRPr>
          </a:p>
          <a:p>
            <a:pPr marL="0" marR="0" lvl="0" indent="0" algn="l" rtl="0">
              <a:lnSpc>
                <a:spcPct val="100000"/>
              </a:lnSpc>
              <a:spcBef>
                <a:spcPts val="0"/>
              </a:spcBef>
              <a:spcAft>
                <a:spcPts val="0"/>
              </a:spcAft>
              <a:buClr>
                <a:srgbClr val="000000"/>
              </a:buClr>
              <a:buSzPts val="3600"/>
              <a:buFont typeface="Arial"/>
              <a:buNone/>
            </a:pPr>
            <a:r>
              <a:rPr lang="fr-FR" sz="3600" b="1" i="0" u="none" strike="noStrike" cap="none">
                <a:solidFill>
                  <a:srgbClr val="0F2042"/>
                </a:solidFill>
                <a:latin typeface="Montserrat"/>
                <a:ea typeface="Montserrat"/>
                <a:cs typeface="Montserrat"/>
                <a:sym typeface="Montserrat"/>
              </a:rPr>
              <a:t>Module 1</a:t>
            </a:r>
          </a:p>
          <a:p>
            <a:pPr marL="0" marR="0" lvl="0" indent="0" algn="l" rtl="0">
              <a:lnSpc>
                <a:spcPct val="100000"/>
              </a:lnSpc>
              <a:spcBef>
                <a:spcPts val="0"/>
              </a:spcBef>
              <a:spcAft>
                <a:spcPts val="0"/>
              </a:spcAft>
              <a:buClr>
                <a:srgbClr val="000000"/>
              </a:buClr>
              <a:buSzPts val="3600"/>
              <a:buFont typeface="Arial"/>
              <a:buNone/>
            </a:pPr>
            <a:r>
              <a:rPr lang="fr-FR" sz="3600" b="0" i="0" u="none" strike="noStrike" cap="none">
                <a:solidFill>
                  <a:srgbClr val="0F2042"/>
                </a:solidFill>
                <a:latin typeface="Montserrat"/>
                <a:ea typeface="Montserrat"/>
                <a:cs typeface="Montserrat"/>
                <a:sym typeface="Montserrat"/>
              </a:rPr>
              <a:t>Qu'est-ce que l'engagement communautaire ?</a:t>
            </a:r>
          </a:p>
        </p:txBody>
      </p:sp>
      <p:pic>
        <p:nvPicPr>
          <p:cNvPr id="467" name="Google Shape;467;p1"/>
          <p:cNvPicPr preferRelativeResize="0"/>
          <p:nvPr/>
        </p:nvPicPr>
        <p:blipFill rotWithShape="1">
          <a:blip r:embed="rId3">
            <a:alphaModFix/>
          </a:blip>
          <a:srcRect/>
          <a:stretch/>
        </p:blipFill>
        <p:spPr>
          <a:xfrm>
            <a:off x="0" y="0"/>
            <a:ext cx="10288588" cy="10288588"/>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78"/>
        <p:cNvGrpSpPr/>
        <p:nvPr/>
      </p:nvGrpSpPr>
      <p:grpSpPr>
        <a:xfrm>
          <a:off x="0" y="0"/>
          <a:ext cx="0" cy="0"/>
          <a:chOff x="0" y="0"/>
          <a:chExt cx="0" cy="0"/>
        </a:xfrm>
      </p:grpSpPr>
      <p:sp>
        <p:nvSpPr>
          <p:cNvPr id="680" name="Google Shape;680;p22"/>
          <p:cNvSpPr txBox="1"/>
          <p:nvPr/>
        </p:nvSpPr>
        <p:spPr>
          <a:xfrm>
            <a:off x="1546704" y="3882430"/>
            <a:ext cx="15194592" cy="2523727"/>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r>
              <a:rPr kumimoji="0" lang="fr-FR" sz="7200" b="1" i="0" u="none" strike="noStrike" cap="none" normalizeH="0" baseline="0" noProof="0">
                <a:ln>
                  <a:noFill/>
                </a:ln>
                <a:solidFill>
                  <a:srgbClr val="33394B"/>
                </a:solidFill>
                <a:effectLst/>
                <a:uLnTx/>
                <a:uFillTx/>
                <a:latin typeface="Montserrat"/>
                <a:ea typeface="Montserrat"/>
                <a:cs typeface="Montserrat"/>
                <a:sym typeface="Montserrat"/>
              </a:rPr>
              <a:t>ACTIVITÉ 3</a:t>
            </a:r>
          </a:p>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r>
              <a:rPr kumimoji="0" lang="fr-FR" sz="6600" b="0" i="0" u="none" strike="noStrike" cap="none" normalizeH="0" baseline="0" noProof="0">
                <a:ln>
                  <a:noFill/>
                </a:ln>
                <a:solidFill>
                  <a:srgbClr val="F5333F"/>
                </a:solidFill>
                <a:effectLst/>
                <a:uLnTx/>
                <a:uFillTx/>
                <a:latin typeface="Montserrat"/>
                <a:ea typeface="Montserrat"/>
                <a:cs typeface="Montserrat"/>
                <a:sym typeface="Montserrat"/>
              </a:rPr>
              <a:t>Code de conduite</a:t>
            </a:r>
          </a:p>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endParaRPr kumimoji="0" sz="20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9056614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94"/>
        <p:cNvGrpSpPr/>
        <p:nvPr/>
      </p:nvGrpSpPr>
      <p:grpSpPr>
        <a:xfrm>
          <a:off x="0" y="0"/>
          <a:ext cx="0" cy="0"/>
          <a:chOff x="0" y="0"/>
          <a:chExt cx="0" cy="0"/>
        </a:xfrm>
      </p:grpSpPr>
      <p:sp>
        <p:nvSpPr>
          <p:cNvPr id="695" name="Google Shape;695;p24"/>
          <p:cNvSpPr txBox="1"/>
          <p:nvPr/>
        </p:nvSpPr>
        <p:spPr>
          <a:xfrm>
            <a:off x="1961498" y="3473087"/>
            <a:ext cx="14365003" cy="3342413"/>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000000"/>
              </a:buClr>
              <a:buSzPts val="8800"/>
              <a:buFont typeface="Arial"/>
              <a:buNone/>
            </a:pPr>
            <a:r>
              <a:rPr lang="fr-FR" sz="8800" b="1" i="0" u="none" strike="noStrike" cap="none" dirty="0">
                <a:solidFill>
                  <a:srgbClr val="F5333F"/>
                </a:solidFill>
                <a:latin typeface="Montserrat"/>
                <a:ea typeface="Roboto Black"/>
                <a:cs typeface="Roboto Black"/>
                <a:sym typeface="Montserrat"/>
              </a:rPr>
              <a:t>Des questions ?</a:t>
            </a:r>
          </a:p>
          <a:p>
            <a:pPr marL="0" marR="0" lvl="0" indent="0" algn="ctr" rtl="0">
              <a:lnSpc>
                <a:spcPct val="80000"/>
              </a:lnSpc>
              <a:spcBef>
                <a:spcPts val="0"/>
              </a:spcBef>
              <a:spcAft>
                <a:spcPts val="0"/>
              </a:spcAft>
              <a:buClr>
                <a:srgbClr val="000000"/>
              </a:buClr>
              <a:buSzPts val="8800"/>
              <a:buFont typeface="Arial"/>
              <a:buNone/>
            </a:pPr>
            <a:endParaRPr lang="en-GB" sz="8800" b="1" dirty="0">
              <a:solidFill>
                <a:srgbClr val="F5333F"/>
              </a:solidFill>
              <a:latin typeface="Montserrat"/>
              <a:ea typeface="Roboto Black"/>
              <a:cs typeface="Roboto Black"/>
              <a:sym typeface="Montserrat"/>
            </a:endParaRPr>
          </a:p>
          <a:p>
            <a:pPr marL="0" marR="0" lvl="0" indent="0" algn="ctr" rtl="0">
              <a:lnSpc>
                <a:spcPct val="80000"/>
              </a:lnSpc>
              <a:spcBef>
                <a:spcPts val="0"/>
              </a:spcBef>
              <a:spcAft>
                <a:spcPts val="0"/>
              </a:spcAft>
              <a:buClr>
                <a:srgbClr val="000000"/>
              </a:buClr>
              <a:buSzPts val="8800"/>
              <a:buFont typeface="Arial"/>
              <a:buNone/>
            </a:pPr>
            <a:r>
              <a:rPr lang="fr-FR" sz="8800" b="1" i="0" u="none" strike="noStrike" cap="none" dirty="0">
                <a:solidFill>
                  <a:srgbClr val="F5333F"/>
                </a:solidFill>
                <a:latin typeface="Montserrat"/>
                <a:ea typeface="Roboto Black"/>
                <a:cs typeface="Roboto Black"/>
                <a:sym typeface="Montserrat"/>
              </a:rPr>
              <a:t>Merci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78"/>
        <p:cNvGrpSpPr/>
        <p:nvPr/>
      </p:nvGrpSpPr>
      <p:grpSpPr>
        <a:xfrm>
          <a:off x="0" y="0"/>
          <a:ext cx="0" cy="0"/>
          <a:chOff x="0" y="0"/>
          <a:chExt cx="0" cy="0"/>
        </a:xfrm>
      </p:grpSpPr>
      <p:sp>
        <p:nvSpPr>
          <p:cNvPr id="680" name="Google Shape;680;p22"/>
          <p:cNvSpPr txBox="1"/>
          <p:nvPr/>
        </p:nvSpPr>
        <p:spPr>
          <a:xfrm>
            <a:off x="1546704" y="3882430"/>
            <a:ext cx="15194592" cy="2523727"/>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r>
              <a:rPr kumimoji="0" lang="fr-FR" sz="7200" b="1" i="0" u="none" strike="noStrike" cap="none" normalizeH="0" baseline="0" noProof="0">
                <a:ln>
                  <a:noFill/>
                </a:ln>
                <a:solidFill>
                  <a:srgbClr val="33394B"/>
                </a:solidFill>
                <a:effectLst/>
                <a:uLnTx/>
                <a:uFillTx/>
                <a:latin typeface="Montserrat"/>
                <a:ea typeface="Montserrat"/>
                <a:cs typeface="Montserrat"/>
                <a:sym typeface="Montserrat"/>
              </a:rPr>
              <a:t>ACTIVITÉ 1</a:t>
            </a:r>
          </a:p>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r>
              <a:rPr kumimoji="0" lang="fr-FR" sz="6600" b="0" i="0" u="none" strike="noStrike" cap="none" normalizeH="0" baseline="0" noProof="0">
                <a:ln>
                  <a:noFill/>
                </a:ln>
                <a:solidFill>
                  <a:srgbClr val="F5333F"/>
                </a:solidFill>
                <a:effectLst/>
                <a:uLnTx/>
                <a:uFillTx/>
                <a:latin typeface="Montserrat"/>
                <a:ea typeface="Montserrat"/>
                <a:cs typeface="Montserrat"/>
                <a:sym typeface="Montserrat"/>
              </a:rPr>
              <a:t>Scénario de l’arrêt de bus</a:t>
            </a:r>
          </a:p>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endParaRPr kumimoji="0" sz="20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9602717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Shape 678"/>
        <p:cNvGrpSpPr/>
        <p:nvPr/>
      </p:nvGrpSpPr>
      <p:grpSpPr>
        <a:xfrm>
          <a:off x="0" y="0"/>
          <a:ext cx="0" cy="0"/>
          <a:chOff x="0" y="0"/>
          <a:chExt cx="0" cy="0"/>
        </a:xfrm>
      </p:grpSpPr>
      <p:sp>
        <p:nvSpPr>
          <p:cNvPr id="680" name="Google Shape;680;p22"/>
          <p:cNvSpPr txBox="1"/>
          <p:nvPr/>
        </p:nvSpPr>
        <p:spPr>
          <a:xfrm>
            <a:off x="1546704" y="3882430"/>
            <a:ext cx="15194592" cy="3539390"/>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r>
              <a:rPr kumimoji="0" lang="fr-FR" sz="7200" b="1" i="0" u="none" strike="noStrike" cap="none" normalizeH="0" baseline="0" noProof="0">
                <a:ln>
                  <a:noFill/>
                </a:ln>
                <a:solidFill>
                  <a:srgbClr val="33394B"/>
                </a:solidFill>
                <a:effectLst/>
                <a:uLnTx/>
                <a:uFillTx/>
                <a:latin typeface="Montserrat"/>
                <a:ea typeface="Montserrat"/>
                <a:cs typeface="Montserrat"/>
                <a:sym typeface="Montserrat"/>
              </a:rPr>
              <a:t>ACTIVITÉ 2</a:t>
            </a:r>
          </a:p>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r>
              <a:rPr kumimoji="0" lang="fr-FR" sz="6600" b="0" i="0" u="none" strike="noStrike" cap="none" normalizeH="0" baseline="0" noProof="0">
                <a:ln>
                  <a:noFill/>
                </a:ln>
                <a:solidFill>
                  <a:srgbClr val="F5333F"/>
                </a:solidFill>
                <a:effectLst/>
                <a:uLnTx/>
                <a:uFillTx/>
                <a:latin typeface="Montserrat"/>
                <a:ea typeface="Montserrat"/>
                <a:cs typeface="Montserrat"/>
                <a:sym typeface="Montserrat"/>
              </a:rPr>
              <a:t>Qu'est-ce que l'engagement communautaire et pourquoi est-il important ?</a:t>
            </a:r>
          </a:p>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endParaRPr kumimoji="0" sz="20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0108786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78"/>
        <p:cNvGrpSpPr/>
        <p:nvPr/>
      </p:nvGrpSpPr>
      <p:grpSpPr>
        <a:xfrm>
          <a:off x="0" y="0"/>
          <a:ext cx="0" cy="0"/>
          <a:chOff x="0" y="0"/>
          <a:chExt cx="0" cy="0"/>
        </a:xfrm>
      </p:grpSpPr>
      <p:pic>
        <p:nvPicPr>
          <p:cNvPr id="3" name="Picture 2" descr="A diagram of a diagram&#10;&#10;AI-generated content may be incorrect.">
            <a:extLst>
              <a:ext uri="{FF2B5EF4-FFF2-40B4-BE49-F238E27FC236}">
                <a16:creationId xmlns:a16="http://schemas.microsoft.com/office/drawing/2014/main" id="{DAA46D30-4D87-4EC1-9A6C-17A2A36BFFFD}"/>
              </a:ext>
            </a:extLst>
          </p:cNvPr>
          <p:cNvPicPr>
            <a:picLocks noChangeAspect="1"/>
          </p:cNvPicPr>
          <p:nvPr/>
        </p:nvPicPr>
        <p:blipFill>
          <a:blip r:embed="rId3"/>
          <a:stretch>
            <a:fillRect/>
          </a:stretch>
        </p:blipFill>
        <p:spPr>
          <a:xfrm>
            <a:off x="625383" y="2058988"/>
            <a:ext cx="16896173" cy="8229600"/>
          </a:xfrm>
          <a:prstGeom prst="rect">
            <a:avLst/>
          </a:prstGeom>
        </p:spPr>
      </p:pic>
      <p:sp>
        <p:nvSpPr>
          <p:cNvPr id="680" name="Google Shape;680;p22"/>
          <p:cNvSpPr txBox="1"/>
          <p:nvPr/>
        </p:nvSpPr>
        <p:spPr>
          <a:xfrm>
            <a:off x="625383" y="709094"/>
            <a:ext cx="15194592" cy="187739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5400"/>
              <a:buFont typeface="Arial"/>
              <a:buNone/>
            </a:pPr>
            <a:r>
              <a:rPr lang="fr-FR" sz="5400" b="1" i="0" u="none" strike="noStrike" cap="none">
                <a:solidFill>
                  <a:schemeClr val="dk2"/>
                </a:solidFill>
                <a:latin typeface="Montserrat"/>
                <a:ea typeface="Montserrat"/>
                <a:cs typeface="Montserrat"/>
                <a:sym typeface="Montserrat"/>
              </a:rPr>
              <a:t>Qu'est-ce que l'engagement communautaire ?</a:t>
            </a:r>
          </a:p>
          <a:p>
            <a:pPr>
              <a:buSzPts val="5400"/>
            </a:pPr>
            <a:r>
              <a:rPr lang="fr-FR" sz="4800">
                <a:solidFill>
                  <a:schemeClr val="accent3"/>
                </a:solidFill>
                <a:latin typeface="Montserrat"/>
                <a:ea typeface="Montserrat"/>
                <a:cs typeface="Montserrat"/>
                <a:sym typeface="Montserrat"/>
              </a:rPr>
              <a:t>Discutez...</a:t>
            </a:r>
            <a:r>
              <a:rPr lang="fr-FR" sz="4800">
                <a:solidFill>
                  <a:schemeClr val="dk2"/>
                </a:solidFill>
                <a:latin typeface="Montserrat"/>
                <a:ea typeface="Montserrat"/>
                <a:cs typeface="Montserrat"/>
                <a:sym typeface="Montserrat"/>
              </a:rPr>
              <a:t> </a:t>
            </a:r>
          </a:p>
          <a:p>
            <a:pPr marL="0" marR="0" lvl="0" indent="0" algn="l" rtl="0">
              <a:lnSpc>
                <a:spcPct val="100000"/>
              </a:lnSpc>
              <a:spcBef>
                <a:spcPts val="0"/>
              </a:spcBef>
              <a:spcAft>
                <a:spcPts val="0"/>
              </a:spcAft>
              <a:buClr>
                <a:srgbClr val="000000"/>
              </a:buClr>
              <a:buSzPts val="5400"/>
              <a:buFont typeface="Arial"/>
              <a:buNone/>
            </a:pPr>
            <a:endParaRPr sz="14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4425789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group of people posing for a photo&#10;&#10;Description automatically generated">
            <a:extLst>
              <a:ext uri="{FF2B5EF4-FFF2-40B4-BE49-F238E27FC236}">
                <a16:creationId xmlns:a16="http://schemas.microsoft.com/office/drawing/2014/main" id="{D1E5757D-3625-F213-AAEC-ACA1ECC0A8F1}"/>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16000"/>
                    </a14:imgEffect>
                  </a14:imgLayer>
                </a14:imgProps>
              </a:ext>
              <a:ext uri="{28A0092B-C50C-407E-A947-70E740481C1C}">
                <a14:useLocalDpi xmlns:a14="http://schemas.microsoft.com/office/drawing/2010/main"/>
              </a:ext>
            </a:extLst>
          </a:blip>
          <a:srcRect/>
          <a:stretch/>
        </p:blipFill>
        <p:spPr>
          <a:xfrm>
            <a:off x="0" y="0"/>
            <a:ext cx="18288000" cy="10288588"/>
          </a:xfrm>
          <a:prstGeom prst="rect">
            <a:avLst/>
          </a:prstGeom>
        </p:spPr>
      </p:pic>
      <p:sp>
        <p:nvSpPr>
          <p:cNvPr id="2" name="Google Shape;501;p5">
            <a:extLst>
              <a:ext uri="{FF2B5EF4-FFF2-40B4-BE49-F238E27FC236}">
                <a16:creationId xmlns:a16="http://schemas.microsoft.com/office/drawing/2014/main" id="{765033BB-EE49-8E28-83AC-893F05CC5F1F}"/>
              </a:ext>
            </a:extLst>
          </p:cNvPr>
          <p:cNvSpPr txBox="1">
            <a:spLocks/>
          </p:cNvSpPr>
          <p:nvPr/>
        </p:nvSpPr>
        <p:spPr>
          <a:xfrm>
            <a:off x="627855" y="701447"/>
            <a:ext cx="13741288" cy="1493837"/>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90000"/>
              </a:lnSpc>
              <a:buClr>
                <a:schemeClr val="dk2"/>
              </a:buClr>
              <a:buSzPts val="4800"/>
              <a:buFont typeface="Montserrat"/>
              <a:buNone/>
            </a:pPr>
            <a:r>
              <a:rPr lang="fr-FR" sz="5400" b="1">
                <a:solidFill>
                  <a:schemeClr val="dk2"/>
                </a:solidFill>
                <a:latin typeface="Montserrat"/>
                <a:ea typeface="Montserrat"/>
                <a:cs typeface="Montserrat"/>
                <a:sym typeface="Montserrat"/>
              </a:rPr>
              <a:t>Quel est le rôle du personnel et des bénévoles de la branche dans l'engagement communautaire ?</a:t>
            </a:r>
          </a:p>
        </p:txBody>
      </p:sp>
    </p:spTree>
    <p:extLst>
      <p:ext uri="{BB962C8B-B14F-4D97-AF65-F5344CB8AC3E}">
        <p14:creationId xmlns:p14="http://schemas.microsoft.com/office/powerpoint/2010/main" val="21547198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sp>
        <p:nvSpPr>
          <p:cNvPr id="6" name="Picture Placeholder 5">
            <a:extLst>
              <a:ext uri="{FF2B5EF4-FFF2-40B4-BE49-F238E27FC236}">
                <a16:creationId xmlns:a16="http://schemas.microsoft.com/office/drawing/2014/main" id="{E59044F7-8618-4FA6-59B4-E12D36DD4A01}"/>
              </a:ext>
            </a:extLst>
          </p:cNvPr>
          <p:cNvSpPr>
            <a:spLocks noGrp="1"/>
          </p:cNvSpPr>
          <p:nvPr>
            <p:ph type="pic" idx="2"/>
          </p:nvPr>
        </p:nvSpPr>
        <p:spPr/>
        <p:txBody>
          <a:bodyPr/>
          <a:lstStyle/>
          <a:p>
            <a:endParaRPr lang="en-GB"/>
          </a:p>
        </p:txBody>
      </p:sp>
      <p:sp>
        <p:nvSpPr>
          <p:cNvPr id="501" name="Google Shape;501;p5"/>
          <p:cNvSpPr txBox="1">
            <a:spLocks noGrp="1"/>
          </p:cNvSpPr>
          <p:nvPr>
            <p:ph type="title" idx="4294967295"/>
          </p:nvPr>
        </p:nvSpPr>
        <p:spPr>
          <a:xfrm>
            <a:off x="10247312" y="2163763"/>
            <a:ext cx="7583487" cy="1493837"/>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2"/>
              </a:buClr>
              <a:buSzPts val="4800"/>
              <a:buFont typeface="Montserrat"/>
              <a:buNone/>
            </a:pPr>
            <a:r>
              <a:rPr lang="fr-FR" sz="4800" b="1" dirty="0">
                <a:solidFill>
                  <a:schemeClr val="dk2"/>
                </a:solidFill>
                <a:latin typeface="Montserrat"/>
                <a:ea typeface="Montserrat"/>
                <a:cs typeface="Montserrat"/>
                <a:sym typeface="Montserrat"/>
              </a:rPr>
              <a:t>Exercice en groupe
(5 minutes)</a:t>
            </a:r>
          </a:p>
        </p:txBody>
      </p:sp>
      <p:sp>
        <p:nvSpPr>
          <p:cNvPr id="502" name="Google Shape;502;p5"/>
          <p:cNvSpPr txBox="1">
            <a:spLocks noGrp="1"/>
          </p:cNvSpPr>
          <p:nvPr>
            <p:ph type="body" idx="4294967295"/>
          </p:nvPr>
        </p:nvSpPr>
        <p:spPr>
          <a:xfrm>
            <a:off x="10247313" y="3994150"/>
            <a:ext cx="7583487" cy="5172075"/>
          </a:xfrm>
          <a:prstGeom prst="rect">
            <a:avLst/>
          </a:prstGeom>
          <a:noFill/>
          <a:ln>
            <a:noFill/>
          </a:ln>
        </p:spPr>
        <p:txBody>
          <a:bodyPr spcFirstLastPara="1" wrap="square" lIns="91425" tIns="45700" rIns="91425" bIns="45700" anchor="t" anchorCtr="0">
            <a:noAutofit/>
          </a:bodyPr>
          <a:lstStyle/>
          <a:p>
            <a:pPr marL="457200" marR="0" lvl="0" indent="-457200" algn="l" rtl="0">
              <a:lnSpc>
                <a:spcPts val="3420"/>
              </a:lnSpc>
              <a:spcBef>
                <a:spcPts val="600"/>
              </a:spcBef>
              <a:spcAft>
                <a:spcPts val="1200"/>
              </a:spcAft>
              <a:buClr>
                <a:schemeClr val="dk1"/>
              </a:buClr>
              <a:buSzPts val="2800"/>
              <a:buFont typeface="Arial" panose="020B0604020202020204" pitchFamily="34" charset="0"/>
              <a:buChar char="•"/>
            </a:pPr>
            <a:r>
              <a:rPr lang="fr-FR" sz="2600" b="0" i="0" u="none" strike="noStrike"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Formez quatre groupes</a:t>
            </a:r>
          </a:p>
          <a:p>
            <a:pPr marL="457200" marR="0" lvl="0" indent="-457200" algn="l" rtl="0">
              <a:lnSpc>
                <a:spcPts val="3420"/>
              </a:lnSpc>
              <a:spcBef>
                <a:spcPts val="600"/>
              </a:spcBef>
              <a:spcAft>
                <a:spcPts val="1200"/>
              </a:spcAft>
              <a:buClr>
                <a:schemeClr val="dk1"/>
              </a:buClr>
              <a:buSzPts val="2800"/>
              <a:buFont typeface="Arial" panose="020B0604020202020204" pitchFamily="34" charset="0"/>
              <a:buChar char="•"/>
            </a:pPr>
            <a:r>
              <a:rPr lang="fr-FR" sz="2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Chaque groupe adoptera une approche différente de l'engagement communautaire</a:t>
            </a:r>
          </a:p>
          <a:p>
            <a:pPr marL="457200" marR="0" lvl="0" indent="-457200" algn="l" rtl="0">
              <a:lnSpc>
                <a:spcPts val="3420"/>
              </a:lnSpc>
              <a:spcBef>
                <a:spcPts val="600"/>
              </a:spcBef>
              <a:spcAft>
                <a:spcPts val="1200"/>
              </a:spcAft>
              <a:buClr>
                <a:schemeClr val="dk1"/>
              </a:buClr>
              <a:buSzPts val="2800"/>
              <a:buFont typeface="Arial" panose="020B0604020202020204" pitchFamily="34" charset="0"/>
              <a:buChar char="•"/>
            </a:pPr>
            <a:r>
              <a:rPr lang="fr-FR" sz="2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Dressez la liste de toutes les activités que vous réalisez dans votre branche pour :</a:t>
            </a:r>
          </a:p>
          <a:p>
            <a:pPr marL="1028700" lvl="1" indent="-342900">
              <a:lnSpc>
                <a:spcPts val="3420"/>
              </a:lnSpc>
              <a:spcBef>
                <a:spcPts val="600"/>
              </a:spcBef>
              <a:spcAft>
                <a:spcPts val="1200"/>
              </a:spcAft>
              <a:buClr>
                <a:srgbClr val="FF0000"/>
              </a:buClr>
              <a:buSzPts val="2800"/>
              <a:buFont typeface="Arial"/>
              <a:buChar char="•"/>
            </a:pPr>
            <a:r>
              <a:rPr lang="fr-FR" sz="2600" dirty="0">
                <a:solidFill>
                  <a:srgbClr val="FF0000"/>
                </a:solidFill>
                <a:latin typeface="Open Sans" panose="020B0606030504020204" pitchFamily="34" charset="0"/>
                <a:ea typeface="Open Sans" panose="020B0606030504020204" pitchFamily="34" charset="0"/>
                <a:cs typeface="Open Sans" panose="020B0606030504020204" pitchFamily="34" charset="0"/>
                <a:sym typeface="Open Sans"/>
              </a:rPr>
              <a:t>Groupe 1- Comprendre la communauté </a:t>
            </a:r>
          </a:p>
          <a:p>
            <a:pPr marL="1028700" marR="0" lvl="1" indent="-342900" algn="l" rtl="0">
              <a:lnSpc>
                <a:spcPts val="3420"/>
              </a:lnSpc>
              <a:spcBef>
                <a:spcPts val="600"/>
              </a:spcBef>
              <a:spcAft>
                <a:spcPts val="1200"/>
              </a:spcAft>
              <a:buClr>
                <a:srgbClr val="FF0000"/>
              </a:buClr>
              <a:buSzPts val="2800"/>
              <a:buFont typeface="Arial"/>
              <a:buChar char="•"/>
            </a:pPr>
            <a:r>
              <a:rPr lang="fr-FR" sz="2600" b="0" i="0" u="none" strike="noStrike" cap="none" dirty="0">
                <a:solidFill>
                  <a:srgbClr val="FF0000"/>
                </a:solidFill>
                <a:latin typeface="Open Sans" panose="020B0606030504020204" pitchFamily="34" charset="0"/>
                <a:ea typeface="Open Sans" panose="020B0606030504020204" pitchFamily="34" charset="0"/>
                <a:cs typeface="Open Sans" panose="020B0606030504020204" pitchFamily="34" charset="0"/>
                <a:sym typeface="Open Sans"/>
              </a:rPr>
              <a:t>Groupe 2 - Partager l'information</a:t>
            </a:r>
          </a:p>
          <a:p>
            <a:pPr marL="1028700" marR="0" lvl="1" indent="-342900" algn="l" rtl="0">
              <a:lnSpc>
                <a:spcPts val="3420"/>
              </a:lnSpc>
              <a:spcBef>
                <a:spcPts val="600"/>
              </a:spcBef>
              <a:spcAft>
                <a:spcPts val="1200"/>
              </a:spcAft>
              <a:buClr>
                <a:srgbClr val="FF0000"/>
              </a:buClr>
              <a:buSzPts val="2800"/>
              <a:buFont typeface="Arial"/>
              <a:buChar char="•"/>
            </a:pPr>
            <a:r>
              <a:rPr lang="fr-FR" sz="2600" b="0" i="0" u="none" strike="noStrike" cap="none" dirty="0">
                <a:solidFill>
                  <a:srgbClr val="FF0000"/>
                </a:solidFill>
                <a:latin typeface="Open Sans" panose="020B0606030504020204" pitchFamily="34" charset="0"/>
                <a:ea typeface="Open Sans" panose="020B0606030504020204" pitchFamily="34" charset="0"/>
                <a:cs typeface="Open Sans" panose="020B0606030504020204" pitchFamily="34" charset="0"/>
                <a:sym typeface="Open Sans"/>
              </a:rPr>
              <a:t>Groupe 3 - Soutenir la participation</a:t>
            </a:r>
          </a:p>
          <a:p>
            <a:pPr marL="1028700" marR="0" lvl="1" indent="-342900" algn="l" rtl="0">
              <a:lnSpc>
                <a:spcPts val="3420"/>
              </a:lnSpc>
              <a:spcBef>
                <a:spcPts val="600"/>
              </a:spcBef>
              <a:spcAft>
                <a:spcPts val="1200"/>
              </a:spcAft>
              <a:buClr>
                <a:srgbClr val="FF0000"/>
              </a:buClr>
              <a:buSzPts val="2800"/>
              <a:buFont typeface="Arial"/>
              <a:buChar char="•"/>
            </a:pPr>
            <a:r>
              <a:rPr lang="fr-FR" sz="2600" dirty="0">
                <a:solidFill>
                  <a:srgbClr val="FF0000"/>
                </a:solidFill>
                <a:latin typeface="Open Sans" panose="020B0606030504020204" pitchFamily="34" charset="0"/>
                <a:ea typeface="Open Sans" panose="020B0606030504020204" pitchFamily="34" charset="0"/>
                <a:cs typeface="Open Sans" panose="020B0606030504020204" pitchFamily="34" charset="0"/>
                <a:sym typeface="Open Sans"/>
              </a:rPr>
              <a:t>Groupe 4 - Soutenir la participation</a:t>
            </a:r>
          </a:p>
        </p:txBody>
      </p:sp>
      <p:pic>
        <p:nvPicPr>
          <p:cNvPr id="4" name="Google Shape;565;p10">
            <a:extLst>
              <a:ext uri="{FF2B5EF4-FFF2-40B4-BE49-F238E27FC236}">
                <a16:creationId xmlns:a16="http://schemas.microsoft.com/office/drawing/2014/main" id="{ADF4E65C-45C6-DC63-33AC-3080BF1EB412}"/>
              </a:ext>
            </a:extLst>
          </p:cNvPr>
          <p:cNvPicPr preferRelativeResize="0">
            <a:picLocks/>
          </p:cNvPicPr>
          <p:nvPr/>
        </p:nvPicPr>
        <p:blipFill rotWithShape="1">
          <a:blip r:embed="rId3" cstate="screen">
            <a:alphaModFix/>
            <a:extLst>
              <a:ext uri="{28A0092B-C50C-407E-A947-70E740481C1C}">
                <a14:useLocalDpi xmlns:a14="http://schemas.microsoft.com/office/drawing/2010/main"/>
              </a:ext>
            </a:extLst>
          </a:blip>
          <a:srcRect/>
          <a:stretch/>
        </p:blipFill>
        <p:spPr>
          <a:xfrm>
            <a:off x="-22859" y="0"/>
            <a:ext cx="9601200" cy="10288588"/>
          </a:xfrm>
          <a:prstGeom prst="rect">
            <a:avLst/>
          </a:prstGeom>
          <a:solidFill>
            <a:srgbClr val="353535">
              <a:alpha val="11372"/>
            </a:srgbClr>
          </a:solidFill>
          <a:ln>
            <a:noFill/>
          </a:ln>
        </p:spPr>
      </p:pic>
    </p:spTree>
    <p:extLst>
      <p:ext uri="{BB962C8B-B14F-4D97-AF65-F5344CB8AC3E}">
        <p14:creationId xmlns:p14="http://schemas.microsoft.com/office/powerpoint/2010/main" val="24543676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85"/>
        <p:cNvGrpSpPr/>
        <p:nvPr/>
      </p:nvGrpSpPr>
      <p:grpSpPr>
        <a:xfrm>
          <a:off x="0" y="0"/>
          <a:ext cx="0" cy="0"/>
          <a:chOff x="0" y="0"/>
          <a:chExt cx="0" cy="0"/>
        </a:xfrm>
      </p:grpSpPr>
      <p:pic>
        <p:nvPicPr>
          <p:cNvPr id="586" name="Google Shape;586;p13"/>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8624942" y="0"/>
            <a:ext cx="9663058" cy="10288588"/>
          </a:xfrm>
          <a:prstGeom prst="rect">
            <a:avLst/>
          </a:prstGeom>
          <a:solidFill>
            <a:srgbClr val="353535">
              <a:alpha val="11372"/>
            </a:srgbClr>
          </a:solidFill>
          <a:ln>
            <a:noFill/>
          </a:ln>
        </p:spPr>
      </p:pic>
      <p:sp>
        <p:nvSpPr>
          <p:cNvPr id="587" name="Google Shape;587;p13"/>
          <p:cNvSpPr txBox="1"/>
          <p:nvPr/>
        </p:nvSpPr>
        <p:spPr>
          <a:xfrm>
            <a:off x="512007" y="472863"/>
            <a:ext cx="8185100" cy="193895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4800"/>
              <a:buFont typeface="Arial"/>
              <a:buNone/>
            </a:pPr>
            <a:r>
              <a:rPr lang="fr-FR" sz="4000" b="1" i="0" u="none" strike="noStrike" cap="none" dirty="0">
                <a:solidFill>
                  <a:schemeClr val="dk2"/>
                </a:solidFill>
                <a:latin typeface="Montserrat"/>
                <a:ea typeface="Montserrat"/>
                <a:cs typeface="Montserrat"/>
                <a:sym typeface="Montserrat"/>
              </a:rPr>
              <a:t>Pourquoi devons-nous mobiliser les communautés ?</a:t>
            </a:r>
          </a:p>
          <a:p>
            <a:pPr marL="0" marR="0" lvl="0" indent="0" algn="l" rtl="0">
              <a:spcBef>
                <a:spcPts val="0"/>
              </a:spcBef>
              <a:spcAft>
                <a:spcPts val="0"/>
              </a:spcAft>
              <a:buClr>
                <a:srgbClr val="000000"/>
              </a:buClr>
              <a:buSzPts val="4800"/>
              <a:buFont typeface="Arial"/>
              <a:buNone/>
            </a:pPr>
            <a:r>
              <a:rPr lang="fr-FR" sz="4000" b="0" i="0" u="none" strike="noStrike" cap="none" dirty="0">
                <a:solidFill>
                  <a:schemeClr val="accent3"/>
                </a:solidFill>
                <a:latin typeface="Montserrat"/>
                <a:ea typeface="Montserrat"/>
                <a:cs typeface="Montserrat"/>
                <a:sym typeface="Montserrat"/>
              </a:rPr>
              <a:t>Discutez...</a:t>
            </a:r>
          </a:p>
        </p:txBody>
      </p:sp>
      <p:sp>
        <p:nvSpPr>
          <p:cNvPr id="588" name="Google Shape;588;p13"/>
          <p:cNvSpPr txBox="1"/>
          <p:nvPr/>
        </p:nvSpPr>
        <p:spPr>
          <a:xfrm>
            <a:off x="512007" y="2729056"/>
            <a:ext cx="7341075" cy="6247824"/>
          </a:xfrm>
          <a:prstGeom prst="rect">
            <a:avLst/>
          </a:prstGeom>
          <a:noFill/>
          <a:ln>
            <a:noFill/>
          </a:ln>
        </p:spPr>
        <p:txBody>
          <a:bodyPr spcFirstLastPara="1" wrap="square" lIns="91425" tIns="45700" rIns="91425" bIns="45700" anchor="t" anchorCtr="0">
            <a:spAutoFit/>
          </a:bodyPr>
          <a:lstStyle/>
          <a:p>
            <a:pPr marL="457200" marR="0" lvl="0" indent="-457200" algn="l" rtl="0">
              <a:lnSpc>
                <a:spcPct val="100000"/>
              </a:lnSpc>
              <a:spcBef>
                <a:spcPts val="0"/>
              </a:spcBef>
              <a:spcAft>
                <a:spcPts val="0"/>
              </a:spcAft>
              <a:buClr>
                <a:srgbClr val="FF0000"/>
              </a:buClr>
              <a:buSzPts val="3200"/>
              <a:buFont typeface="Calibri"/>
              <a:buAutoNum type="arabicPeriod"/>
            </a:pPr>
            <a:r>
              <a:rPr lang="fr-FR" sz="2800" b="0" i="0" u="none" strike="noStrike" cap="none" dirty="0">
                <a:solidFill>
                  <a:schemeClr val="lt1"/>
                </a:solidFill>
                <a:latin typeface="Open Sans"/>
                <a:ea typeface="Open Sans"/>
                <a:cs typeface="Open Sans"/>
                <a:sym typeface="Open Sans"/>
              </a:rPr>
              <a:t>Pour saisir le contexte et les besoins de la communauté </a:t>
            </a:r>
          </a:p>
          <a:p>
            <a:pPr marL="457200" marR="0" lvl="0" indent="-457200" algn="l" rtl="0">
              <a:lnSpc>
                <a:spcPct val="100000"/>
              </a:lnSpc>
              <a:spcBef>
                <a:spcPts val="3600"/>
              </a:spcBef>
              <a:spcAft>
                <a:spcPts val="0"/>
              </a:spcAft>
              <a:buClr>
                <a:srgbClr val="FF0000"/>
              </a:buClr>
              <a:buSzPts val="3200"/>
              <a:buFont typeface="Calibri"/>
              <a:buAutoNum type="arabicPeriod"/>
            </a:pPr>
            <a:r>
              <a:rPr lang="fr-FR" sz="2800" b="0" i="0" u="none" strike="noStrike" cap="none" dirty="0">
                <a:solidFill>
                  <a:schemeClr val="lt1"/>
                </a:solidFill>
                <a:latin typeface="Open Sans"/>
                <a:ea typeface="Open Sans"/>
                <a:cs typeface="Open Sans"/>
                <a:sym typeface="Open Sans"/>
              </a:rPr>
              <a:t>Pour des programmes et des opérations de meilleure qualité et plus efficaces </a:t>
            </a:r>
          </a:p>
          <a:p>
            <a:pPr marL="457200" marR="0" lvl="0" indent="-457200" algn="l" rtl="0">
              <a:lnSpc>
                <a:spcPct val="100000"/>
              </a:lnSpc>
              <a:spcBef>
                <a:spcPts val="3600"/>
              </a:spcBef>
              <a:spcAft>
                <a:spcPts val="0"/>
              </a:spcAft>
              <a:buClr>
                <a:srgbClr val="FF0000"/>
              </a:buClr>
              <a:buSzPts val="3200"/>
              <a:buFont typeface="Calibri"/>
              <a:buAutoNum type="arabicPeriod"/>
            </a:pPr>
            <a:r>
              <a:rPr lang="fr-FR" sz="2800" b="0" i="0" u="none" strike="noStrike" cap="none" dirty="0">
                <a:solidFill>
                  <a:schemeClr val="lt1"/>
                </a:solidFill>
                <a:latin typeface="Open Sans"/>
                <a:ea typeface="Open Sans"/>
                <a:cs typeface="Open Sans"/>
                <a:sym typeface="Open Sans"/>
              </a:rPr>
              <a:t>Pour instaurer la confiance, l'accès et l'acceptation avec les communautés </a:t>
            </a:r>
          </a:p>
          <a:p>
            <a:pPr marL="457200" marR="0" lvl="0" indent="-457200" algn="l" rtl="0">
              <a:lnSpc>
                <a:spcPct val="100000"/>
              </a:lnSpc>
              <a:spcBef>
                <a:spcPts val="3600"/>
              </a:spcBef>
              <a:spcAft>
                <a:spcPts val="0"/>
              </a:spcAft>
              <a:buClr>
                <a:srgbClr val="FF0000"/>
              </a:buClr>
              <a:buSzPts val="3200"/>
              <a:buFont typeface="Calibri"/>
              <a:buAutoNum type="arabicPeriod"/>
            </a:pPr>
            <a:r>
              <a:rPr lang="fr-FR" sz="2800" b="0" i="0" u="none" strike="noStrike" cap="none" dirty="0">
                <a:solidFill>
                  <a:schemeClr val="lt1"/>
                </a:solidFill>
                <a:latin typeface="Open Sans"/>
                <a:ea typeface="Open Sans"/>
                <a:cs typeface="Open Sans"/>
                <a:sym typeface="Open Sans"/>
              </a:rPr>
              <a:t>Pour une communauté plus forte et plus résiliente et pour soutenir les solutions mises en œuvre par la communauté</a:t>
            </a:r>
          </a:p>
          <a:p>
            <a:pPr marL="457200" marR="0" lvl="0" indent="-457200" algn="l" rtl="0">
              <a:lnSpc>
                <a:spcPct val="100000"/>
              </a:lnSpc>
              <a:spcBef>
                <a:spcPts val="3600"/>
              </a:spcBef>
              <a:spcAft>
                <a:spcPts val="0"/>
              </a:spcAft>
              <a:buClr>
                <a:srgbClr val="FF0000"/>
              </a:buClr>
              <a:buSzPts val="3200"/>
              <a:buFont typeface="Calibri"/>
              <a:buAutoNum type="arabicPeriod"/>
            </a:pPr>
            <a:r>
              <a:rPr lang="fr-FR" sz="2800" b="0" i="0" u="none" strike="noStrike" cap="none" dirty="0">
                <a:solidFill>
                  <a:schemeClr val="lt1"/>
                </a:solidFill>
                <a:latin typeface="Open Sans"/>
                <a:ea typeface="Open Sans"/>
                <a:cs typeface="Open Sans"/>
                <a:sym typeface="Open Sans"/>
              </a:rPr>
              <a:t>Pour respecter nos propres engagements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8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8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8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8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8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85"/>
        <p:cNvGrpSpPr/>
        <p:nvPr/>
      </p:nvGrpSpPr>
      <p:grpSpPr>
        <a:xfrm>
          <a:off x="0" y="0"/>
          <a:ext cx="0" cy="0"/>
          <a:chOff x="0" y="0"/>
          <a:chExt cx="0" cy="0"/>
        </a:xfrm>
      </p:grpSpPr>
      <p:sp>
        <p:nvSpPr>
          <p:cNvPr id="587" name="Google Shape;587;p13"/>
          <p:cNvSpPr txBox="1"/>
          <p:nvPr/>
        </p:nvSpPr>
        <p:spPr>
          <a:xfrm>
            <a:off x="8620840" y="1475703"/>
            <a:ext cx="7476052" cy="1175666"/>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4800"/>
              <a:buFont typeface="Arial"/>
              <a:buNone/>
            </a:pPr>
            <a:r>
              <a:rPr lang="fr-FR" sz="4400" b="1" i="0" u="none" strike="noStrike" cap="none" dirty="0">
                <a:solidFill>
                  <a:schemeClr val="dk2"/>
                </a:solidFill>
                <a:latin typeface="Montserrat"/>
                <a:ea typeface="Montserrat"/>
                <a:cs typeface="Montserrat"/>
                <a:sym typeface="Montserrat"/>
              </a:rPr>
              <a:t>Des erreurs courantes ?</a:t>
            </a:r>
          </a:p>
          <a:p>
            <a:pPr marL="0" marR="0" lvl="0" indent="0" algn="l" rtl="0">
              <a:lnSpc>
                <a:spcPct val="80000"/>
              </a:lnSpc>
              <a:spcBef>
                <a:spcPts val="0"/>
              </a:spcBef>
              <a:spcAft>
                <a:spcPts val="0"/>
              </a:spcAft>
              <a:buClr>
                <a:srgbClr val="000000"/>
              </a:buClr>
              <a:buSzPts val="4800"/>
              <a:buFont typeface="Arial"/>
              <a:buNone/>
            </a:pPr>
            <a:r>
              <a:rPr lang="fr-FR" sz="4400" b="0" i="0" u="none" strike="noStrike" cap="none" dirty="0">
                <a:solidFill>
                  <a:schemeClr val="accent3"/>
                </a:solidFill>
                <a:latin typeface="Montserrat"/>
                <a:ea typeface="Montserrat"/>
                <a:cs typeface="Montserrat"/>
                <a:sym typeface="Montserrat"/>
              </a:rPr>
              <a:t>Discutez...</a:t>
            </a:r>
          </a:p>
        </p:txBody>
      </p:sp>
      <p:sp>
        <p:nvSpPr>
          <p:cNvPr id="588" name="Google Shape;588;p13"/>
          <p:cNvSpPr txBox="1"/>
          <p:nvPr/>
        </p:nvSpPr>
        <p:spPr>
          <a:xfrm>
            <a:off x="8620840" y="2651369"/>
            <a:ext cx="8437152" cy="5847714"/>
          </a:xfrm>
          <a:prstGeom prst="rect">
            <a:avLst/>
          </a:prstGeom>
          <a:noFill/>
          <a:ln>
            <a:noFill/>
          </a:ln>
        </p:spPr>
        <p:txBody>
          <a:bodyPr spcFirstLastPara="1" wrap="square" lIns="91425" tIns="45700" rIns="91425" bIns="45700" anchor="t" anchorCtr="0">
            <a:spAutoFit/>
          </a:bodyPr>
          <a:lstStyle/>
          <a:p>
            <a:pPr marL="457200" marR="0" lvl="0" indent="-457200" algn="l" rtl="0">
              <a:lnSpc>
                <a:spcPct val="100000"/>
              </a:lnSpc>
              <a:spcBef>
                <a:spcPts val="0"/>
              </a:spcBef>
              <a:spcAft>
                <a:spcPts val="0"/>
              </a:spcAft>
              <a:buClr>
                <a:srgbClr val="FF0000"/>
              </a:buClr>
              <a:buSzPts val="3200"/>
              <a:buFont typeface="Calibri"/>
              <a:buAutoNum type="arabicPeriod"/>
            </a:pPr>
            <a:r>
              <a:rPr lang="fr-FR" sz="2800" dirty="0">
                <a:solidFill>
                  <a:schemeClr val="lt1"/>
                </a:solidFill>
                <a:latin typeface="Open Sans"/>
                <a:ea typeface="Open Sans"/>
                <a:cs typeface="Open Sans"/>
                <a:sym typeface="Open Sans"/>
              </a:rPr>
              <a:t>Mauvaise communication avec les communautés</a:t>
            </a:r>
          </a:p>
          <a:p>
            <a:pPr marL="457200" marR="0" lvl="0" indent="-457200" algn="l" rtl="0">
              <a:lnSpc>
                <a:spcPct val="100000"/>
              </a:lnSpc>
              <a:spcBef>
                <a:spcPts val="3600"/>
              </a:spcBef>
              <a:spcAft>
                <a:spcPts val="0"/>
              </a:spcAft>
              <a:buClr>
                <a:srgbClr val="FF0000"/>
              </a:buClr>
              <a:buSzPts val="3200"/>
              <a:buFont typeface="Calibri"/>
              <a:buAutoNum type="arabicPeriod"/>
            </a:pPr>
            <a:r>
              <a:rPr lang="fr-FR" sz="2800" b="0" i="0" u="none" strike="noStrike" cap="none" dirty="0">
                <a:solidFill>
                  <a:schemeClr val="lt1"/>
                </a:solidFill>
                <a:latin typeface="Open Sans"/>
                <a:ea typeface="Open Sans"/>
                <a:cs typeface="Open Sans"/>
                <a:sym typeface="Open Sans"/>
              </a:rPr>
              <a:t>Susciter des attentes et ne pas tenir ses promesses</a:t>
            </a:r>
          </a:p>
          <a:p>
            <a:pPr marL="457200" lvl="0" indent="-457200">
              <a:spcBef>
                <a:spcPts val="3600"/>
              </a:spcBef>
              <a:buClr>
                <a:srgbClr val="FF0000"/>
              </a:buClr>
              <a:buSzPts val="3200"/>
              <a:buFont typeface="Calibri"/>
              <a:buAutoNum type="arabicPeriod"/>
            </a:pPr>
            <a:r>
              <a:rPr lang="fr-FR" sz="2800" dirty="0">
                <a:solidFill>
                  <a:schemeClr val="lt1"/>
                </a:solidFill>
                <a:latin typeface="Open Sans"/>
                <a:ea typeface="Open Sans"/>
                <a:cs typeface="Open Sans"/>
                <a:sym typeface="Open Sans"/>
              </a:rPr>
              <a:t>Critères de sélection et ciblage peu clairs</a:t>
            </a:r>
          </a:p>
          <a:p>
            <a:pPr marL="457200" marR="0" lvl="0" indent="-457200" algn="l" rtl="0">
              <a:lnSpc>
                <a:spcPct val="100000"/>
              </a:lnSpc>
              <a:spcBef>
                <a:spcPts val="3600"/>
              </a:spcBef>
              <a:spcAft>
                <a:spcPts val="0"/>
              </a:spcAft>
              <a:buClr>
                <a:srgbClr val="FF0000"/>
              </a:buClr>
              <a:buSzPts val="3200"/>
              <a:buFont typeface="Calibri"/>
              <a:buAutoNum type="arabicPeriod"/>
            </a:pPr>
            <a:r>
              <a:rPr lang="fr-FR" sz="2800" b="0" i="0" u="none" strike="noStrike" cap="none" dirty="0">
                <a:solidFill>
                  <a:schemeClr val="lt1"/>
                </a:solidFill>
                <a:latin typeface="Open Sans"/>
                <a:ea typeface="Open Sans"/>
                <a:cs typeface="Open Sans"/>
                <a:sym typeface="Open Sans"/>
              </a:rPr>
              <a:t>Ne pas utiliser les capacités locales</a:t>
            </a:r>
          </a:p>
          <a:p>
            <a:pPr marL="457200" marR="0" lvl="0" indent="-457200" algn="l" rtl="0">
              <a:lnSpc>
                <a:spcPct val="100000"/>
              </a:lnSpc>
              <a:spcBef>
                <a:spcPts val="3600"/>
              </a:spcBef>
              <a:spcAft>
                <a:spcPts val="0"/>
              </a:spcAft>
              <a:buClr>
                <a:srgbClr val="FF0000"/>
              </a:buClr>
              <a:buSzPts val="3200"/>
              <a:buFont typeface="Calibri"/>
              <a:buAutoNum type="arabicPeriod"/>
            </a:pPr>
            <a:r>
              <a:rPr lang="fr-FR" sz="2800" b="0" i="0" u="none" strike="noStrike" cap="none" dirty="0">
                <a:solidFill>
                  <a:schemeClr val="lt1"/>
                </a:solidFill>
                <a:latin typeface="Open Sans"/>
                <a:ea typeface="Open Sans"/>
                <a:cs typeface="Open Sans"/>
                <a:sym typeface="Open Sans"/>
              </a:rPr>
              <a:t>Absence de collecte, d'utilisation ou de réponse au retour d'information de la part des communautés</a:t>
            </a:r>
          </a:p>
          <a:p>
            <a:pPr marL="457200" marR="0" lvl="0" indent="-457200" algn="l" rtl="0">
              <a:lnSpc>
                <a:spcPct val="100000"/>
              </a:lnSpc>
              <a:spcBef>
                <a:spcPts val="3600"/>
              </a:spcBef>
              <a:spcAft>
                <a:spcPts val="0"/>
              </a:spcAft>
              <a:buClr>
                <a:srgbClr val="FF0000"/>
              </a:buClr>
              <a:buSzPts val="3200"/>
              <a:buFont typeface="Calibri"/>
              <a:buAutoNum type="arabicPeriod"/>
            </a:pPr>
            <a:r>
              <a:rPr lang="fr-FR" sz="2800" b="0" i="0" u="none" strike="noStrike" cap="none" dirty="0">
                <a:solidFill>
                  <a:schemeClr val="lt1"/>
                </a:solidFill>
                <a:latin typeface="Open Sans"/>
                <a:ea typeface="Open Sans"/>
                <a:cs typeface="Open Sans"/>
                <a:sym typeface="Open Sans"/>
              </a:rPr>
              <a:t>Ne pas impliquer les groupes vulnérables ou plus difficiles à atteindre</a:t>
            </a:r>
          </a:p>
        </p:txBody>
      </p:sp>
      <p:pic>
        <p:nvPicPr>
          <p:cNvPr id="3" name="Picture 2" descr="A screenshot of a phone&#10;&#10;AI-generated content may be incorrect.">
            <a:extLst>
              <a:ext uri="{FF2B5EF4-FFF2-40B4-BE49-F238E27FC236}">
                <a16:creationId xmlns:a16="http://schemas.microsoft.com/office/drawing/2014/main" id="{E89BF7DF-FFF5-3CA5-4218-8546240ED57D}"/>
              </a:ext>
            </a:extLst>
          </p:cNvPr>
          <p:cNvPicPr>
            <a:picLocks noChangeAspect="1"/>
          </p:cNvPicPr>
          <p:nvPr/>
        </p:nvPicPr>
        <p:blipFill>
          <a:blip r:embed="rId3"/>
          <a:stretch>
            <a:fillRect/>
          </a:stretch>
        </p:blipFill>
        <p:spPr>
          <a:xfrm>
            <a:off x="1230008" y="0"/>
            <a:ext cx="6568751" cy="10280008"/>
          </a:xfrm>
          <a:prstGeom prst="rect">
            <a:avLst/>
          </a:prstGeom>
        </p:spPr>
      </p:pic>
    </p:spTree>
    <p:extLst>
      <p:ext uri="{BB962C8B-B14F-4D97-AF65-F5344CB8AC3E}">
        <p14:creationId xmlns:p14="http://schemas.microsoft.com/office/powerpoint/2010/main" val="2144592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8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8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8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8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8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8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sp>
        <p:nvSpPr>
          <p:cNvPr id="501" name="Google Shape;501;p5"/>
          <p:cNvSpPr txBox="1">
            <a:spLocks noGrp="1"/>
          </p:cNvSpPr>
          <p:nvPr>
            <p:ph type="title" idx="4294967295"/>
          </p:nvPr>
        </p:nvSpPr>
        <p:spPr>
          <a:xfrm>
            <a:off x="725542" y="2443109"/>
            <a:ext cx="6902479" cy="142610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2"/>
              </a:buClr>
              <a:buSzPts val="4800"/>
              <a:buFont typeface="Montserrat"/>
              <a:buNone/>
            </a:pPr>
            <a:r>
              <a:rPr lang="fr-FR" sz="4800" b="1" dirty="0">
                <a:solidFill>
                  <a:schemeClr val="dk2"/>
                </a:solidFill>
                <a:latin typeface="Montserrat"/>
                <a:ea typeface="Montserrat"/>
                <a:cs typeface="Montserrat"/>
                <a:sym typeface="Montserrat"/>
              </a:rPr>
              <a:t>Exercice en groupe
(10 minutes)</a:t>
            </a:r>
          </a:p>
        </p:txBody>
      </p:sp>
      <p:sp>
        <p:nvSpPr>
          <p:cNvPr id="502" name="Google Shape;502;p5"/>
          <p:cNvSpPr txBox="1">
            <a:spLocks noGrp="1"/>
          </p:cNvSpPr>
          <p:nvPr>
            <p:ph type="body" idx="4294967295"/>
          </p:nvPr>
        </p:nvSpPr>
        <p:spPr>
          <a:xfrm>
            <a:off x="725542" y="4317080"/>
            <a:ext cx="6675922" cy="5114925"/>
          </a:xfrm>
          <a:prstGeom prst="rect">
            <a:avLst/>
          </a:prstGeom>
          <a:noFill/>
          <a:ln>
            <a:noFill/>
          </a:ln>
        </p:spPr>
        <p:txBody>
          <a:bodyPr spcFirstLastPara="1" wrap="square" lIns="91425" tIns="45700" rIns="91425" bIns="45700" anchor="t" anchorCtr="0">
            <a:noAutofit/>
          </a:bodyPr>
          <a:lstStyle/>
          <a:p>
            <a:pPr marL="457200" marR="0" lvl="0" indent="-457200" algn="l" rtl="0">
              <a:lnSpc>
                <a:spcPts val="3420"/>
              </a:lnSpc>
              <a:spcBef>
                <a:spcPts val="0"/>
              </a:spcBef>
              <a:spcAft>
                <a:spcPts val="0"/>
              </a:spcAft>
              <a:buClr>
                <a:schemeClr val="dk1"/>
              </a:buClr>
              <a:buSzPts val="2800"/>
              <a:buFont typeface="Arial" panose="020B0604020202020204" pitchFamily="34" charset="0"/>
              <a:buChar char="•"/>
            </a:pPr>
            <a:r>
              <a:rPr lang="fr-FR" sz="2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Chaque groupe doit choisir l'une des erreurs courantes en matière d'engagement communautaire et partager des exemples concrets de cette erreur</a:t>
            </a:r>
          </a:p>
          <a:p>
            <a:pPr marL="342900" marR="0" lvl="0" indent="-342900" algn="l" rtl="0">
              <a:lnSpc>
                <a:spcPts val="3420"/>
              </a:lnSpc>
              <a:spcBef>
                <a:spcPts val="3300"/>
              </a:spcBef>
              <a:spcAft>
                <a:spcPts val="0"/>
              </a:spcAft>
              <a:buClr>
                <a:schemeClr val="dk1"/>
              </a:buClr>
              <a:buSzPts val="2800"/>
              <a:buFont typeface="Arial"/>
              <a:buChar char="•"/>
            </a:pPr>
            <a:r>
              <a:rPr lang="fr-FR" sz="2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Choisissez un exemple et discutez...</a:t>
            </a:r>
          </a:p>
          <a:p>
            <a:pPr marL="1028700" marR="0" lvl="1" indent="-342900" algn="l" rtl="0">
              <a:lnSpc>
                <a:spcPts val="3420"/>
              </a:lnSpc>
              <a:spcBef>
                <a:spcPts val="2550"/>
              </a:spcBef>
              <a:spcAft>
                <a:spcPts val="0"/>
              </a:spcAft>
              <a:buClr>
                <a:srgbClr val="FF0000"/>
              </a:buClr>
              <a:buSzPts val="2800"/>
              <a:buFont typeface="Arial"/>
              <a:buChar char="•"/>
            </a:pPr>
            <a:r>
              <a:rPr lang="fr-FR" sz="2800" b="0" i="0" u="none" strike="noStrike" cap="none" dirty="0">
                <a:solidFill>
                  <a:srgbClr val="FF0000"/>
                </a:solidFill>
                <a:latin typeface="Open Sans" panose="020B0606030504020204" pitchFamily="34" charset="0"/>
                <a:ea typeface="Open Sans" panose="020B0606030504020204" pitchFamily="34" charset="0"/>
                <a:cs typeface="Open Sans" panose="020B0606030504020204" pitchFamily="34" charset="0"/>
                <a:sym typeface="Open Sans"/>
              </a:rPr>
              <a:t>Pourquoi cela s'est-il produit ?</a:t>
            </a:r>
          </a:p>
          <a:p>
            <a:pPr marL="1028700" marR="0" lvl="1" indent="-342900" algn="l" rtl="0">
              <a:lnSpc>
                <a:spcPts val="3420"/>
              </a:lnSpc>
              <a:spcBef>
                <a:spcPts val="2550"/>
              </a:spcBef>
              <a:spcAft>
                <a:spcPts val="0"/>
              </a:spcAft>
              <a:buClr>
                <a:srgbClr val="FF0000"/>
              </a:buClr>
              <a:buSzPts val="2800"/>
              <a:buFont typeface="Arial"/>
              <a:buChar char="•"/>
            </a:pPr>
            <a:r>
              <a:rPr lang="fr-FR" sz="2800" b="0" i="0" u="none" strike="noStrike" cap="none" dirty="0">
                <a:solidFill>
                  <a:srgbClr val="FF0000"/>
                </a:solidFill>
                <a:latin typeface="Open Sans" panose="020B0606030504020204" pitchFamily="34" charset="0"/>
                <a:ea typeface="Open Sans" panose="020B0606030504020204" pitchFamily="34" charset="0"/>
                <a:cs typeface="Open Sans" panose="020B0606030504020204" pitchFamily="34" charset="0"/>
                <a:sym typeface="Open Sans"/>
              </a:rPr>
              <a:t>Quelles en ont été les conséquences ?</a:t>
            </a:r>
          </a:p>
        </p:txBody>
      </p:sp>
      <p:pic>
        <p:nvPicPr>
          <p:cNvPr id="5" name="Picture Placeholder 4" descr="A picture containing outdoor, clothing, person, tree&#10;&#10;Description automatically generated">
            <a:extLst>
              <a:ext uri="{FF2B5EF4-FFF2-40B4-BE49-F238E27FC236}">
                <a16:creationId xmlns:a16="http://schemas.microsoft.com/office/drawing/2014/main" id="{A3B41CE1-D901-8095-5D02-A0E9F2993FCE}"/>
              </a:ext>
            </a:extLst>
          </p:cNvPr>
          <p:cNvPicPr>
            <a:picLocks noGrp="1" noChangeAspect="1"/>
          </p:cNvPicPr>
          <p:nvPr>
            <p:ph type="pic" idx="2"/>
          </p:nvPr>
        </p:nvPicPr>
        <p:blipFill>
          <a:blip r:embed="rId3" cstate="screen">
            <a:extLst>
              <a:ext uri="{28A0092B-C50C-407E-A947-70E740481C1C}">
                <a14:useLocalDpi xmlns:a14="http://schemas.microsoft.com/office/drawing/2010/main"/>
              </a:ext>
            </a:extLst>
          </a:blip>
          <a:srcRect/>
          <a:stretch>
            <a:fillRect/>
          </a:stretch>
        </p:blipFill>
        <p:spPr>
          <a:xfrm>
            <a:off x="8402638" y="0"/>
            <a:ext cx="9885362" cy="10288588"/>
          </a:xfrm>
        </p:spPr>
      </p:pic>
    </p:spTree>
  </p:cSld>
  <p:clrMapOvr>
    <a:masterClrMapping/>
  </p:clrMapOvr>
</p:sld>
</file>

<file path=ppt/theme/theme1.xml><?xml version="1.0" encoding="utf-8"?>
<a:theme xmlns:a="http://schemas.openxmlformats.org/drawingml/2006/main" name="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8EE9237482712449971AC4496F4F58A" ma:contentTypeVersion="22" ma:contentTypeDescription="Create a new document." ma:contentTypeScope="" ma:versionID="8d29dc5fa25fc1fcef507a9ef40e34d6">
  <xsd:schema xmlns:xsd="http://www.w3.org/2001/XMLSchema" xmlns:xs="http://www.w3.org/2001/XMLSchema" xmlns:p="http://schemas.microsoft.com/office/2006/metadata/properties" xmlns:ns1="http://schemas.microsoft.com/sharepoint/v3" xmlns:ns2="133e5729-7bb1-4685-bd1f-c5e580a2ee33" xmlns:ns3="cf328f71-004c-4ec5-8aac-4c1fe87c002c" targetNamespace="http://schemas.microsoft.com/office/2006/metadata/properties" ma:root="true" ma:fieldsID="b03b04bbf8a8573d9e89e83f27820dd2" ns1:_="" ns2:_="" ns3:_="">
    <xsd:import namespace="http://schemas.microsoft.com/sharepoint/v3"/>
    <xsd:import namespace="133e5729-7bb1-4685-bd1f-c5e580a2ee33"/>
    <xsd:import namespace="cf328f71-004c-4ec5-8aac-4c1fe87c002c"/>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DateTaken" minOccurs="0"/>
                <xsd:element ref="ns3:MediaServiceOCR" minOccurs="0"/>
                <xsd:element ref="ns3:MediaServiceLocation" minOccurs="0"/>
                <xsd:element ref="ns3:MediaLengthInSeconds" minOccurs="0"/>
                <xsd:element ref="ns3:SharingLink" minOccurs="0"/>
                <xsd:element ref="ns3:lcf76f155ced4ddcb4097134ff3c332f" minOccurs="0"/>
                <xsd:element ref="ns2:TaxCatchAll" minOccurs="0"/>
                <xsd:element ref="ns1:_ip_UnifiedCompliancePolicyProperties" minOccurs="0"/>
                <xsd:element ref="ns1:_ip_UnifiedCompliancePolicyUIAction"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5" nillable="true" ma:displayName="Unified Compliance Policy Properties" ma:hidden="true" ma:internalName="_ip_UnifiedCompliancePolicyProperties">
      <xsd:simpleType>
        <xsd:restriction base="dms:Note"/>
      </xsd:simpleType>
    </xsd:element>
    <xsd:element name="_ip_UnifiedCompliancePolicyUIAction" ma:index="2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33e5729-7bb1-4685-bd1f-c5e580a2ee33"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cc3d5bd-c7ff-448c-a8db-21860a682db1}" ma:internalName="TaxCatchAll" ma:showField="CatchAllData" ma:web="133e5729-7bb1-4685-bd1f-c5e580a2ee3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f328f71-004c-4ec5-8aac-4c1fe87c002c"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SharingLink" ma:index="21" nillable="true" ma:displayName="Sharing Link" ma:format="Dropdown" ma:internalName="SharingLink">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214f832c-f6f1-485d-8901-6765a4832c5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133e5729-7bb1-4685-bd1f-c5e580a2ee33" xsi:nil="true"/>
    <lcf76f155ced4ddcb4097134ff3c332f xmlns="cf328f71-004c-4ec5-8aac-4c1fe87c002c">
      <Terms xmlns="http://schemas.microsoft.com/office/infopath/2007/PartnerControls"/>
    </lcf76f155ced4ddcb4097134ff3c332f>
    <SharingLink xmlns="cf328f71-004c-4ec5-8aac-4c1fe87c002c" xsi:nil="true"/>
    <_ip_UnifiedCompliancePolicyUIAction xmlns="http://schemas.microsoft.com/sharepoint/v3" xsi:nil="true"/>
    <_ip_UnifiedCompliancePolicyProperties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6D4B35E-33F5-4088-B42B-8E271CEC8AD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133e5729-7bb1-4685-bd1f-c5e580a2ee33"/>
    <ds:schemaRef ds:uri="cf328f71-004c-4ec5-8aac-4c1fe87c002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D743489-0076-4BB1-BEE7-55235896F6F1}">
  <ds:schemaRefs>
    <ds:schemaRef ds:uri="http://purl.org/dc/dcmitype/"/>
    <ds:schemaRef ds:uri="http://schemas.microsoft.com/office/2006/documentManagement/types"/>
    <ds:schemaRef ds:uri="http://purl.org/dc/elements/1.1/"/>
    <ds:schemaRef ds:uri="cf328f71-004c-4ec5-8aac-4c1fe87c002c"/>
    <ds:schemaRef ds:uri="http://schemas.microsoft.com/office/infopath/2007/PartnerControls"/>
    <ds:schemaRef ds:uri="http://schemas.openxmlformats.org/package/2006/metadata/core-properties"/>
    <ds:schemaRef ds:uri="133e5729-7bb1-4685-bd1f-c5e580a2ee33"/>
    <ds:schemaRef ds:uri="http://schemas.microsoft.com/office/2006/metadata/properties"/>
    <ds:schemaRef ds:uri="http://schemas.microsoft.com/sharepoint/v3"/>
    <ds:schemaRef ds:uri="http://www.w3.org/XML/1998/namespace"/>
    <ds:schemaRef ds:uri="http://purl.org/dc/terms/"/>
  </ds:schemaRefs>
</ds:datastoreItem>
</file>

<file path=customXml/itemProps3.xml><?xml version="1.0" encoding="utf-8"?>
<ds:datastoreItem xmlns:ds="http://schemas.openxmlformats.org/officeDocument/2006/customXml" ds:itemID="{246E31B4-E9E7-4438-9D37-107294A49EE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11709</TotalTime>
  <Words>2974</Words>
  <Application>Microsoft Macintosh PowerPoint</Application>
  <PresentationFormat>Custom</PresentationFormat>
  <Paragraphs>174</Paragraphs>
  <Slides>11</Slides>
  <Notes>11</Notes>
  <HiddenSlides>1</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11</vt:i4>
      </vt:variant>
    </vt:vector>
  </HeadingPairs>
  <TitlesOfParts>
    <vt:vector size="19" baseType="lpstr">
      <vt:lpstr>Times New Roman</vt:lpstr>
      <vt:lpstr>Montserrat</vt:lpstr>
      <vt:lpstr>Montserrat SemiBold</vt:lpstr>
      <vt:lpstr>Calibri</vt:lpstr>
      <vt:lpstr>Roboto</vt:lpstr>
      <vt:lpstr>Open Sans</vt:lpstr>
      <vt:lpstr>Arial</vt:lpstr>
      <vt:lpstr>Office Theme</vt:lpstr>
      <vt:lpstr>PowerPoint Presentation</vt:lpstr>
      <vt:lpstr>PowerPoint Presentation</vt:lpstr>
      <vt:lpstr>PowerPoint Presentation</vt:lpstr>
      <vt:lpstr>PowerPoint Presentation</vt:lpstr>
      <vt:lpstr>PowerPoint Presentation</vt:lpstr>
      <vt:lpstr>Exercice en groupe
(5 minutes)</vt:lpstr>
      <vt:lpstr>PowerPoint Presentation</vt:lpstr>
      <vt:lpstr>PowerPoint Presentation</vt:lpstr>
      <vt:lpstr>Exercice en groupe
(10 minutes)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Sharon Reader</cp:lastModifiedBy>
  <cp:revision>31</cp:revision>
  <dcterms:created xsi:type="dcterms:W3CDTF">2015-02-25T15:20:40Z</dcterms:created>
  <dcterms:modified xsi:type="dcterms:W3CDTF">2025-03-19T08:52:06Z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lassificationContentMarkingFooterLocations">
    <vt:lpwstr>Office Theme:3</vt:lpwstr>
  </property>
  <property fmtid="{D5CDD505-2E9C-101B-9397-08002B2CF9AE}" pid="3" name="ClassificationContentMarkingFooterText">
    <vt:lpwstr>Public</vt:lpwstr>
  </property>
  <property fmtid="{D5CDD505-2E9C-101B-9397-08002B2CF9AE}" pid="4" name="MSIP_Label_caf3f7fd-5cd4-4287-9002-aceb9af13c42_Enabled">
    <vt:lpwstr>true</vt:lpwstr>
  </property>
  <property fmtid="{D5CDD505-2E9C-101B-9397-08002B2CF9AE}" pid="5" name="MSIP_Label_caf3f7fd-5cd4-4287-9002-aceb9af13c42_SetDate">
    <vt:lpwstr>2022-04-23T11:19:30Z</vt:lpwstr>
  </property>
  <property fmtid="{D5CDD505-2E9C-101B-9397-08002B2CF9AE}" pid="6" name="MSIP_Label_caf3f7fd-5cd4-4287-9002-aceb9af13c42_Method">
    <vt:lpwstr>Privileged</vt:lpwstr>
  </property>
  <property fmtid="{D5CDD505-2E9C-101B-9397-08002B2CF9AE}" pid="7" name="MSIP_Label_caf3f7fd-5cd4-4287-9002-aceb9af13c42_Name">
    <vt:lpwstr>Public</vt:lpwstr>
  </property>
  <property fmtid="{D5CDD505-2E9C-101B-9397-08002B2CF9AE}" pid="8" name="MSIP_Label_caf3f7fd-5cd4-4287-9002-aceb9af13c42_SiteId">
    <vt:lpwstr>a2b53be5-734e-4e6c-ab0d-d184f60fd917</vt:lpwstr>
  </property>
  <property fmtid="{D5CDD505-2E9C-101B-9397-08002B2CF9AE}" pid="9" name="MSIP_Label_caf3f7fd-5cd4-4287-9002-aceb9af13c42_ActionId">
    <vt:lpwstr>e640bddf-d3e3-49ee-bfbf-0981556a7d2c</vt:lpwstr>
  </property>
  <property fmtid="{D5CDD505-2E9C-101B-9397-08002B2CF9AE}" pid="10" name="MSIP_Label_caf3f7fd-5cd4-4287-9002-aceb9af13c42_ContentBits">
    <vt:lpwstr>2</vt:lpwstr>
  </property>
  <property fmtid="{D5CDD505-2E9C-101B-9397-08002B2CF9AE}" pid="11" name="ContentTypeId">
    <vt:lpwstr>0x01010088EE9237482712449971AC4496F4F58A</vt:lpwstr>
  </property>
  <property fmtid="{D5CDD505-2E9C-101B-9397-08002B2CF9AE}" pid="12" name="MediaServiceImageTags">
    <vt:lpwstr/>
  </property>
</Properties>
</file>