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4" r:id="rId4"/>
    <p:sldMasterId id="2147483881" r:id="rId5"/>
    <p:sldMasterId id="2147483940" r:id="rId6"/>
  </p:sldMasterIdLst>
  <p:notesMasterIdLst>
    <p:notesMasterId r:id="rId28"/>
  </p:notesMasterIdLst>
  <p:sldIdLst>
    <p:sldId id="2076137780" r:id="rId7"/>
    <p:sldId id="2076137829" r:id="rId8"/>
    <p:sldId id="2076137848" r:id="rId9"/>
    <p:sldId id="2076137792" r:id="rId10"/>
    <p:sldId id="2076137846" r:id="rId11"/>
    <p:sldId id="2076137851" r:id="rId12"/>
    <p:sldId id="2076137809" r:id="rId13"/>
    <p:sldId id="2076137796" r:id="rId14"/>
    <p:sldId id="2076137799" r:id="rId15"/>
    <p:sldId id="2076137794" r:id="rId16"/>
    <p:sldId id="318" r:id="rId17"/>
    <p:sldId id="2076137830" r:id="rId18"/>
    <p:sldId id="2076137880" r:id="rId19"/>
    <p:sldId id="2076137881" r:id="rId20"/>
    <p:sldId id="2076137819" r:id="rId21"/>
    <p:sldId id="2076137831" r:id="rId22"/>
    <p:sldId id="2076137907" r:id="rId23"/>
    <p:sldId id="277" r:id="rId24"/>
    <p:sldId id="2076137876" r:id="rId25"/>
    <p:sldId id="2076137784" r:id="rId26"/>
    <p:sldId id="2076137775" r:id="rId27"/>
  </p:sldIdLst>
  <p:sldSz cx="18288000" cy="10288588"/>
  <p:notesSz cx="6858000" cy="9144000"/>
  <p:embeddedFontLst>
    <p:embeddedFont>
      <p:font typeface="Montserrat" pitchFamily="2" charset="77"/>
      <p:regular r:id="rId29"/>
      <p:bold r:id="rId30"/>
      <p:italic r:id="rId31"/>
      <p:boldItalic r:id="rId32"/>
    </p:embeddedFont>
    <p:embeddedFont>
      <p:font typeface="Montserrat SemiBold" pitchFamily="2" charset="77"/>
      <p:regular r:id="rId33"/>
      <p:bold r:id="rId34"/>
      <p:italic r:id="rId35"/>
      <p:boldItalic r:id="rId36"/>
    </p:embeddedFont>
    <p:embeddedFont>
      <p:font typeface="Open Sans" panose="020B06060305040202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8"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8F2316-6227-8645-8AD6-1B05944818B0}" v="2" dt="2025-03-19T08:57:28.522"/>
  </p1510:revLst>
</p1510:revInfo>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78"/>
    <p:restoredTop sz="78095" autoAdjust="0"/>
  </p:normalViewPr>
  <p:slideViewPr>
    <p:cSldViewPr snapToGrid="0">
      <p:cViewPr varScale="1">
        <p:scale>
          <a:sx n="65" d="100"/>
          <a:sy n="65" d="100"/>
        </p:scale>
        <p:origin x="776" y="224"/>
      </p:cViewPr>
      <p:guideLst/>
    </p:cSldViewPr>
  </p:slideViewPr>
  <p:notesTextViewPr>
    <p:cViewPr>
      <p:scale>
        <a:sx n="105" d="100"/>
        <a:sy n="105" d="100"/>
      </p:scale>
      <p:origin x="0" y="0"/>
    </p:cViewPr>
  </p:notesTextViewPr>
  <p:sorterViewPr>
    <p:cViewPr>
      <p:scale>
        <a:sx n="50" d="100"/>
        <a:sy n="50"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1.fntdata"/><Relationship Id="rId21" Type="http://schemas.openxmlformats.org/officeDocument/2006/relationships/slide" Target="slides/slide15.xml"/><Relationship Id="rId34" Type="http://schemas.openxmlformats.org/officeDocument/2006/relationships/font" Target="fonts/font6.fntdata"/><Relationship Id="rId42" Type="http://schemas.openxmlformats.org/officeDocument/2006/relationships/font" Target="fonts/font14.fntdata"/><Relationship Id="rId63"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1.fntdata"/><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58"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font" Target="fonts/font8.fntdata"/><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4" Type="http://schemas.openxmlformats.org/officeDocument/2006/relationships/font" Target="fonts/font16.fntdata"/><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64"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38" Type="http://schemas.openxmlformats.org/officeDocument/2006/relationships/font" Target="fonts/font10.fntdata"/><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C18F2316-6227-8645-8AD6-1B05944818B0}"/>
    <pc:docChg chg="modSld">
      <pc:chgData name="Sharon Reader" userId="192b71f1-1400-4988-a857-69de893750f9" providerId="ADAL" clId="{C18F2316-6227-8645-8AD6-1B05944818B0}" dt="2025-03-19T08:57:28.522" v="2" actId="18331"/>
      <pc:docMkLst>
        <pc:docMk/>
      </pc:docMkLst>
      <pc:sldChg chg="mod modShow">
        <pc:chgData name="Sharon Reader" userId="192b71f1-1400-4988-a857-69de893750f9" providerId="ADAL" clId="{C18F2316-6227-8645-8AD6-1B05944818B0}" dt="2025-03-18T18:45:27.450" v="0" actId="729"/>
        <pc:sldMkLst>
          <pc:docMk/>
          <pc:sldMk cId="3960271765" sldId="2076137829"/>
        </pc:sldMkLst>
      </pc:sldChg>
      <pc:sldChg chg="modSp">
        <pc:chgData name="Sharon Reader" userId="192b71f1-1400-4988-a857-69de893750f9" providerId="ADAL" clId="{C18F2316-6227-8645-8AD6-1B05944818B0}" dt="2025-03-19T08:57:28.522" v="2" actId="18331"/>
        <pc:sldMkLst>
          <pc:docMk/>
          <pc:sldMk cId="3972439841" sldId="2076137848"/>
        </pc:sldMkLst>
        <pc:picChg chg="mod">
          <ac:chgData name="Sharon Reader" userId="192b71f1-1400-4988-a857-69de893750f9" providerId="ADAL" clId="{C18F2316-6227-8645-8AD6-1B05944818B0}" dt="2025-03-19T08:57:28.522" v="2" actId="18331"/>
          <ac:picMkLst>
            <pc:docMk/>
            <pc:sldMk cId="3972439841" sldId="2076137848"/>
            <ac:picMk id="3" creationId="{270ED1A2-376C-2B03-1662-1DAF9998448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63F422-C8DB-3D47-A696-B92FD4325CB5}"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279636D1-3A8B-B740-B4C4-32702D2C13A5}">
      <dgm:prSet phldrT="[Text]" custT="1"/>
      <dgm:spPr/>
      <dgm:t>
        <a:bodyPr/>
        <a:lstStyle/>
        <a:p>
          <a:r>
            <a:rPr lang="fr-FR" sz="2800" b="0">
              <a:solidFill>
                <a:schemeClr val="tx2"/>
              </a:solidFill>
              <a:latin typeface="Montserrat" pitchFamily="2" charset="77"/>
            </a:rPr>
            <a:t>Questions</a:t>
          </a:r>
        </a:p>
      </dgm:t>
    </dgm:pt>
    <dgm:pt modelId="{22F38ACF-086D-7A4B-BD81-F6666271E00B}" type="parTrans" cxnId="{5C94AEBC-D32B-4A4D-90CC-6196B792FF79}">
      <dgm:prSet/>
      <dgm:spPr/>
      <dgm:t>
        <a:bodyPr/>
        <a:lstStyle/>
        <a:p>
          <a:endParaRPr lang="en-GB"/>
        </a:p>
      </dgm:t>
    </dgm:pt>
    <dgm:pt modelId="{034DB3F4-D71A-474B-8C51-F5AFE97A8A69}" type="sibTrans" cxnId="{5C94AEBC-D32B-4A4D-90CC-6196B792FF79}">
      <dgm:prSet/>
      <dgm:spPr/>
      <dgm:t>
        <a:bodyPr/>
        <a:lstStyle/>
        <a:p>
          <a:endParaRPr lang="en-GB"/>
        </a:p>
      </dgm:t>
    </dgm:pt>
    <dgm:pt modelId="{ABED0BAC-04A9-A147-8714-FF4C8A8C283B}">
      <dgm:prSet phldrT="[Text]"/>
      <dgm:spPr/>
      <dgm:t>
        <a:bodyPr/>
        <a:lstStyle/>
        <a:p>
          <a:r>
            <a:rPr lang="fr-FR">
              <a:latin typeface="Open Sans" panose="020B0606030504020204" pitchFamily="34" charset="0"/>
              <a:ea typeface="Open Sans" panose="020B0606030504020204" pitchFamily="34" charset="0"/>
              <a:cs typeface="Open Sans" panose="020B0606030504020204" pitchFamily="34" charset="0"/>
            </a:rPr>
            <a:t>Ce que les gens veulent savoir, les lacunes en matière d'information</a:t>
          </a:r>
        </a:p>
      </dgm:t>
    </dgm:pt>
    <dgm:pt modelId="{88FC7CE5-2405-8F41-A490-BA35663474D4}" type="parTrans" cxnId="{4690A79B-68E6-3045-A3B1-DB473D01BEA8}">
      <dgm:prSet/>
      <dgm:spPr/>
      <dgm:t>
        <a:bodyPr/>
        <a:lstStyle/>
        <a:p>
          <a:endParaRPr lang="en-GB"/>
        </a:p>
      </dgm:t>
    </dgm:pt>
    <dgm:pt modelId="{FD4086A8-A6F0-2049-B19C-52C1AD8C45F3}" type="sibTrans" cxnId="{4690A79B-68E6-3045-A3B1-DB473D01BEA8}">
      <dgm:prSet/>
      <dgm:spPr/>
      <dgm:t>
        <a:bodyPr/>
        <a:lstStyle/>
        <a:p>
          <a:endParaRPr lang="en-GB"/>
        </a:p>
      </dgm:t>
    </dgm:pt>
    <dgm:pt modelId="{523ABD5B-BE47-F846-B7E5-B52E2741354D}">
      <dgm:prSet phldrT="[Text]"/>
      <dgm:spPr/>
      <dgm:t>
        <a:bodyPr/>
        <a:lstStyle/>
        <a:p>
          <a:r>
            <a:rPr lang="fr-FR" i="1">
              <a:solidFill>
                <a:schemeClr val="accent3"/>
              </a:solidFill>
              <a:latin typeface="Open Sans" panose="020B0606030504020204" pitchFamily="34" charset="0"/>
              <a:ea typeface="Open Sans" panose="020B0606030504020204" pitchFamily="34" charset="0"/>
              <a:cs typeface="Open Sans" panose="020B0606030504020204" pitchFamily="34" charset="0"/>
            </a:rPr>
            <a:t>Où puis-je m'inscrire pour recevoir une aide ? </a:t>
          </a:r>
        </a:p>
      </dgm:t>
    </dgm:pt>
    <dgm:pt modelId="{836931CF-9E4B-1342-B90D-22C0AB2865A7}" type="parTrans" cxnId="{B2439862-3F19-5C45-A735-CB09A88B6390}">
      <dgm:prSet/>
      <dgm:spPr/>
      <dgm:t>
        <a:bodyPr/>
        <a:lstStyle/>
        <a:p>
          <a:endParaRPr lang="en-GB"/>
        </a:p>
      </dgm:t>
    </dgm:pt>
    <dgm:pt modelId="{079FBB08-25DA-CA4D-90BE-13E947322012}" type="sibTrans" cxnId="{B2439862-3F19-5C45-A735-CB09A88B6390}">
      <dgm:prSet/>
      <dgm:spPr/>
      <dgm:t>
        <a:bodyPr/>
        <a:lstStyle/>
        <a:p>
          <a:endParaRPr lang="en-GB"/>
        </a:p>
      </dgm:t>
    </dgm:pt>
    <dgm:pt modelId="{3A8BC244-9C2A-4D48-BEF5-DF49271CC6D7}">
      <dgm:prSet phldrT="[Text]" custT="1"/>
      <dgm:spPr/>
      <dgm:t>
        <a:bodyPr/>
        <a:lstStyle/>
        <a:p>
          <a:r>
            <a:rPr lang="fr-FR" sz="2800" b="0">
              <a:solidFill>
                <a:schemeClr val="tx2"/>
              </a:solidFill>
              <a:latin typeface="Montserrat" pitchFamily="2" charset="77"/>
            </a:rPr>
            <a:t>Demandes ou suggestions</a:t>
          </a:r>
        </a:p>
      </dgm:t>
    </dgm:pt>
    <dgm:pt modelId="{DBC6EA48-0E1B-4045-A0C4-CE2914075333}" type="parTrans" cxnId="{4331DFD6-E71B-BA4B-A586-6C542E550ECB}">
      <dgm:prSet/>
      <dgm:spPr/>
      <dgm:t>
        <a:bodyPr/>
        <a:lstStyle/>
        <a:p>
          <a:endParaRPr lang="en-GB"/>
        </a:p>
      </dgm:t>
    </dgm:pt>
    <dgm:pt modelId="{7AEC7AFE-D5DC-B748-B360-EF972D7117CD}" type="sibTrans" cxnId="{4331DFD6-E71B-BA4B-A586-6C542E550ECB}">
      <dgm:prSet/>
      <dgm:spPr/>
      <dgm:t>
        <a:bodyPr/>
        <a:lstStyle/>
        <a:p>
          <a:endParaRPr lang="en-GB"/>
        </a:p>
      </dgm:t>
    </dgm:pt>
    <dgm:pt modelId="{FD0766AB-1296-284E-B9F3-01FAD2A4865A}">
      <dgm:prSet phldrT="[Text]"/>
      <dgm:spPr/>
      <dgm:t>
        <a:bodyPr/>
        <a:lstStyle/>
        <a:p>
          <a:r>
            <a:rPr lang="fr-FR">
              <a:latin typeface="Open Sans" panose="020B0606030504020204" pitchFamily="34" charset="0"/>
              <a:ea typeface="Open Sans" panose="020B0606030504020204" pitchFamily="34" charset="0"/>
              <a:cs typeface="Open Sans" panose="020B0606030504020204" pitchFamily="34" charset="0"/>
            </a:rPr>
            <a:t>Demandes d'aide ou idées de la communauté sur ce que nous pourrions faire mieux ou différemment</a:t>
          </a:r>
        </a:p>
      </dgm:t>
    </dgm:pt>
    <dgm:pt modelId="{5A667B60-3058-2B40-8049-E1396DB2F2E4}" type="parTrans" cxnId="{2EAFEBA9-5FBB-A343-8188-624B4407716A}">
      <dgm:prSet/>
      <dgm:spPr/>
      <dgm:t>
        <a:bodyPr/>
        <a:lstStyle/>
        <a:p>
          <a:endParaRPr lang="en-GB"/>
        </a:p>
      </dgm:t>
    </dgm:pt>
    <dgm:pt modelId="{80E0B04B-8B44-F443-979F-881989D62143}" type="sibTrans" cxnId="{2EAFEBA9-5FBB-A343-8188-624B4407716A}">
      <dgm:prSet/>
      <dgm:spPr/>
      <dgm:t>
        <a:bodyPr/>
        <a:lstStyle/>
        <a:p>
          <a:endParaRPr lang="en-GB"/>
        </a:p>
      </dgm:t>
    </dgm:pt>
    <dgm:pt modelId="{6D3217FD-33B1-8840-8273-AE021DFA9E25}">
      <dgm:prSet phldrT="[Text]"/>
      <dgm:spPr/>
      <dgm:t>
        <a:bodyPr/>
        <a:lstStyle/>
        <a:p>
          <a:r>
            <a:rPr lang="fr-FR" i="1">
              <a:solidFill>
                <a:schemeClr val="accent3"/>
              </a:solidFill>
              <a:latin typeface="Open Sans" panose="020B0606030504020204" pitchFamily="34" charset="0"/>
              <a:ea typeface="Open Sans" panose="020B0606030504020204" pitchFamily="34" charset="0"/>
              <a:cs typeface="Open Sans" panose="020B0606030504020204" pitchFamily="34" charset="0"/>
            </a:rPr>
            <a:t>S'il vous plaît, fournissez-nous de l'eau potable</a:t>
          </a:r>
        </a:p>
      </dgm:t>
    </dgm:pt>
    <dgm:pt modelId="{815FEEE0-FD12-A249-A18E-FD66CE6FC680}" type="parTrans" cxnId="{ACBA445A-6BD9-F847-94CC-3BF52963EC28}">
      <dgm:prSet/>
      <dgm:spPr/>
      <dgm:t>
        <a:bodyPr/>
        <a:lstStyle/>
        <a:p>
          <a:endParaRPr lang="en-GB"/>
        </a:p>
      </dgm:t>
    </dgm:pt>
    <dgm:pt modelId="{F6682CA8-28AB-BD44-B796-60D1A643B3B2}" type="sibTrans" cxnId="{ACBA445A-6BD9-F847-94CC-3BF52963EC28}">
      <dgm:prSet/>
      <dgm:spPr/>
      <dgm:t>
        <a:bodyPr/>
        <a:lstStyle/>
        <a:p>
          <a:endParaRPr lang="en-GB"/>
        </a:p>
      </dgm:t>
    </dgm:pt>
    <dgm:pt modelId="{9C627F76-45A5-3747-8552-D3B5E6049095}">
      <dgm:prSet custT="1"/>
      <dgm:spPr/>
      <dgm:t>
        <a:bodyPr/>
        <a:lstStyle/>
        <a:p>
          <a:r>
            <a:rPr lang="fr-FR" sz="2800" b="0">
              <a:solidFill>
                <a:schemeClr val="tx2"/>
              </a:solidFill>
              <a:latin typeface="Montserrat" pitchFamily="2" charset="77"/>
            </a:rPr>
            <a:t>Observations, croyances et perceptions</a:t>
          </a:r>
        </a:p>
      </dgm:t>
    </dgm:pt>
    <dgm:pt modelId="{E93746F4-6685-5F43-BD7E-319E3F723560}" type="parTrans" cxnId="{84E3EBB2-0CB0-7145-BDFA-8680F3AAFD39}">
      <dgm:prSet/>
      <dgm:spPr/>
      <dgm:t>
        <a:bodyPr/>
        <a:lstStyle/>
        <a:p>
          <a:endParaRPr lang="en-GB"/>
        </a:p>
      </dgm:t>
    </dgm:pt>
    <dgm:pt modelId="{92B5F288-AB9F-864C-BB78-27D491F61680}" type="sibTrans" cxnId="{84E3EBB2-0CB0-7145-BDFA-8680F3AAFD39}">
      <dgm:prSet/>
      <dgm:spPr/>
      <dgm:t>
        <a:bodyPr/>
        <a:lstStyle/>
        <a:p>
          <a:endParaRPr lang="en-GB"/>
        </a:p>
      </dgm:t>
    </dgm:pt>
    <dgm:pt modelId="{DB006D25-C099-E54B-9C42-6269BC6CCDC4}">
      <dgm:prSet/>
      <dgm:spPr/>
      <dgm:t>
        <a:bodyPr/>
        <a:lstStyle/>
        <a:p>
          <a:r>
            <a:rPr lang="fr-FR">
              <a:latin typeface="Open Sans" panose="020B0606030504020204" pitchFamily="34" charset="0"/>
              <a:ea typeface="Open Sans" panose="020B0606030504020204" pitchFamily="34" charset="0"/>
              <a:cs typeface="Open Sans" panose="020B0606030504020204" pitchFamily="34" charset="0"/>
            </a:rPr>
            <a:t>Ce que les gens pensent et comprennent de la situation ou d'une question spécifique, y compris les rumeurs</a:t>
          </a:r>
        </a:p>
      </dgm:t>
    </dgm:pt>
    <dgm:pt modelId="{3E06BECB-8259-1E4E-8A15-0EC41A67ED13}" type="parTrans" cxnId="{D6F5046D-455B-9E48-A875-D504CF900DAB}">
      <dgm:prSet/>
      <dgm:spPr/>
      <dgm:t>
        <a:bodyPr/>
        <a:lstStyle/>
        <a:p>
          <a:endParaRPr lang="en-GB"/>
        </a:p>
      </dgm:t>
    </dgm:pt>
    <dgm:pt modelId="{2A103404-D4C5-114C-84CF-A53A932D9EE0}" type="sibTrans" cxnId="{D6F5046D-455B-9E48-A875-D504CF900DAB}">
      <dgm:prSet/>
      <dgm:spPr/>
      <dgm:t>
        <a:bodyPr/>
        <a:lstStyle/>
        <a:p>
          <a:endParaRPr lang="en-GB"/>
        </a:p>
      </dgm:t>
    </dgm:pt>
    <dgm:pt modelId="{5F779A5F-B3EA-0C48-92F8-928054FDB827}">
      <dgm:prSet/>
      <dgm:spPr/>
      <dgm:t>
        <a:bodyPr/>
        <a:lstStyle/>
        <a:p>
          <a:r>
            <a:rPr lang="fr-FR" i="1">
              <a:solidFill>
                <a:schemeClr val="accent3"/>
              </a:solidFill>
              <a:latin typeface="Open Sans" panose="020B0606030504020204" pitchFamily="34" charset="0"/>
              <a:ea typeface="Open Sans" panose="020B0606030504020204" pitchFamily="34" charset="0"/>
              <a:cs typeface="Open Sans" panose="020B0606030504020204" pitchFamily="34" charset="0"/>
            </a:rPr>
            <a:t>Le vaccin COVID-19 vous rendra stérile</a:t>
          </a:r>
        </a:p>
      </dgm:t>
    </dgm:pt>
    <dgm:pt modelId="{C3380B81-DBF9-E441-8B21-DE4F61A18F2E}" type="parTrans" cxnId="{3466D218-50FE-F54E-ABA6-2CCC9A5899F9}">
      <dgm:prSet/>
      <dgm:spPr/>
      <dgm:t>
        <a:bodyPr/>
        <a:lstStyle/>
        <a:p>
          <a:endParaRPr lang="en-GB"/>
        </a:p>
      </dgm:t>
    </dgm:pt>
    <dgm:pt modelId="{4AB396E7-99C1-234C-91E9-72277D2DEFDA}" type="sibTrans" cxnId="{3466D218-50FE-F54E-ABA6-2CCC9A5899F9}">
      <dgm:prSet/>
      <dgm:spPr/>
      <dgm:t>
        <a:bodyPr/>
        <a:lstStyle/>
        <a:p>
          <a:endParaRPr lang="en-GB"/>
        </a:p>
      </dgm:t>
    </dgm:pt>
    <dgm:pt modelId="{354831D0-E52F-C244-90D9-65FB31D7F179}">
      <dgm:prSet phldrT="[Text]" custT="1"/>
      <dgm:spPr/>
      <dgm:t>
        <a:bodyPr/>
        <a:lstStyle/>
        <a:p>
          <a:r>
            <a:rPr lang="fr-FR" sz="2800" b="0" dirty="0">
              <a:solidFill>
                <a:schemeClr val="tx2"/>
              </a:solidFill>
              <a:latin typeface="Montserrat" pitchFamily="2" charset="77"/>
            </a:rPr>
            <a:t>Rapports de préoccupations, d'incidents ou de réclamations</a:t>
          </a:r>
        </a:p>
      </dgm:t>
    </dgm:pt>
    <dgm:pt modelId="{FC2B7691-FFFD-C447-A5CF-5ADB64ECC256}" type="parTrans" cxnId="{116B20A3-793E-D14B-B335-23F1C3AA6313}">
      <dgm:prSet/>
      <dgm:spPr/>
      <dgm:t>
        <a:bodyPr/>
        <a:lstStyle/>
        <a:p>
          <a:endParaRPr lang="en-GB"/>
        </a:p>
      </dgm:t>
    </dgm:pt>
    <dgm:pt modelId="{731C77BC-0382-694E-A6AE-71FAAE06DD43}" type="sibTrans" cxnId="{116B20A3-793E-D14B-B335-23F1C3AA6313}">
      <dgm:prSet/>
      <dgm:spPr/>
      <dgm:t>
        <a:bodyPr/>
        <a:lstStyle/>
        <a:p>
          <a:endParaRPr lang="en-GB"/>
        </a:p>
      </dgm:t>
    </dgm:pt>
    <dgm:pt modelId="{B3C0DB5A-2DEA-A44D-A817-7E7DE8FC8FA7}">
      <dgm:prSet phldrT="[Text]"/>
      <dgm:spPr/>
      <dgm:t>
        <a:bodyPr/>
        <a:lstStyle/>
        <a:p>
          <a:r>
            <a:rPr lang="fr-FR" dirty="0">
              <a:latin typeface="Open Sans" panose="020B0606030504020204" pitchFamily="34" charset="0"/>
              <a:ea typeface="Open Sans" panose="020B0606030504020204" pitchFamily="34" charset="0"/>
              <a:cs typeface="Open Sans" panose="020B0606030504020204" pitchFamily="34" charset="0"/>
            </a:rPr>
            <a:t>Problèmes liés à nos services ou à notre personnel, à la situation dans la communauté ou à d'autres organisations</a:t>
          </a:r>
        </a:p>
      </dgm:t>
    </dgm:pt>
    <dgm:pt modelId="{4D02249E-B55B-954B-BEAC-298EFAFC460E}" type="parTrans" cxnId="{8172DBB3-E351-B441-987B-688CE7F141B7}">
      <dgm:prSet/>
      <dgm:spPr/>
      <dgm:t>
        <a:bodyPr/>
        <a:lstStyle/>
        <a:p>
          <a:endParaRPr lang="en-GB"/>
        </a:p>
      </dgm:t>
    </dgm:pt>
    <dgm:pt modelId="{CB84393F-BAE6-CA42-948A-E450E3D1BAE8}" type="sibTrans" cxnId="{8172DBB3-E351-B441-987B-688CE7F141B7}">
      <dgm:prSet/>
      <dgm:spPr/>
      <dgm:t>
        <a:bodyPr/>
        <a:lstStyle/>
        <a:p>
          <a:endParaRPr lang="en-GB"/>
        </a:p>
      </dgm:t>
    </dgm:pt>
    <dgm:pt modelId="{909AEE27-25C7-D143-9CA8-D0264E5C6C89}">
      <dgm:prSet phldrT="[Text]"/>
      <dgm:spPr/>
      <dgm:t>
        <a:bodyPr/>
        <a:lstStyle/>
        <a:p>
          <a:pPr>
            <a:buNone/>
          </a:pPr>
          <a:r>
            <a:rPr lang="fr-FR" i="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J'ai dû payer pour être ajouté à la liste de distribution</a:t>
          </a:r>
        </a:p>
      </dgm:t>
    </dgm:pt>
    <dgm:pt modelId="{99F10156-FB8C-C441-85DD-F3E100719D29}" type="parTrans" cxnId="{72FCEA9E-2DCC-4644-A336-27941BCCFE05}">
      <dgm:prSet/>
      <dgm:spPr/>
      <dgm:t>
        <a:bodyPr/>
        <a:lstStyle/>
        <a:p>
          <a:endParaRPr lang="en-GB"/>
        </a:p>
      </dgm:t>
    </dgm:pt>
    <dgm:pt modelId="{9052DD35-9EC5-9F4C-A949-CBBBF678E8D4}" type="sibTrans" cxnId="{72FCEA9E-2DCC-4644-A336-27941BCCFE05}">
      <dgm:prSet/>
      <dgm:spPr/>
      <dgm:t>
        <a:bodyPr/>
        <a:lstStyle/>
        <a:p>
          <a:endParaRPr lang="en-GB"/>
        </a:p>
      </dgm:t>
    </dgm:pt>
    <dgm:pt modelId="{1F7EECF4-DE52-894E-9412-DF66FACC186E}">
      <dgm:prSet custT="1"/>
      <dgm:spPr/>
      <dgm:t>
        <a:bodyPr/>
        <a:lstStyle/>
        <a:p>
          <a:r>
            <a:rPr lang="fr-FR" sz="2800" b="0">
              <a:solidFill>
                <a:schemeClr val="tx2"/>
              </a:solidFill>
              <a:latin typeface="Montserrat" pitchFamily="2" charset="77"/>
            </a:rPr>
            <a:t>Encouragement ou compliment</a:t>
          </a:r>
        </a:p>
      </dgm:t>
    </dgm:pt>
    <dgm:pt modelId="{4BF93D68-536F-194B-9642-EF9660DA7DFF}" type="parTrans" cxnId="{5F600B00-05DD-3C49-8B62-4952799B0BBC}">
      <dgm:prSet/>
      <dgm:spPr/>
      <dgm:t>
        <a:bodyPr/>
        <a:lstStyle/>
        <a:p>
          <a:endParaRPr lang="en-GB"/>
        </a:p>
      </dgm:t>
    </dgm:pt>
    <dgm:pt modelId="{7CF4EF38-1C1B-6347-80B5-9F0DC93408E1}" type="sibTrans" cxnId="{5F600B00-05DD-3C49-8B62-4952799B0BBC}">
      <dgm:prSet/>
      <dgm:spPr/>
      <dgm:t>
        <a:bodyPr/>
        <a:lstStyle/>
        <a:p>
          <a:endParaRPr lang="en-GB"/>
        </a:p>
      </dgm:t>
    </dgm:pt>
    <dgm:pt modelId="{0E3243FC-4985-974D-B9EE-1988BAC3E86F}">
      <dgm:prSet/>
      <dgm:spPr/>
      <dgm:t>
        <a:bodyPr/>
        <a:lstStyle/>
        <a:p>
          <a:r>
            <a:rPr lang="fr-FR">
              <a:latin typeface="Open Sans" panose="020B0606030504020204" pitchFamily="34" charset="0"/>
              <a:ea typeface="Open Sans" panose="020B0606030504020204" pitchFamily="34" charset="0"/>
              <a:cs typeface="Open Sans" panose="020B0606030504020204" pitchFamily="34" charset="0"/>
            </a:rPr>
            <a:t>Les réactions positives soulignent ce que les gens apprécient et doivent perdurer</a:t>
          </a:r>
        </a:p>
      </dgm:t>
    </dgm:pt>
    <dgm:pt modelId="{4325786E-BA84-F447-BC0F-6450324EC22B}" type="parTrans" cxnId="{F32547C9-181C-D04B-A184-9BABCA7C92C3}">
      <dgm:prSet/>
      <dgm:spPr/>
      <dgm:t>
        <a:bodyPr/>
        <a:lstStyle/>
        <a:p>
          <a:endParaRPr lang="en-GB"/>
        </a:p>
      </dgm:t>
    </dgm:pt>
    <dgm:pt modelId="{225E78FE-B636-5B48-A07A-380C28819057}" type="sibTrans" cxnId="{F32547C9-181C-D04B-A184-9BABCA7C92C3}">
      <dgm:prSet/>
      <dgm:spPr/>
      <dgm:t>
        <a:bodyPr/>
        <a:lstStyle/>
        <a:p>
          <a:endParaRPr lang="en-GB"/>
        </a:p>
      </dgm:t>
    </dgm:pt>
    <dgm:pt modelId="{FCB2CE9B-878A-8549-87EB-9171A79DDAA0}">
      <dgm:prSet/>
      <dgm:spPr/>
      <dgm:t>
        <a:bodyPr/>
        <a:lstStyle/>
        <a:p>
          <a:pPr>
            <a:buNone/>
          </a:pPr>
          <a:r>
            <a:rPr lang="fr-FR" i="1">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Nous apprécions beaucoup vos émissions de radio </a:t>
          </a:r>
        </a:p>
      </dgm:t>
    </dgm:pt>
    <dgm:pt modelId="{553A6334-91F7-DD40-B37B-9E596F3DA625}" type="parTrans" cxnId="{A0A2B6B4-848D-C44D-BC77-6E64E4F5454F}">
      <dgm:prSet/>
      <dgm:spPr/>
      <dgm:t>
        <a:bodyPr/>
        <a:lstStyle/>
        <a:p>
          <a:endParaRPr lang="en-GB"/>
        </a:p>
      </dgm:t>
    </dgm:pt>
    <dgm:pt modelId="{65AE485A-E7F6-834C-A35E-7B7C11F6D170}" type="sibTrans" cxnId="{A0A2B6B4-848D-C44D-BC77-6E64E4F5454F}">
      <dgm:prSet/>
      <dgm:spPr/>
      <dgm:t>
        <a:bodyPr/>
        <a:lstStyle/>
        <a:p>
          <a:endParaRPr lang="en-GB"/>
        </a:p>
      </dgm:t>
    </dgm:pt>
    <dgm:pt modelId="{D88A2EEA-BF25-C941-96A9-160ED3F5E717}" type="pres">
      <dgm:prSet presAssocID="{AC63F422-C8DB-3D47-A696-B92FD4325CB5}" presName="Name0" presStyleCnt="0">
        <dgm:presLayoutVars>
          <dgm:chPref val="3"/>
          <dgm:dir/>
          <dgm:animLvl val="lvl"/>
          <dgm:resizeHandles/>
        </dgm:presLayoutVars>
      </dgm:prSet>
      <dgm:spPr/>
    </dgm:pt>
    <dgm:pt modelId="{D6F92B50-9FB7-3841-B4E3-B9177D6753D0}" type="pres">
      <dgm:prSet presAssocID="{279636D1-3A8B-B740-B4C4-32702D2C13A5}" presName="horFlow" presStyleCnt="0"/>
      <dgm:spPr/>
    </dgm:pt>
    <dgm:pt modelId="{82E15733-F319-224E-8F8D-57BD86484900}" type="pres">
      <dgm:prSet presAssocID="{279636D1-3A8B-B740-B4C4-32702D2C13A5}" presName="bigChev" presStyleLbl="node1" presStyleIdx="0" presStyleCnt="5" custScaleX="139278" custLinFactX="-59699" custLinFactNeighborX="-100000" custLinFactNeighborY="-24"/>
      <dgm:spPr/>
    </dgm:pt>
    <dgm:pt modelId="{697FE0E9-3CE9-304E-B5E7-E780E1B20AF0}" type="pres">
      <dgm:prSet presAssocID="{88FC7CE5-2405-8F41-A490-BA35663474D4}" presName="parTrans" presStyleCnt="0"/>
      <dgm:spPr/>
    </dgm:pt>
    <dgm:pt modelId="{005DFE7A-A39D-E446-A4E9-8DBD57C143D4}" type="pres">
      <dgm:prSet presAssocID="{ABED0BAC-04A9-A147-8714-FF4C8A8C283B}" presName="node" presStyleLbl="alignAccFollowNode1" presStyleIdx="0" presStyleCnt="10" custScaleX="256185" custLinFactX="-37623" custLinFactNeighborX="-100000" custLinFactNeighborY="-1349">
        <dgm:presLayoutVars>
          <dgm:bulletEnabled val="1"/>
        </dgm:presLayoutVars>
      </dgm:prSet>
      <dgm:spPr/>
    </dgm:pt>
    <dgm:pt modelId="{D4FF08DA-B379-9A41-990D-D33573F84D69}" type="pres">
      <dgm:prSet presAssocID="{FD4086A8-A6F0-2049-B19C-52C1AD8C45F3}" presName="sibTrans" presStyleCnt="0"/>
      <dgm:spPr/>
    </dgm:pt>
    <dgm:pt modelId="{D922B84B-6C25-7C43-9081-B920BC1777F6}" type="pres">
      <dgm:prSet presAssocID="{523ABD5B-BE47-F846-B7E5-B52E2741354D}" presName="node" presStyleLbl="alignAccFollowNode1" presStyleIdx="1" presStyleCnt="10" custScaleX="161349" custLinFactX="-37047" custLinFactNeighborX="-100000" custLinFactNeighborY="-2">
        <dgm:presLayoutVars>
          <dgm:bulletEnabled val="1"/>
        </dgm:presLayoutVars>
      </dgm:prSet>
      <dgm:spPr/>
    </dgm:pt>
    <dgm:pt modelId="{C59210A8-D45F-EE44-B1AF-603FD109C70D}" type="pres">
      <dgm:prSet presAssocID="{279636D1-3A8B-B740-B4C4-32702D2C13A5}" presName="vSp" presStyleCnt="0"/>
      <dgm:spPr/>
    </dgm:pt>
    <dgm:pt modelId="{62B267AB-6433-A347-A9D4-26536E458DD4}" type="pres">
      <dgm:prSet presAssocID="{3A8BC244-9C2A-4D48-BEF5-DF49271CC6D7}" presName="horFlow" presStyleCnt="0"/>
      <dgm:spPr/>
    </dgm:pt>
    <dgm:pt modelId="{627D582E-774D-C845-BE7B-3B71769564F0}" type="pres">
      <dgm:prSet presAssocID="{3A8BC244-9C2A-4D48-BEF5-DF49271CC6D7}" presName="bigChev" presStyleLbl="node1" presStyleIdx="1" presStyleCnt="5" custScaleX="139278" custLinFactX="-59699" custLinFactNeighborX="-100000" custLinFactNeighborY="-2341"/>
      <dgm:spPr/>
    </dgm:pt>
    <dgm:pt modelId="{94A2990C-F445-C046-8AAF-F8535C0E52FE}" type="pres">
      <dgm:prSet presAssocID="{5A667B60-3058-2B40-8049-E1396DB2F2E4}" presName="parTrans" presStyleCnt="0"/>
      <dgm:spPr/>
    </dgm:pt>
    <dgm:pt modelId="{1027B1CA-92E1-794F-A6DD-0862358324D3}" type="pres">
      <dgm:prSet presAssocID="{FD0766AB-1296-284E-B9F3-01FAD2A4865A}" presName="node" presStyleLbl="alignAccFollowNode1" presStyleIdx="2" presStyleCnt="10" custScaleX="256185" custLinFactX="-37623" custLinFactNeighborX="-100000" custLinFactNeighborY="-2769">
        <dgm:presLayoutVars>
          <dgm:bulletEnabled val="1"/>
        </dgm:presLayoutVars>
      </dgm:prSet>
      <dgm:spPr/>
    </dgm:pt>
    <dgm:pt modelId="{D1BFA706-0BD8-2C45-9811-2765182E300E}" type="pres">
      <dgm:prSet presAssocID="{80E0B04B-8B44-F443-979F-881989D62143}" presName="sibTrans" presStyleCnt="0"/>
      <dgm:spPr/>
    </dgm:pt>
    <dgm:pt modelId="{197BFE24-6566-894A-9BA4-994A8CBC3593}" type="pres">
      <dgm:prSet presAssocID="{6D3217FD-33B1-8840-8273-AE021DFA9E25}" presName="node" presStyleLbl="alignAccFollowNode1" presStyleIdx="3" presStyleCnt="10" custScaleX="161349" custLinFactX="-37047" custLinFactNeighborX="-100000" custLinFactNeighborY="-1422">
        <dgm:presLayoutVars>
          <dgm:bulletEnabled val="1"/>
        </dgm:presLayoutVars>
      </dgm:prSet>
      <dgm:spPr/>
    </dgm:pt>
    <dgm:pt modelId="{782A47EC-4986-C140-98DA-5D729E7747E3}" type="pres">
      <dgm:prSet presAssocID="{3A8BC244-9C2A-4D48-BEF5-DF49271CC6D7}" presName="vSp" presStyleCnt="0"/>
      <dgm:spPr/>
    </dgm:pt>
    <dgm:pt modelId="{C04379AC-3B10-C245-A015-05F3CF4142E7}" type="pres">
      <dgm:prSet presAssocID="{9C627F76-45A5-3747-8552-D3B5E6049095}" presName="horFlow" presStyleCnt="0"/>
      <dgm:spPr/>
    </dgm:pt>
    <dgm:pt modelId="{C5D6E5D6-C5F0-E941-85F5-164EBC2EB43D}" type="pres">
      <dgm:prSet presAssocID="{9C627F76-45A5-3747-8552-D3B5E6049095}" presName="bigChev" presStyleLbl="node1" presStyleIdx="2" presStyleCnt="5" custScaleX="139278" custLinFactX="-59699" custLinFactNeighborX="-100000" custLinFactNeighborY="-2341"/>
      <dgm:spPr/>
    </dgm:pt>
    <dgm:pt modelId="{D36EF138-14EE-B84C-84E3-5A2DF63FD4A4}" type="pres">
      <dgm:prSet presAssocID="{3E06BECB-8259-1E4E-8A15-0EC41A67ED13}" presName="parTrans" presStyleCnt="0"/>
      <dgm:spPr/>
    </dgm:pt>
    <dgm:pt modelId="{95E4BFAA-0D1C-4D43-931C-C5DA9BF14EEE}" type="pres">
      <dgm:prSet presAssocID="{DB006D25-C099-E54B-9C42-6269BC6CCDC4}" presName="node" presStyleLbl="alignAccFollowNode1" presStyleIdx="4" presStyleCnt="10" custScaleX="256185" custLinFactX="-37623" custLinFactNeighborX="-100000" custLinFactNeighborY="-2769">
        <dgm:presLayoutVars>
          <dgm:bulletEnabled val="1"/>
        </dgm:presLayoutVars>
      </dgm:prSet>
      <dgm:spPr/>
    </dgm:pt>
    <dgm:pt modelId="{28B738D3-74F1-3D48-A384-A22D0BC8E947}" type="pres">
      <dgm:prSet presAssocID="{2A103404-D4C5-114C-84CF-A53A932D9EE0}" presName="sibTrans" presStyleCnt="0"/>
      <dgm:spPr/>
    </dgm:pt>
    <dgm:pt modelId="{4B4D1C6D-FE33-F841-BE2A-A5D7C7A68870}" type="pres">
      <dgm:prSet presAssocID="{5F779A5F-B3EA-0C48-92F8-928054FDB827}" presName="node" presStyleLbl="alignAccFollowNode1" presStyleIdx="5" presStyleCnt="10" custScaleX="161349" custLinFactX="-37047" custLinFactNeighborX="-100000" custLinFactNeighborY="-1422">
        <dgm:presLayoutVars>
          <dgm:bulletEnabled val="1"/>
        </dgm:presLayoutVars>
      </dgm:prSet>
      <dgm:spPr/>
    </dgm:pt>
    <dgm:pt modelId="{18D31FA9-ECA1-6F4F-A76A-BBC476473191}" type="pres">
      <dgm:prSet presAssocID="{9C627F76-45A5-3747-8552-D3B5E6049095}" presName="vSp" presStyleCnt="0"/>
      <dgm:spPr/>
    </dgm:pt>
    <dgm:pt modelId="{8E38AC13-92F0-D744-B123-E72B340337A6}" type="pres">
      <dgm:prSet presAssocID="{354831D0-E52F-C244-90D9-65FB31D7F179}" presName="horFlow" presStyleCnt="0"/>
      <dgm:spPr/>
    </dgm:pt>
    <dgm:pt modelId="{884D44E7-1F87-5B4C-9B91-58DCB8FB7D0E}" type="pres">
      <dgm:prSet presAssocID="{354831D0-E52F-C244-90D9-65FB31D7F179}" presName="bigChev" presStyleLbl="node1" presStyleIdx="3" presStyleCnt="5" custScaleX="139278" custLinFactX="-59699" custLinFactNeighborX="-100000" custLinFactNeighborY="-2341"/>
      <dgm:spPr/>
    </dgm:pt>
    <dgm:pt modelId="{B41D2324-68A7-F34C-8EE9-78E755B6E050}" type="pres">
      <dgm:prSet presAssocID="{4D02249E-B55B-954B-BEAC-298EFAFC460E}" presName="parTrans" presStyleCnt="0"/>
      <dgm:spPr/>
    </dgm:pt>
    <dgm:pt modelId="{65F5BF0F-60A1-CE42-AE5C-1466B8167406}" type="pres">
      <dgm:prSet presAssocID="{B3C0DB5A-2DEA-A44D-A817-7E7DE8FC8FA7}" presName="node" presStyleLbl="alignAccFollowNode1" presStyleIdx="6" presStyleCnt="10" custScaleX="256185" custLinFactX="-37623" custLinFactNeighborX="-100000" custLinFactNeighborY="-2769">
        <dgm:presLayoutVars>
          <dgm:bulletEnabled val="1"/>
        </dgm:presLayoutVars>
      </dgm:prSet>
      <dgm:spPr/>
    </dgm:pt>
    <dgm:pt modelId="{126456A9-B9FB-AB40-A5C6-020570A5ADB5}" type="pres">
      <dgm:prSet presAssocID="{CB84393F-BAE6-CA42-948A-E450E3D1BAE8}" presName="sibTrans" presStyleCnt="0"/>
      <dgm:spPr/>
    </dgm:pt>
    <dgm:pt modelId="{87426196-BA8B-1C4B-93E2-C6733CCB7DF7}" type="pres">
      <dgm:prSet presAssocID="{909AEE27-25C7-D143-9CA8-D0264E5C6C89}" presName="node" presStyleLbl="alignAccFollowNode1" presStyleIdx="7" presStyleCnt="10" custScaleX="161349" custLinFactX="-37047" custLinFactNeighborX="-100000" custLinFactNeighborY="-1422">
        <dgm:presLayoutVars>
          <dgm:bulletEnabled val="1"/>
        </dgm:presLayoutVars>
      </dgm:prSet>
      <dgm:spPr/>
    </dgm:pt>
    <dgm:pt modelId="{02150FF4-6D3F-F243-A0AD-527117BDFA64}" type="pres">
      <dgm:prSet presAssocID="{354831D0-E52F-C244-90D9-65FB31D7F179}" presName="vSp" presStyleCnt="0"/>
      <dgm:spPr/>
    </dgm:pt>
    <dgm:pt modelId="{BE87ECD2-B240-7349-A73C-BAB40EB4DBE6}" type="pres">
      <dgm:prSet presAssocID="{1F7EECF4-DE52-894E-9412-DF66FACC186E}" presName="horFlow" presStyleCnt="0"/>
      <dgm:spPr/>
    </dgm:pt>
    <dgm:pt modelId="{CCCDAE01-BF5E-824C-BD8E-E474B18F8D0B}" type="pres">
      <dgm:prSet presAssocID="{1F7EECF4-DE52-894E-9412-DF66FACC186E}" presName="bigChev" presStyleLbl="node1" presStyleIdx="4" presStyleCnt="5" custScaleX="139278" custLinFactX="-59699" custLinFactNeighborX="-100000" custLinFactNeighborY="-2341"/>
      <dgm:spPr/>
    </dgm:pt>
    <dgm:pt modelId="{B536538A-ED66-3949-B065-9E56415CE4FA}" type="pres">
      <dgm:prSet presAssocID="{4325786E-BA84-F447-BC0F-6450324EC22B}" presName="parTrans" presStyleCnt="0"/>
      <dgm:spPr/>
    </dgm:pt>
    <dgm:pt modelId="{A444DC44-27CE-D847-B77A-41889B080212}" type="pres">
      <dgm:prSet presAssocID="{0E3243FC-4985-974D-B9EE-1988BAC3E86F}" presName="node" presStyleLbl="alignAccFollowNode1" presStyleIdx="8" presStyleCnt="10" custScaleX="256185" custLinFactX="-37623" custLinFactNeighborX="-100000" custLinFactNeighborY="-2769">
        <dgm:presLayoutVars>
          <dgm:bulletEnabled val="1"/>
        </dgm:presLayoutVars>
      </dgm:prSet>
      <dgm:spPr/>
    </dgm:pt>
    <dgm:pt modelId="{D181A4DE-C3B2-4645-94CC-8F69BA141DF6}" type="pres">
      <dgm:prSet presAssocID="{225E78FE-B636-5B48-A07A-380C28819057}" presName="sibTrans" presStyleCnt="0"/>
      <dgm:spPr/>
    </dgm:pt>
    <dgm:pt modelId="{272535F3-C020-E748-9E5B-3863A9A09D06}" type="pres">
      <dgm:prSet presAssocID="{FCB2CE9B-878A-8549-87EB-9171A79DDAA0}" presName="node" presStyleLbl="alignAccFollowNode1" presStyleIdx="9" presStyleCnt="10" custScaleX="161349" custLinFactX="-37047" custLinFactNeighborX="-100000" custLinFactNeighborY="-1422">
        <dgm:presLayoutVars>
          <dgm:bulletEnabled val="1"/>
        </dgm:presLayoutVars>
      </dgm:prSet>
      <dgm:spPr/>
    </dgm:pt>
  </dgm:ptLst>
  <dgm:cxnLst>
    <dgm:cxn modelId="{5F600B00-05DD-3C49-8B62-4952799B0BBC}" srcId="{AC63F422-C8DB-3D47-A696-B92FD4325CB5}" destId="{1F7EECF4-DE52-894E-9412-DF66FACC186E}" srcOrd="4" destOrd="0" parTransId="{4BF93D68-536F-194B-9642-EF9660DA7DFF}" sibTransId="{7CF4EF38-1C1B-6347-80B5-9F0DC93408E1}"/>
    <dgm:cxn modelId="{6FE2D806-6FC2-5A4C-A72F-421AE047BB8F}" type="presOf" srcId="{FCB2CE9B-878A-8549-87EB-9171A79DDAA0}" destId="{272535F3-C020-E748-9E5B-3863A9A09D06}" srcOrd="0" destOrd="0" presId="urn:microsoft.com/office/officeart/2005/8/layout/lProcess3"/>
    <dgm:cxn modelId="{1DD6F313-7454-8743-BE3C-E06CC4059AAA}" type="presOf" srcId="{5F779A5F-B3EA-0C48-92F8-928054FDB827}" destId="{4B4D1C6D-FE33-F841-BE2A-A5D7C7A68870}" srcOrd="0" destOrd="0" presId="urn:microsoft.com/office/officeart/2005/8/layout/lProcess3"/>
    <dgm:cxn modelId="{3466D218-50FE-F54E-ABA6-2CCC9A5899F9}" srcId="{9C627F76-45A5-3747-8552-D3B5E6049095}" destId="{5F779A5F-B3EA-0C48-92F8-928054FDB827}" srcOrd="1" destOrd="0" parTransId="{C3380B81-DBF9-E441-8B21-DE4F61A18F2E}" sibTransId="{4AB396E7-99C1-234C-91E9-72277D2DEFDA}"/>
    <dgm:cxn modelId="{2C48474A-3B65-D84E-A466-696BC86B543F}" type="presOf" srcId="{279636D1-3A8B-B740-B4C4-32702D2C13A5}" destId="{82E15733-F319-224E-8F8D-57BD86484900}" srcOrd="0" destOrd="0" presId="urn:microsoft.com/office/officeart/2005/8/layout/lProcess3"/>
    <dgm:cxn modelId="{7941C355-5AA9-8140-BBE9-D6E167CD0B35}" type="presOf" srcId="{3A8BC244-9C2A-4D48-BEF5-DF49271CC6D7}" destId="{627D582E-774D-C845-BE7B-3B71769564F0}" srcOrd="0" destOrd="0" presId="urn:microsoft.com/office/officeart/2005/8/layout/lProcess3"/>
    <dgm:cxn modelId="{ACBA445A-6BD9-F847-94CC-3BF52963EC28}" srcId="{3A8BC244-9C2A-4D48-BEF5-DF49271CC6D7}" destId="{6D3217FD-33B1-8840-8273-AE021DFA9E25}" srcOrd="1" destOrd="0" parTransId="{815FEEE0-FD12-A249-A18E-FD66CE6FC680}" sibTransId="{F6682CA8-28AB-BD44-B796-60D1A643B3B2}"/>
    <dgm:cxn modelId="{B2439862-3F19-5C45-A735-CB09A88B6390}" srcId="{279636D1-3A8B-B740-B4C4-32702D2C13A5}" destId="{523ABD5B-BE47-F846-B7E5-B52E2741354D}" srcOrd="1" destOrd="0" parTransId="{836931CF-9E4B-1342-B90D-22C0AB2865A7}" sibTransId="{079FBB08-25DA-CA4D-90BE-13E947322012}"/>
    <dgm:cxn modelId="{D6F5046D-455B-9E48-A875-D504CF900DAB}" srcId="{9C627F76-45A5-3747-8552-D3B5E6049095}" destId="{DB006D25-C099-E54B-9C42-6269BC6CCDC4}" srcOrd="0" destOrd="0" parTransId="{3E06BECB-8259-1E4E-8A15-0EC41A67ED13}" sibTransId="{2A103404-D4C5-114C-84CF-A53A932D9EE0}"/>
    <dgm:cxn modelId="{3C2EF86E-BFFD-F54B-9574-DC97C6015E01}" type="presOf" srcId="{9C627F76-45A5-3747-8552-D3B5E6049095}" destId="{C5D6E5D6-C5F0-E941-85F5-164EBC2EB43D}" srcOrd="0" destOrd="0" presId="urn:microsoft.com/office/officeart/2005/8/layout/lProcess3"/>
    <dgm:cxn modelId="{8DBD9B8C-7BAE-FE42-BA6C-2205313DA1A8}" type="presOf" srcId="{6D3217FD-33B1-8840-8273-AE021DFA9E25}" destId="{197BFE24-6566-894A-9BA4-994A8CBC3593}" srcOrd="0" destOrd="0" presId="urn:microsoft.com/office/officeart/2005/8/layout/lProcess3"/>
    <dgm:cxn modelId="{4690A79B-68E6-3045-A3B1-DB473D01BEA8}" srcId="{279636D1-3A8B-B740-B4C4-32702D2C13A5}" destId="{ABED0BAC-04A9-A147-8714-FF4C8A8C283B}" srcOrd="0" destOrd="0" parTransId="{88FC7CE5-2405-8F41-A490-BA35663474D4}" sibTransId="{FD4086A8-A6F0-2049-B19C-52C1AD8C45F3}"/>
    <dgm:cxn modelId="{72FCEA9E-2DCC-4644-A336-27941BCCFE05}" srcId="{354831D0-E52F-C244-90D9-65FB31D7F179}" destId="{909AEE27-25C7-D143-9CA8-D0264E5C6C89}" srcOrd="1" destOrd="0" parTransId="{99F10156-FB8C-C441-85DD-F3E100719D29}" sibTransId="{9052DD35-9EC5-9F4C-A949-CBBBF678E8D4}"/>
    <dgm:cxn modelId="{116B20A3-793E-D14B-B335-23F1C3AA6313}" srcId="{AC63F422-C8DB-3D47-A696-B92FD4325CB5}" destId="{354831D0-E52F-C244-90D9-65FB31D7F179}" srcOrd="3" destOrd="0" parTransId="{FC2B7691-FFFD-C447-A5CF-5ADB64ECC256}" sibTransId="{731C77BC-0382-694E-A6AE-71FAAE06DD43}"/>
    <dgm:cxn modelId="{3AA30BA6-2735-AA48-BAA4-3F160C9FEF66}" type="presOf" srcId="{354831D0-E52F-C244-90D9-65FB31D7F179}" destId="{884D44E7-1F87-5B4C-9B91-58DCB8FB7D0E}" srcOrd="0" destOrd="0" presId="urn:microsoft.com/office/officeart/2005/8/layout/lProcess3"/>
    <dgm:cxn modelId="{2EAFEBA9-5FBB-A343-8188-624B4407716A}" srcId="{3A8BC244-9C2A-4D48-BEF5-DF49271CC6D7}" destId="{FD0766AB-1296-284E-B9F3-01FAD2A4865A}" srcOrd="0" destOrd="0" parTransId="{5A667B60-3058-2B40-8049-E1396DB2F2E4}" sibTransId="{80E0B04B-8B44-F443-979F-881989D62143}"/>
    <dgm:cxn modelId="{8E66CFAA-AE18-484B-A69F-3CA7FE803A40}" type="presOf" srcId="{B3C0DB5A-2DEA-A44D-A817-7E7DE8FC8FA7}" destId="{65F5BF0F-60A1-CE42-AE5C-1466B8167406}" srcOrd="0" destOrd="0" presId="urn:microsoft.com/office/officeart/2005/8/layout/lProcess3"/>
    <dgm:cxn modelId="{4ED019B2-582D-0447-B4B6-149E0E87F032}" type="presOf" srcId="{AC63F422-C8DB-3D47-A696-B92FD4325CB5}" destId="{D88A2EEA-BF25-C941-96A9-160ED3F5E717}" srcOrd="0" destOrd="0" presId="urn:microsoft.com/office/officeart/2005/8/layout/lProcess3"/>
    <dgm:cxn modelId="{84E3EBB2-0CB0-7145-BDFA-8680F3AAFD39}" srcId="{AC63F422-C8DB-3D47-A696-B92FD4325CB5}" destId="{9C627F76-45A5-3747-8552-D3B5E6049095}" srcOrd="2" destOrd="0" parTransId="{E93746F4-6685-5F43-BD7E-319E3F723560}" sibTransId="{92B5F288-AB9F-864C-BB78-27D491F61680}"/>
    <dgm:cxn modelId="{8172DBB3-E351-B441-987B-688CE7F141B7}" srcId="{354831D0-E52F-C244-90D9-65FB31D7F179}" destId="{B3C0DB5A-2DEA-A44D-A817-7E7DE8FC8FA7}" srcOrd="0" destOrd="0" parTransId="{4D02249E-B55B-954B-BEAC-298EFAFC460E}" sibTransId="{CB84393F-BAE6-CA42-948A-E450E3D1BAE8}"/>
    <dgm:cxn modelId="{A0A2B6B4-848D-C44D-BC77-6E64E4F5454F}" srcId="{1F7EECF4-DE52-894E-9412-DF66FACC186E}" destId="{FCB2CE9B-878A-8549-87EB-9171A79DDAA0}" srcOrd="1" destOrd="0" parTransId="{553A6334-91F7-DD40-B37B-9E596F3DA625}" sibTransId="{65AE485A-E7F6-834C-A35E-7B7C11F6D170}"/>
    <dgm:cxn modelId="{DF040AB9-445C-FD48-AAE6-5D13397DCB3F}" type="presOf" srcId="{909AEE27-25C7-D143-9CA8-D0264E5C6C89}" destId="{87426196-BA8B-1C4B-93E2-C6733CCB7DF7}" srcOrd="0" destOrd="0" presId="urn:microsoft.com/office/officeart/2005/8/layout/lProcess3"/>
    <dgm:cxn modelId="{5C94AEBC-D32B-4A4D-90CC-6196B792FF79}" srcId="{AC63F422-C8DB-3D47-A696-B92FD4325CB5}" destId="{279636D1-3A8B-B740-B4C4-32702D2C13A5}" srcOrd="0" destOrd="0" parTransId="{22F38ACF-086D-7A4B-BD81-F6666271E00B}" sibTransId="{034DB3F4-D71A-474B-8C51-F5AFE97A8A69}"/>
    <dgm:cxn modelId="{CA2847BE-F041-A845-BF72-57DAE6DF105F}" type="presOf" srcId="{0E3243FC-4985-974D-B9EE-1988BAC3E86F}" destId="{A444DC44-27CE-D847-B77A-41889B080212}" srcOrd="0" destOrd="0" presId="urn:microsoft.com/office/officeart/2005/8/layout/lProcess3"/>
    <dgm:cxn modelId="{F32547C9-181C-D04B-A184-9BABCA7C92C3}" srcId="{1F7EECF4-DE52-894E-9412-DF66FACC186E}" destId="{0E3243FC-4985-974D-B9EE-1988BAC3E86F}" srcOrd="0" destOrd="0" parTransId="{4325786E-BA84-F447-BC0F-6450324EC22B}" sibTransId="{225E78FE-B636-5B48-A07A-380C28819057}"/>
    <dgm:cxn modelId="{4331DFD6-E71B-BA4B-A586-6C542E550ECB}" srcId="{AC63F422-C8DB-3D47-A696-B92FD4325CB5}" destId="{3A8BC244-9C2A-4D48-BEF5-DF49271CC6D7}" srcOrd="1" destOrd="0" parTransId="{DBC6EA48-0E1B-4045-A0C4-CE2914075333}" sibTransId="{7AEC7AFE-D5DC-B748-B360-EF972D7117CD}"/>
    <dgm:cxn modelId="{E0D67DE1-4B7E-8F41-94A9-5263373A8E11}" type="presOf" srcId="{ABED0BAC-04A9-A147-8714-FF4C8A8C283B}" destId="{005DFE7A-A39D-E446-A4E9-8DBD57C143D4}" srcOrd="0" destOrd="0" presId="urn:microsoft.com/office/officeart/2005/8/layout/lProcess3"/>
    <dgm:cxn modelId="{9E26E8E8-EE54-1848-90E4-25F8B1ECBA21}" type="presOf" srcId="{DB006D25-C099-E54B-9C42-6269BC6CCDC4}" destId="{95E4BFAA-0D1C-4D43-931C-C5DA9BF14EEE}" srcOrd="0" destOrd="0" presId="urn:microsoft.com/office/officeart/2005/8/layout/lProcess3"/>
    <dgm:cxn modelId="{8B76B7EA-A183-A34D-9348-2C40F8CECE82}" type="presOf" srcId="{1F7EECF4-DE52-894E-9412-DF66FACC186E}" destId="{CCCDAE01-BF5E-824C-BD8E-E474B18F8D0B}" srcOrd="0" destOrd="0" presId="urn:microsoft.com/office/officeart/2005/8/layout/lProcess3"/>
    <dgm:cxn modelId="{72CB40FB-4CEC-8847-8AB6-547BF45B0DBE}" type="presOf" srcId="{523ABD5B-BE47-F846-B7E5-B52E2741354D}" destId="{D922B84B-6C25-7C43-9081-B920BC1777F6}" srcOrd="0" destOrd="0" presId="urn:microsoft.com/office/officeart/2005/8/layout/lProcess3"/>
    <dgm:cxn modelId="{5E3314FF-58F5-B44E-B9CF-81D9A4EB7ACE}" type="presOf" srcId="{FD0766AB-1296-284E-B9F3-01FAD2A4865A}" destId="{1027B1CA-92E1-794F-A6DD-0862358324D3}" srcOrd="0" destOrd="0" presId="urn:microsoft.com/office/officeart/2005/8/layout/lProcess3"/>
    <dgm:cxn modelId="{DCFA74FC-13A4-954A-89B0-DE8B5B348FF9}" type="presParOf" srcId="{D88A2EEA-BF25-C941-96A9-160ED3F5E717}" destId="{D6F92B50-9FB7-3841-B4E3-B9177D6753D0}" srcOrd="0" destOrd="0" presId="urn:microsoft.com/office/officeart/2005/8/layout/lProcess3"/>
    <dgm:cxn modelId="{5E058545-EDA8-9346-A586-35D56C121112}" type="presParOf" srcId="{D6F92B50-9FB7-3841-B4E3-B9177D6753D0}" destId="{82E15733-F319-224E-8F8D-57BD86484900}" srcOrd="0" destOrd="0" presId="urn:microsoft.com/office/officeart/2005/8/layout/lProcess3"/>
    <dgm:cxn modelId="{62348B2C-B3C9-F34C-85B5-EAEA769B058B}" type="presParOf" srcId="{D6F92B50-9FB7-3841-B4E3-B9177D6753D0}" destId="{697FE0E9-3CE9-304E-B5E7-E780E1B20AF0}" srcOrd="1" destOrd="0" presId="urn:microsoft.com/office/officeart/2005/8/layout/lProcess3"/>
    <dgm:cxn modelId="{5C923D60-3C0B-E24D-9D57-B4961CE81133}" type="presParOf" srcId="{D6F92B50-9FB7-3841-B4E3-B9177D6753D0}" destId="{005DFE7A-A39D-E446-A4E9-8DBD57C143D4}" srcOrd="2" destOrd="0" presId="urn:microsoft.com/office/officeart/2005/8/layout/lProcess3"/>
    <dgm:cxn modelId="{3BD03B63-6BCF-784D-A2A6-22E4A4B3FCD4}" type="presParOf" srcId="{D6F92B50-9FB7-3841-B4E3-B9177D6753D0}" destId="{D4FF08DA-B379-9A41-990D-D33573F84D69}" srcOrd="3" destOrd="0" presId="urn:microsoft.com/office/officeart/2005/8/layout/lProcess3"/>
    <dgm:cxn modelId="{6853E9C4-253D-C849-AD2B-29B3E0C0ED04}" type="presParOf" srcId="{D6F92B50-9FB7-3841-B4E3-B9177D6753D0}" destId="{D922B84B-6C25-7C43-9081-B920BC1777F6}" srcOrd="4" destOrd="0" presId="urn:microsoft.com/office/officeart/2005/8/layout/lProcess3"/>
    <dgm:cxn modelId="{74BEFA5B-1B87-6B43-AACC-B28738B3518A}" type="presParOf" srcId="{D88A2EEA-BF25-C941-96A9-160ED3F5E717}" destId="{C59210A8-D45F-EE44-B1AF-603FD109C70D}" srcOrd="1" destOrd="0" presId="urn:microsoft.com/office/officeart/2005/8/layout/lProcess3"/>
    <dgm:cxn modelId="{8BA9DA94-21A1-DB48-9711-DF146B7CA2AA}" type="presParOf" srcId="{D88A2EEA-BF25-C941-96A9-160ED3F5E717}" destId="{62B267AB-6433-A347-A9D4-26536E458DD4}" srcOrd="2" destOrd="0" presId="urn:microsoft.com/office/officeart/2005/8/layout/lProcess3"/>
    <dgm:cxn modelId="{BED0714C-2842-4C45-BC22-4D7DD1F5EADC}" type="presParOf" srcId="{62B267AB-6433-A347-A9D4-26536E458DD4}" destId="{627D582E-774D-C845-BE7B-3B71769564F0}" srcOrd="0" destOrd="0" presId="urn:microsoft.com/office/officeart/2005/8/layout/lProcess3"/>
    <dgm:cxn modelId="{504B3FA8-482A-FC4C-916D-5F5E9A78C404}" type="presParOf" srcId="{62B267AB-6433-A347-A9D4-26536E458DD4}" destId="{94A2990C-F445-C046-8AAF-F8535C0E52FE}" srcOrd="1" destOrd="0" presId="urn:microsoft.com/office/officeart/2005/8/layout/lProcess3"/>
    <dgm:cxn modelId="{EBAE3837-7ABC-6F46-A07A-23E4517E9155}" type="presParOf" srcId="{62B267AB-6433-A347-A9D4-26536E458DD4}" destId="{1027B1CA-92E1-794F-A6DD-0862358324D3}" srcOrd="2" destOrd="0" presId="urn:microsoft.com/office/officeart/2005/8/layout/lProcess3"/>
    <dgm:cxn modelId="{8826F867-F40C-0A40-934A-EB125FDDB05A}" type="presParOf" srcId="{62B267AB-6433-A347-A9D4-26536E458DD4}" destId="{D1BFA706-0BD8-2C45-9811-2765182E300E}" srcOrd="3" destOrd="0" presId="urn:microsoft.com/office/officeart/2005/8/layout/lProcess3"/>
    <dgm:cxn modelId="{76444CC7-E18C-D34F-9006-B8F862226BF0}" type="presParOf" srcId="{62B267AB-6433-A347-A9D4-26536E458DD4}" destId="{197BFE24-6566-894A-9BA4-994A8CBC3593}" srcOrd="4" destOrd="0" presId="urn:microsoft.com/office/officeart/2005/8/layout/lProcess3"/>
    <dgm:cxn modelId="{6F021271-DACC-DB4F-8F2A-6E957F4DE285}" type="presParOf" srcId="{D88A2EEA-BF25-C941-96A9-160ED3F5E717}" destId="{782A47EC-4986-C140-98DA-5D729E7747E3}" srcOrd="3" destOrd="0" presId="urn:microsoft.com/office/officeart/2005/8/layout/lProcess3"/>
    <dgm:cxn modelId="{01A0089A-6D42-BB4C-A08A-78497C281698}" type="presParOf" srcId="{D88A2EEA-BF25-C941-96A9-160ED3F5E717}" destId="{C04379AC-3B10-C245-A015-05F3CF4142E7}" srcOrd="4" destOrd="0" presId="urn:microsoft.com/office/officeart/2005/8/layout/lProcess3"/>
    <dgm:cxn modelId="{23120C23-2C88-264B-835D-0C76AF44869E}" type="presParOf" srcId="{C04379AC-3B10-C245-A015-05F3CF4142E7}" destId="{C5D6E5D6-C5F0-E941-85F5-164EBC2EB43D}" srcOrd="0" destOrd="0" presId="urn:microsoft.com/office/officeart/2005/8/layout/lProcess3"/>
    <dgm:cxn modelId="{A3C80434-F8E0-5745-8943-48564F2B6B14}" type="presParOf" srcId="{C04379AC-3B10-C245-A015-05F3CF4142E7}" destId="{D36EF138-14EE-B84C-84E3-5A2DF63FD4A4}" srcOrd="1" destOrd="0" presId="urn:microsoft.com/office/officeart/2005/8/layout/lProcess3"/>
    <dgm:cxn modelId="{57954E37-F10F-9B46-889B-1FF196700CDD}" type="presParOf" srcId="{C04379AC-3B10-C245-A015-05F3CF4142E7}" destId="{95E4BFAA-0D1C-4D43-931C-C5DA9BF14EEE}" srcOrd="2" destOrd="0" presId="urn:microsoft.com/office/officeart/2005/8/layout/lProcess3"/>
    <dgm:cxn modelId="{4F712967-1296-B642-AF12-94A442AA707E}" type="presParOf" srcId="{C04379AC-3B10-C245-A015-05F3CF4142E7}" destId="{28B738D3-74F1-3D48-A384-A22D0BC8E947}" srcOrd="3" destOrd="0" presId="urn:microsoft.com/office/officeart/2005/8/layout/lProcess3"/>
    <dgm:cxn modelId="{6F9B9D47-48AD-2F49-A822-BFAB9B03A9C0}" type="presParOf" srcId="{C04379AC-3B10-C245-A015-05F3CF4142E7}" destId="{4B4D1C6D-FE33-F841-BE2A-A5D7C7A68870}" srcOrd="4" destOrd="0" presId="urn:microsoft.com/office/officeart/2005/8/layout/lProcess3"/>
    <dgm:cxn modelId="{E7BA94B8-1973-204C-B089-9DBEB33E3453}" type="presParOf" srcId="{D88A2EEA-BF25-C941-96A9-160ED3F5E717}" destId="{18D31FA9-ECA1-6F4F-A76A-BBC476473191}" srcOrd="5" destOrd="0" presId="urn:microsoft.com/office/officeart/2005/8/layout/lProcess3"/>
    <dgm:cxn modelId="{0BF1A995-8402-1847-BA48-DA1B9D95A06A}" type="presParOf" srcId="{D88A2EEA-BF25-C941-96A9-160ED3F5E717}" destId="{8E38AC13-92F0-D744-B123-E72B340337A6}" srcOrd="6" destOrd="0" presId="urn:microsoft.com/office/officeart/2005/8/layout/lProcess3"/>
    <dgm:cxn modelId="{5C80729E-A740-224F-AECB-5AC620BBF0C9}" type="presParOf" srcId="{8E38AC13-92F0-D744-B123-E72B340337A6}" destId="{884D44E7-1F87-5B4C-9B91-58DCB8FB7D0E}" srcOrd="0" destOrd="0" presId="urn:microsoft.com/office/officeart/2005/8/layout/lProcess3"/>
    <dgm:cxn modelId="{49214758-B7F8-394A-B0AC-71FE1E948294}" type="presParOf" srcId="{8E38AC13-92F0-D744-B123-E72B340337A6}" destId="{B41D2324-68A7-F34C-8EE9-78E755B6E050}" srcOrd="1" destOrd="0" presId="urn:microsoft.com/office/officeart/2005/8/layout/lProcess3"/>
    <dgm:cxn modelId="{421B45FA-F080-BD42-BDEC-9724F96AE92E}" type="presParOf" srcId="{8E38AC13-92F0-D744-B123-E72B340337A6}" destId="{65F5BF0F-60A1-CE42-AE5C-1466B8167406}" srcOrd="2" destOrd="0" presId="urn:microsoft.com/office/officeart/2005/8/layout/lProcess3"/>
    <dgm:cxn modelId="{7B882E74-35DC-9D4E-B482-F27A5420BB1E}" type="presParOf" srcId="{8E38AC13-92F0-D744-B123-E72B340337A6}" destId="{126456A9-B9FB-AB40-A5C6-020570A5ADB5}" srcOrd="3" destOrd="0" presId="urn:microsoft.com/office/officeart/2005/8/layout/lProcess3"/>
    <dgm:cxn modelId="{E7652C61-1A1C-CC40-AB14-B82E60C91987}" type="presParOf" srcId="{8E38AC13-92F0-D744-B123-E72B340337A6}" destId="{87426196-BA8B-1C4B-93E2-C6733CCB7DF7}" srcOrd="4" destOrd="0" presId="urn:microsoft.com/office/officeart/2005/8/layout/lProcess3"/>
    <dgm:cxn modelId="{222C42C5-A34A-924B-B885-1253867330BC}" type="presParOf" srcId="{D88A2EEA-BF25-C941-96A9-160ED3F5E717}" destId="{02150FF4-6D3F-F243-A0AD-527117BDFA64}" srcOrd="7" destOrd="0" presId="urn:microsoft.com/office/officeart/2005/8/layout/lProcess3"/>
    <dgm:cxn modelId="{758B12CA-286E-0E47-9829-50CD5521897B}" type="presParOf" srcId="{D88A2EEA-BF25-C941-96A9-160ED3F5E717}" destId="{BE87ECD2-B240-7349-A73C-BAB40EB4DBE6}" srcOrd="8" destOrd="0" presId="urn:microsoft.com/office/officeart/2005/8/layout/lProcess3"/>
    <dgm:cxn modelId="{B0CF02BA-5D8E-1743-9EBD-3836832E1FE4}" type="presParOf" srcId="{BE87ECD2-B240-7349-A73C-BAB40EB4DBE6}" destId="{CCCDAE01-BF5E-824C-BD8E-E474B18F8D0B}" srcOrd="0" destOrd="0" presId="urn:microsoft.com/office/officeart/2005/8/layout/lProcess3"/>
    <dgm:cxn modelId="{1FB494DA-8F8F-BA42-9197-469BBF2403B4}" type="presParOf" srcId="{BE87ECD2-B240-7349-A73C-BAB40EB4DBE6}" destId="{B536538A-ED66-3949-B065-9E56415CE4FA}" srcOrd="1" destOrd="0" presId="urn:microsoft.com/office/officeart/2005/8/layout/lProcess3"/>
    <dgm:cxn modelId="{42DF18F9-6801-654B-BC15-6D236B8BF3B0}" type="presParOf" srcId="{BE87ECD2-B240-7349-A73C-BAB40EB4DBE6}" destId="{A444DC44-27CE-D847-B77A-41889B080212}" srcOrd="2" destOrd="0" presId="urn:microsoft.com/office/officeart/2005/8/layout/lProcess3"/>
    <dgm:cxn modelId="{46AA43EE-3964-B143-A05B-D427DEE18629}" type="presParOf" srcId="{BE87ECD2-B240-7349-A73C-BAB40EB4DBE6}" destId="{D181A4DE-C3B2-4645-94CC-8F69BA141DF6}" srcOrd="3" destOrd="0" presId="urn:microsoft.com/office/officeart/2005/8/layout/lProcess3"/>
    <dgm:cxn modelId="{4547E7A6-FD35-EC42-913E-B5C2DC65828A}" type="presParOf" srcId="{BE87ECD2-B240-7349-A73C-BAB40EB4DBE6}" destId="{272535F3-C020-E748-9E5B-3863A9A09D06}"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7CD826-2DB4-D34B-AE9B-372FEF9729C0}" type="doc">
      <dgm:prSet loTypeId="urn:microsoft.com/office/officeart/2005/8/layout/hProcess4" loCatId="" qsTypeId="urn:microsoft.com/office/officeart/2005/8/quickstyle/simple1" qsCatId="simple" csTypeId="urn:microsoft.com/office/officeart/2005/8/colors/accent0_3" csCatId="mainScheme" phldr="1"/>
      <dgm:spPr/>
      <dgm:t>
        <a:bodyPr/>
        <a:lstStyle/>
        <a:p>
          <a:endParaRPr lang="en-GB"/>
        </a:p>
      </dgm:t>
    </dgm:pt>
    <dgm:pt modelId="{C8090327-3710-6140-957F-87D84D6A028D}">
      <dgm:prSet phldrT="[Text]"/>
      <dgm:spPr/>
      <dgm:t>
        <a:bodyPr/>
        <a:lstStyle/>
        <a:p>
          <a:r>
            <a:rPr lang="fr-FR" b="1">
              <a:solidFill>
                <a:schemeClr val="tx2"/>
              </a:solidFill>
              <a:latin typeface="Montserrat" pitchFamily="2" charset="77"/>
            </a:rPr>
            <a:t>AVANT</a:t>
          </a:r>
        </a:p>
      </dgm:t>
    </dgm:pt>
    <dgm:pt modelId="{14C60EC4-F386-254A-A995-7BA5424A5309}" type="parTrans" cxnId="{426FCE18-7D3D-1141-92E1-F4CEF0907682}">
      <dgm:prSet/>
      <dgm:spPr/>
      <dgm:t>
        <a:bodyPr/>
        <a:lstStyle/>
        <a:p>
          <a:endParaRPr lang="en-GB"/>
        </a:p>
      </dgm:t>
    </dgm:pt>
    <dgm:pt modelId="{BAEE4D87-C1D6-7A41-816C-ADD9FFBC529A}" type="sibTrans" cxnId="{426FCE18-7D3D-1141-92E1-F4CEF0907682}">
      <dgm:prSet/>
      <dgm:spPr/>
      <dgm:t>
        <a:bodyPr/>
        <a:lstStyle/>
        <a:p>
          <a:endParaRPr lang="en-GB"/>
        </a:p>
      </dgm:t>
    </dgm:pt>
    <dgm:pt modelId="{A3AD4D7A-D848-1B4B-830F-1CA10CB20A56}">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Présentez-vous ainsi que la Société nationale </a:t>
          </a:r>
        </a:p>
      </dgm:t>
    </dgm:pt>
    <dgm:pt modelId="{6FA81EEA-EFE0-914E-B70A-0524145F0218}" type="parTrans" cxnId="{408BE486-CFB7-A644-8278-D1CCA1FA8F2E}">
      <dgm:prSet/>
      <dgm:spPr/>
      <dgm:t>
        <a:bodyPr/>
        <a:lstStyle/>
        <a:p>
          <a:endParaRPr lang="en-GB"/>
        </a:p>
      </dgm:t>
    </dgm:pt>
    <dgm:pt modelId="{E43DB40D-02A5-D849-B15E-8D845A665D56}" type="sibTrans" cxnId="{408BE486-CFB7-A644-8278-D1CCA1FA8F2E}">
      <dgm:prSet/>
      <dgm:spPr/>
      <dgm:t>
        <a:bodyPr/>
        <a:lstStyle/>
        <a:p>
          <a:endParaRPr lang="en-GB"/>
        </a:p>
      </dgm:t>
    </dgm:pt>
    <dgm:pt modelId="{5DE80DE8-90B4-C148-9C0B-326E88C66AC2}">
      <dgm:prSet phldrT="[Text]"/>
      <dgm:spPr/>
      <dgm:t>
        <a:bodyPr/>
        <a:lstStyle/>
        <a:p>
          <a:r>
            <a:rPr lang="fr-FR" b="1">
              <a:solidFill>
                <a:schemeClr val="tx2"/>
              </a:solidFill>
              <a:latin typeface="Montserrat" pitchFamily="2" charset="77"/>
            </a:rPr>
            <a:t>PENDANT</a:t>
          </a:r>
        </a:p>
      </dgm:t>
    </dgm:pt>
    <dgm:pt modelId="{4E0FA625-58FC-BA4E-8F09-A8763CE3BA17}" type="parTrans" cxnId="{0236019D-81B1-0247-BBE7-A2608FBF55C2}">
      <dgm:prSet/>
      <dgm:spPr/>
      <dgm:t>
        <a:bodyPr/>
        <a:lstStyle/>
        <a:p>
          <a:endParaRPr lang="en-GB"/>
        </a:p>
      </dgm:t>
    </dgm:pt>
    <dgm:pt modelId="{DE9ED42E-7610-DD48-A310-5378D0954F5B}" type="sibTrans" cxnId="{0236019D-81B1-0247-BBE7-A2608FBF55C2}">
      <dgm:prSet/>
      <dgm:spPr/>
      <dgm:t>
        <a:bodyPr/>
        <a:lstStyle/>
        <a:p>
          <a:endParaRPr lang="en-GB"/>
        </a:p>
      </dgm:t>
    </dgm:pt>
    <dgm:pt modelId="{EAFF4C95-2D94-7341-8173-25805785513D}">
      <dgm:prSet phldrT="[Text]" custT="1"/>
      <dgm:spPr>
        <a:solidFill>
          <a:schemeClr val="bg2">
            <a:lumMod val="20000"/>
            <a:lumOff val="80000"/>
            <a:alpha val="90000"/>
          </a:schemeClr>
        </a:solidFill>
      </dgm:spPr>
      <dgm:t>
        <a:bodyPr/>
        <a:lstStyle/>
        <a:p>
          <a:pPr>
            <a:spcAft>
              <a:spcPts val="1632"/>
            </a:spcAft>
          </a:pPr>
          <a:r>
            <a:rPr lang="fr-FR" sz="1800" dirty="0">
              <a:latin typeface="Open Sans" panose="020B0606030504020204" pitchFamily="34" charset="0"/>
              <a:ea typeface="Open Sans" panose="020B0606030504020204" pitchFamily="34" charset="0"/>
              <a:cs typeface="Open Sans" panose="020B0606030504020204" pitchFamily="34" charset="0"/>
            </a:rPr>
            <a:t>Écoutez activement et faites preuve d'ouverture d'esprit</a:t>
          </a:r>
        </a:p>
      </dgm:t>
    </dgm:pt>
    <dgm:pt modelId="{8C9CAE6B-17E7-EE43-A871-D4ACD4F3D977}" type="parTrans" cxnId="{5CBE32C9-4696-E340-853A-454209FF29A6}">
      <dgm:prSet/>
      <dgm:spPr/>
      <dgm:t>
        <a:bodyPr/>
        <a:lstStyle/>
        <a:p>
          <a:endParaRPr lang="en-GB"/>
        </a:p>
      </dgm:t>
    </dgm:pt>
    <dgm:pt modelId="{8EAB8F2A-D48B-E043-9682-21022A2BAE02}" type="sibTrans" cxnId="{5CBE32C9-4696-E340-853A-454209FF29A6}">
      <dgm:prSet/>
      <dgm:spPr/>
      <dgm:t>
        <a:bodyPr/>
        <a:lstStyle/>
        <a:p>
          <a:endParaRPr lang="en-GB"/>
        </a:p>
      </dgm:t>
    </dgm:pt>
    <dgm:pt modelId="{D1B188AD-9A9D-BF43-90D0-797A22D13C27}">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Demandez un consentement éclairé</a:t>
          </a:r>
        </a:p>
      </dgm:t>
    </dgm:pt>
    <dgm:pt modelId="{86563FD9-3E08-6740-8748-0723D56019CB}" type="parTrans" cxnId="{14A76ABF-AA1A-0645-8309-7A9FDC1D4E89}">
      <dgm:prSet/>
      <dgm:spPr/>
      <dgm:t>
        <a:bodyPr/>
        <a:lstStyle/>
        <a:p>
          <a:endParaRPr lang="en-GB"/>
        </a:p>
      </dgm:t>
    </dgm:pt>
    <dgm:pt modelId="{13117419-3AFC-CD4A-B305-533DBA48EBEB}" type="sibTrans" cxnId="{14A76ABF-AA1A-0645-8309-7A9FDC1D4E89}">
      <dgm:prSet/>
      <dgm:spPr/>
      <dgm:t>
        <a:bodyPr/>
        <a:lstStyle/>
        <a:p>
          <a:endParaRPr lang="en-GB"/>
        </a:p>
      </dgm:t>
    </dgm:pt>
    <dgm:pt modelId="{1D6D2884-754F-0A4D-9FA8-931B79803825}">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Rédigez un rapport</a:t>
          </a:r>
        </a:p>
      </dgm:t>
    </dgm:pt>
    <dgm:pt modelId="{BEA9BF77-320E-9B44-A675-D4A549F3B85C}" type="parTrans" cxnId="{E3F91031-42C5-BA42-A750-F0A50B891722}">
      <dgm:prSet/>
      <dgm:spPr/>
      <dgm:t>
        <a:bodyPr/>
        <a:lstStyle/>
        <a:p>
          <a:endParaRPr lang="en-GB"/>
        </a:p>
      </dgm:t>
    </dgm:pt>
    <dgm:pt modelId="{1B0D9BA5-5FD4-5E4E-9D77-4CA507799CDD}" type="sibTrans" cxnId="{E3F91031-42C5-BA42-A750-F0A50B891722}">
      <dgm:prSet/>
      <dgm:spPr/>
      <dgm:t>
        <a:bodyPr/>
        <a:lstStyle/>
        <a:p>
          <a:endParaRPr lang="en-GB"/>
        </a:p>
      </dgm:t>
    </dgm:pt>
    <dgm:pt modelId="{BE4280C3-21F4-4148-9F37-B44620441D25}">
      <dgm:prSet phldrT="[Text]" custT="1"/>
      <dgm:spPr>
        <a:solidFill>
          <a:schemeClr val="bg2">
            <a:lumMod val="20000"/>
            <a:lumOff val="80000"/>
            <a:alpha val="90000"/>
          </a:schemeClr>
        </a:solidFill>
      </dgm:spPr>
      <dgm:t>
        <a:bodyPr/>
        <a:lstStyle/>
        <a:p>
          <a:pPr>
            <a:spcAft>
              <a:spcPts val="1632"/>
            </a:spcAft>
          </a:pPr>
          <a:r>
            <a:rPr lang="fr-FR" sz="1800">
              <a:latin typeface="Open Sans" panose="020B0606030504020204" pitchFamily="34" charset="0"/>
              <a:ea typeface="Open Sans" panose="020B0606030504020204" pitchFamily="34" charset="0"/>
              <a:cs typeface="Open Sans" panose="020B0606030504020204" pitchFamily="34" charset="0"/>
            </a:rPr>
            <a:t>Demandez des suggestions</a:t>
          </a:r>
        </a:p>
      </dgm:t>
    </dgm:pt>
    <dgm:pt modelId="{322992B6-3369-BE46-AF03-D657B4C65CD2}" type="parTrans" cxnId="{153D5FEA-AAA1-7149-9595-B7CBF394722B}">
      <dgm:prSet/>
      <dgm:spPr/>
      <dgm:t>
        <a:bodyPr/>
        <a:lstStyle/>
        <a:p>
          <a:endParaRPr lang="en-GB"/>
        </a:p>
      </dgm:t>
    </dgm:pt>
    <dgm:pt modelId="{5D473A71-D313-714B-9F9A-20685EBAF88E}" type="sibTrans" cxnId="{153D5FEA-AAA1-7149-9595-B7CBF394722B}">
      <dgm:prSet/>
      <dgm:spPr/>
      <dgm:t>
        <a:bodyPr/>
        <a:lstStyle/>
        <a:p>
          <a:endParaRPr lang="en-GB"/>
        </a:p>
      </dgm:t>
    </dgm:pt>
    <dgm:pt modelId="{1DA682EA-30E7-654F-AF7D-38F6CFE98ED8}">
      <dgm:prSet phldrT="[Text]"/>
      <dgm:spPr/>
      <dgm:t>
        <a:bodyPr/>
        <a:lstStyle/>
        <a:p>
          <a:r>
            <a:rPr lang="fr-FR" b="1">
              <a:solidFill>
                <a:schemeClr val="tx2"/>
              </a:solidFill>
              <a:latin typeface="Montserrat" pitchFamily="2" charset="77"/>
            </a:rPr>
            <a:t>APRÈS</a:t>
          </a:r>
        </a:p>
      </dgm:t>
    </dgm:pt>
    <dgm:pt modelId="{A296433F-9678-364C-A67B-87E60DEF57D3}" type="parTrans" cxnId="{FBDE8542-C7B6-2045-86D3-BDD9F71FC040}">
      <dgm:prSet/>
      <dgm:spPr/>
      <dgm:t>
        <a:bodyPr/>
        <a:lstStyle/>
        <a:p>
          <a:endParaRPr lang="en-GB"/>
        </a:p>
      </dgm:t>
    </dgm:pt>
    <dgm:pt modelId="{8179408F-A1F9-5648-9B26-A4D5171FE527}" type="sibTrans" cxnId="{FBDE8542-C7B6-2045-86D3-BDD9F71FC040}">
      <dgm:prSet/>
      <dgm:spPr/>
      <dgm:t>
        <a:bodyPr/>
        <a:lstStyle/>
        <a:p>
          <a:endParaRPr lang="en-GB"/>
        </a:p>
      </dgm:t>
    </dgm:pt>
    <dgm:pt modelId="{16C51557-5209-314F-832A-F6D0BF0A6BA9}">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Remerciez la personne</a:t>
          </a:r>
        </a:p>
      </dgm:t>
    </dgm:pt>
    <dgm:pt modelId="{55662710-412A-874C-B00F-563F1880E03E}" type="parTrans" cxnId="{6CC5BA83-8854-1741-9550-A115D3832C4E}">
      <dgm:prSet/>
      <dgm:spPr/>
      <dgm:t>
        <a:bodyPr/>
        <a:lstStyle/>
        <a:p>
          <a:endParaRPr lang="en-GB"/>
        </a:p>
      </dgm:t>
    </dgm:pt>
    <dgm:pt modelId="{3880492D-427A-8945-83FE-4377E688C7D9}" type="sibTrans" cxnId="{6CC5BA83-8854-1741-9550-A115D3832C4E}">
      <dgm:prSet/>
      <dgm:spPr/>
      <dgm:t>
        <a:bodyPr/>
        <a:lstStyle/>
        <a:p>
          <a:endParaRPr lang="en-GB"/>
        </a:p>
      </dgm:t>
    </dgm:pt>
    <dgm:pt modelId="{AB9BC038-3FA8-C041-ABAC-16DC50AF3566}">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Quand et comment ils recevront une réponse</a:t>
          </a:r>
        </a:p>
      </dgm:t>
    </dgm:pt>
    <dgm:pt modelId="{7C7D580A-3743-6D4F-B4C0-6BB9A32BC4D7}" type="parTrans" cxnId="{7AAEE3AB-D7EE-C540-91DE-87AE032C4393}">
      <dgm:prSet/>
      <dgm:spPr/>
      <dgm:t>
        <a:bodyPr/>
        <a:lstStyle/>
        <a:p>
          <a:endParaRPr lang="en-GB"/>
        </a:p>
      </dgm:t>
    </dgm:pt>
    <dgm:pt modelId="{21B62A78-C7DE-1B47-9BED-83672027FBD9}" type="sibTrans" cxnId="{7AAEE3AB-D7EE-C540-91DE-87AE032C4393}">
      <dgm:prSet/>
      <dgm:spPr/>
      <dgm:t>
        <a:bodyPr/>
        <a:lstStyle/>
        <a:p>
          <a:endParaRPr lang="en-GB"/>
        </a:p>
      </dgm:t>
    </dgm:pt>
    <dgm:pt modelId="{43325DFB-5A2C-6E48-953B-8277BFE307AB}">
      <dgm:prSet phldrT="[Text]" custT="1"/>
      <dgm:spPr>
        <a:solidFill>
          <a:schemeClr val="bg2">
            <a:lumMod val="20000"/>
            <a:lumOff val="80000"/>
            <a:alpha val="90000"/>
          </a:schemeClr>
        </a:solidFill>
      </dgm:spPr>
      <dgm:t>
        <a:bodyPr/>
        <a:lstStyle/>
        <a:p>
          <a:pPr>
            <a:spcAft>
              <a:spcPts val="1632"/>
            </a:spcAft>
          </a:pPr>
          <a:r>
            <a:rPr lang="fr-FR" sz="2400" dirty="0">
              <a:latin typeface="Open Sans" panose="020B0606030504020204" pitchFamily="34" charset="0"/>
              <a:ea typeface="Open Sans" panose="020B0606030504020204" pitchFamily="34" charset="0"/>
              <a:cs typeface="Open Sans" panose="020B0606030504020204" pitchFamily="34" charset="0"/>
            </a:rPr>
            <a:t>Expliquez pourquoi le retour d'information est recueilli et comment il sera utilisé</a:t>
          </a:r>
        </a:p>
      </dgm:t>
    </dgm:pt>
    <dgm:pt modelId="{BD332996-438B-794B-8CC5-2F0082873E44}" type="parTrans" cxnId="{26B86822-CE68-4D48-8558-77EEC2CF2B4F}">
      <dgm:prSet/>
      <dgm:spPr/>
      <dgm:t>
        <a:bodyPr/>
        <a:lstStyle/>
        <a:p>
          <a:endParaRPr lang="en-GB"/>
        </a:p>
      </dgm:t>
    </dgm:pt>
    <dgm:pt modelId="{415A2CEC-4AD4-D246-806C-D90CFA6A7229}" type="sibTrans" cxnId="{26B86822-CE68-4D48-8558-77EEC2CF2B4F}">
      <dgm:prSet/>
      <dgm:spPr/>
      <dgm:t>
        <a:bodyPr/>
        <a:lstStyle/>
        <a:p>
          <a:endParaRPr lang="en-GB"/>
        </a:p>
      </dgm:t>
    </dgm:pt>
    <dgm:pt modelId="{F16460EC-6F04-3642-9249-794B1B4C29CB}">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Gérez les attentes</a:t>
          </a:r>
        </a:p>
      </dgm:t>
    </dgm:pt>
    <dgm:pt modelId="{A5AAC32E-955E-784F-A40E-ED684783EFCB}" type="parTrans" cxnId="{F446F65C-B9F5-9B45-B114-17FAD083D148}">
      <dgm:prSet/>
      <dgm:spPr/>
      <dgm:t>
        <a:bodyPr/>
        <a:lstStyle/>
        <a:p>
          <a:endParaRPr lang="en-GB"/>
        </a:p>
      </dgm:t>
    </dgm:pt>
    <dgm:pt modelId="{955B72CE-5F19-504B-B07E-A695B9F28535}" type="sibTrans" cxnId="{F446F65C-B9F5-9B45-B114-17FAD083D148}">
      <dgm:prSet/>
      <dgm:spPr/>
      <dgm:t>
        <a:bodyPr/>
        <a:lstStyle/>
        <a:p>
          <a:endParaRPr lang="en-GB"/>
        </a:p>
      </dgm:t>
    </dgm:pt>
    <dgm:pt modelId="{823E5636-19A6-A243-B6C4-621C83DF2BE1}">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Expliquez comment les données seront utilisées</a:t>
          </a:r>
        </a:p>
      </dgm:t>
    </dgm:pt>
    <dgm:pt modelId="{A4CF1FF1-1FA9-1D4A-8B7A-38DA5977C779}" type="parTrans" cxnId="{CFD4D21D-2E18-AD44-8333-D3E1A9C6D515}">
      <dgm:prSet/>
      <dgm:spPr/>
      <dgm:t>
        <a:bodyPr/>
        <a:lstStyle/>
        <a:p>
          <a:endParaRPr lang="en-GB"/>
        </a:p>
      </dgm:t>
    </dgm:pt>
    <dgm:pt modelId="{08F922C2-CF50-3B49-B609-186FC357FCA4}" type="sibTrans" cxnId="{CFD4D21D-2E18-AD44-8333-D3E1A9C6D515}">
      <dgm:prSet/>
      <dgm:spPr/>
      <dgm:t>
        <a:bodyPr/>
        <a:lstStyle/>
        <a:p>
          <a:endParaRPr lang="en-GB"/>
        </a:p>
      </dgm:t>
    </dgm:pt>
    <dgm:pt modelId="{8613A98B-F77D-EA4E-8039-07A5C270E221}">
      <dgm:prSet phldrT="[Text]" custT="1"/>
      <dgm:spPr>
        <a:solidFill>
          <a:schemeClr val="bg2">
            <a:lumMod val="20000"/>
            <a:lumOff val="80000"/>
            <a:alpha val="90000"/>
          </a:schemeClr>
        </a:solidFill>
      </dgm:spPr>
      <dgm:t>
        <a:bodyPr/>
        <a:lstStyle/>
        <a:p>
          <a:pPr>
            <a:spcAft>
              <a:spcPts val="1632"/>
            </a:spcAft>
          </a:pPr>
          <a:r>
            <a:rPr lang="fr-FR" sz="1800">
              <a:latin typeface="Open Sans" panose="020B0606030504020204" pitchFamily="34" charset="0"/>
              <a:ea typeface="Open Sans" panose="020B0606030504020204" pitchFamily="34" charset="0"/>
              <a:cs typeface="Open Sans" panose="020B0606030504020204" pitchFamily="34" charset="0"/>
            </a:rPr>
            <a:t>Exprimez de l'empathie</a:t>
          </a:r>
        </a:p>
      </dgm:t>
    </dgm:pt>
    <dgm:pt modelId="{6D2F8E5E-B6E9-0143-A321-6A09E48458EC}" type="parTrans" cxnId="{97ED8187-B78C-CE46-A754-80A97B7390A2}">
      <dgm:prSet/>
      <dgm:spPr/>
      <dgm:t>
        <a:bodyPr/>
        <a:lstStyle/>
        <a:p>
          <a:endParaRPr lang="en-GB"/>
        </a:p>
      </dgm:t>
    </dgm:pt>
    <dgm:pt modelId="{69AB9FD8-8FA9-3F47-932C-E30C9DD288B2}" type="sibTrans" cxnId="{97ED8187-B78C-CE46-A754-80A97B7390A2}">
      <dgm:prSet/>
      <dgm:spPr/>
      <dgm:t>
        <a:bodyPr/>
        <a:lstStyle/>
        <a:p>
          <a:endParaRPr lang="en-GB"/>
        </a:p>
      </dgm:t>
    </dgm:pt>
    <dgm:pt modelId="{2DA65B5F-D035-CC4B-8A1C-2177B7ABBC11}">
      <dgm:prSet phldrT="[Text]" custT="1"/>
      <dgm:spPr>
        <a:solidFill>
          <a:schemeClr val="bg2">
            <a:lumMod val="20000"/>
            <a:lumOff val="80000"/>
            <a:alpha val="90000"/>
          </a:schemeClr>
        </a:solidFill>
      </dgm:spPr>
      <dgm:t>
        <a:bodyPr/>
        <a:lstStyle/>
        <a:p>
          <a:pPr>
            <a:spcAft>
              <a:spcPts val="1632"/>
            </a:spcAft>
          </a:pPr>
          <a:r>
            <a:rPr lang="fr-FR" sz="1800" dirty="0">
              <a:latin typeface="Open Sans" panose="020B0606030504020204" pitchFamily="34" charset="0"/>
              <a:ea typeface="Open Sans" panose="020B0606030504020204" pitchFamily="34" charset="0"/>
              <a:cs typeface="Open Sans" panose="020B0606030504020204" pitchFamily="34" charset="0"/>
            </a:rPr>
            <a:t>Consignez soigneusement le retour d'information</a:t>
          </a:r>
        </a:p>
      </dgm:t>
    </dgm:pt>
    <dgm:pt modelId="{429A125C-A540-5642-85F7-8228AFEEA8AC}" type="sibTrans" cxnId="{3CD0E3F9-D5C8-F347-91F5-6C4DAE26707C}">
      <dgm:prSet/>
      <dgm:spPr/>
      <dgm:t>
        <a:bodyPr/>
        <a:lstStyle/>
        <a:p>
          <a:endParaRPr lang="en-GB"/>
        </a:p>
      </dgm:t>
    </dgm:pt>
    <dgm:pt modelId="{986BB783-D0F4-9945-B246-564F16C1AD68}" type="parTrans" cxnId="{3CD0E3F9-D5C8-F347-91F5-6C4DAE26707C}">
      <dgm:prSet/>
      <dgm:spPr/>
      <dgm:t>
        <a:bodyPr/>
        <a:lstStyle/>
        <a:p>
          <a:endParaRPr lang="en-GB"/>
        </a:p>
      </dgm:t>
    </dgm:pt>
    <dgm:pt modelId="{D91DFAA1-F8A2-6B40-9173-4708DAB0F7CF}">
      <dgm:prSet phldrT="[Text]" custT="1"/>
      <dgm:spPr>
        <a:solidFill>
          <a:schemeClr val="bg2">
            <a:lumMod val="20000"/>
            <a:lumOff val="80000"/>
            <a:alpha val="90000"/>
          </a:schemeClr>
        </a:solidFill>
      </dgm:spPr>
      <dgm:t>
        <a:bodyPr/>
        <a:lstStyle/>
        <a:p>
          <a:pPr>
            <a:spcAft>
              <a:spcPts val="1632"/>
            </a:spcAft>
          </a:pPr>
          <a:r>
            <a:rPr lang="fr-FR" sz="1800">
              <a:latin typeface="Open Sans" panose="020B0606030504020204" pitchFamily="34" charset="0"/>
              <a:ea typeface="Open Sans" panose="020B0606030504020204" pitchFamily="34" charset="0"/>
              <a:cs typeface="Open Sans" panose="020B0606030504020204" pitchFamily="34" charset="0"/>
            </a:rPr>
            <a:t>Ne remettez pas en cause ou ne désapprouvez pas</a:t>
          </a:r>
        </a:p>
      </dgm:t>
    </dgm:pt>
    <dgm:pt modelId="{E9BD8F7B-1547-BD40-B635-50654EF297A1}" type="parTrans" cxnId="{F4DAA281-E605-BC4A-8B8F-2B8D375A90BE}">
      <dgm:prSet/>
      <dgm:spPr/>
      <dgm:t>
        <a:bodyPr/>
        <a:lstStyle/>
        <a:p>
          <a:endParaRPr lang="en-GB"/>
        </a:p>
      </dgm:t>
    </dgm:pt>
    <dgm:pt modelId="{DF779131-2779-E740-A3F2-A6F70BF1CDE1}" type="sibTrans" cxnId="{F4DAA281-E605-BC4A-8B8F-2B8D375A90BE}">
      <dgm:prSet/>
      <dgm:spPr/>
      <dgm:t>
        <a:bodyPr/>
        <a:lstStyle/>
        <a:p>
          <a:endParaRPr lang="en-GB"/>
        </a:p>
      </dgm:t>
    </dgm:pt>
    <dgm:pt modelId="{9351FAAC-913F-C243-BDDC-864D3F6F0723}">
      <dgm:prSet phldrT="[Text]" custT="1"/>
      <dgm:spPr>
        <a:solidFill>
          <a:schemeClr val="bg2">
            <a:lumMod val="20000"/>
            <a:lumOff val="80000"/>
            <a:alpha val="90000"/>
          </a:schemeClr>
        </a:solidFill>
      </dgm:spPr>
      <dgm:t>
        <a:bodyPr/>
        <a:lstStyle/>
        <a:p>
          <a:pPr>
            <a:spcAft>
              <a:spcPts val="1632"/>
            </a:spcAft>
          </a:pPr>
          <a:r>
            <a:rPr lang="fr-FR" sz="1800">
              <a:latin typeface="Open Sans" panose="020B0606030504020204" pitchFamily="34" charset="0"/>
              <a:ea typeface="Open Sans" panose="020B0606030504020204" pitchFamily="34" charset="0"/>
              <a:cs typeface="Open Sans" panose="020B0606030504020204" pitchFamily="34" charset="0"/>
            </a:rPr>
            <a:t>Posez des questions</a:t>
          </a:r>
        </a:p>
      </dgm:t>
    </dgm:pt>
    <dgm:pt modelId="{D784DA43-2566-FF4E-8F4A-2C896606DBFB}" type="parTrans" cxnId="{E127C351-47C5-1344-AE60-16498FB6C3A8}">
      <dgm:prSet/>
      <dgm:spPr/>
      <dgm:t>
        <a:bodyPr/>
        <a:lstStyle/>
        <a:p>
          <a:endParaRPr lang="en-GB"/>
        </a:p>
      </dgm:t>
    </dgm:pt>
    <dgm:pt modelId="{DD7A8CF6-A66D-5B4E-8836-93DCC86C3F71}" type="sibTrans" cxnId="{E127C351-47C5-1344-AE60-16498FB6C3A8}">
      <dgm:prSet/>
      <dgm:spPr/>
      <dgm:t>
        <a:bodyPr/>
        <a:lstStyle/>
        <a:p>
          <a:endParaRPr lang="en-GB"/>
        </a:p>
      </dgm:t>
    </dgm:pt>
    <dgm:pt modelId="{1224D2C3-B8A7-F749-A099-86F089DAD58D}">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Ne faites pas de fausses promesses</a:t>
          </a:r>
        </a:p>
      </dgm:t>
    </dgm:pt>
    <dgm:pt modelId="{89CDF889-9CF1-C24C-9533-BAAA80C738A4}" type="parTrans" cxnId="{6F605E63-DE21-FF4B-9717-A98760CD88C2}">
      <dgm:prSet/>
      <dgm:spPr/>
    </dgm:pt>
    <dgm:pt modelId="{625A32AF-1CF2-164C-9FED-D0A1CBF4798B}" type="sibTrans" cxnId="{6F605E63-DE21-FF4B-9717-A98760CD88C2}">
      <dgm:prSet/>
      <dgm:spPr/>
    </dgm:pt>
    <dgm:pt modelId="{0BE971EC-9253-6745-AB33-F78E795A352E}">
      <dgm:prSet phldrT="[Text]" custT="1"/>
      <dgm:spPr>
        <a:solidFill>
          <a:schemeClr val="bg2">
            <a:lumMod val="20000"/>
            <a:lumOff val="80000"/>
            <a:alpha val="90000"/>
          </a:schemeClr>
        </a:solidFill>
      </dgm:spPr>
      <dgm:t>
        <a:bodyPr/>
        <a:lstStyle/>
        <a:p>
          <a:pPr>
            <a:spcAft>
              <a:spcPts val="1632"/>
            </a:spcAft>
          </a:pPr>
          <a:r>
            <a:rPr lang="fr-FR" sz="1800">
              <a:latin typeface="Open Sans" panose="020B0606030504020204" pitchFamily="34" charset="0"/>
              <a:ea typeface="Open Sans" panose="020B0606030504020204" pitchFamily="34" charset="0"/>
              <a:cs typeface="Open Sans" panose="020B0606030504020204" pitchFamily="34" charset="0"/>
            </a:rPr>
            <a:t>Fournissez des informations - mais n'inventez pas de réponse</a:t>
          </a:r>
        </a:p>
      </dgm:t>
    </dgm:pt>
    <dgm:pt modelId="{6C224D9D-88FD-4D42-90FF-94C04EB49569}" type="parTrans" cxnId="{B93CF081-E742-C54E-A3CA-0E62567A5871}">
      <dgm:prSet/>
      <dgm:spPr/>
    </dgm:pt>
    <dgm:pt modelId="{587676A5-AFBE-BE45-83C2-9A5FED0991FC}" type="sibTrans" cxnId="{B93CF081-E742-C54E-A3CA-0E62567A5871}">
      <dgm:prSet/>
      <dgm:spPr/>
    </dgm:pt>
    <dgm:pt modelId="{430E4889-5756-D54C-AB51-5AF7499BFA69}">
      <dgm:prSet phldrT="[Text]" custT="1"/>
      <dgm:spPr>
        <a:solidFill>
          <a:schemeClr val="bg2">
            <a:lumMod val="20000"/>
            <a:lumOff val="80000"/>
            <a:alpha val="90000"/>
          </a:schemeClr>
        </a:solidFill>
      </dgm:spPr>
      <dgm:t>
        <a:bodyPr/>
        <a:lstStyle/>
        <a:p>
          <a:pPr>
            <a:spcAft>
              <a:spcPts val="1632"/>
            </a:spcAft>
          </a:pPr>
          <a:r>
            <a:rPr lang="fr-FR" sz="2400">
              <a:latin typeface="Open Sans" panose="020B0606030504020204" pitchFamily="34" charset="0"/>
              <a:ea typeface="Open Sans" panose="020B0606030504020204" pitchFamily="34" charset="0"/>
              <a:cs typeface="Open Sans" panose="020B0606030504020204" pitchFamily="34" charset="0"/>
            </a:rPr>
            <a:t>Coordonnées de contact</a:t>
          </a:r>
        </a:p>
      </dgm:t>
    </dgm:pt>
    <dgm:pt modelId="{F4604EA9-76A9-7A43-BE08-2770CD0DB9FE}" type="parTrans" cxnId="{2DD6620A-189B-ED42-9E11-CD1EC4677C26}">
      <dgm:prSet/>
      <dgm:spPr/>
    </dgm:pt>
    <dgm:pt modelId="{AB4BB52C-F69E-7741-A831-13068999E3A5}" type="sibTrans" cxnId="{2DD6620A-189B-ED42-9E11-CD1EC4677C26}">
      <dgm:prSet/>
      <dgm:spPr/>
    </dgm:pt>
    <dgm:pt modelId="{B6AD36E7-E035-D340-8FA5-42E074ACBA4A}" type="pres">
      <dgm:prSet presAssocID="{847CD826-2DB4-D34B-AE9B-372FEF9729C0}" presName="Name0" presStyleCnt="0">
        <dgm:presLayoutVars>
          <dgm:dir/>
          <dgm:animLvl val="lvl"/>
          <dgm:resizeHandles val="exact"/>
        </dgm:presLayoutVars>
      </dgm:prSet>
      <dgm:spPr/>
    </dgm:pt>
    <dgm:pt modelId="{90F337F9-5E93-EA44-9394-9FE56CE848BA}" type="pres">
      <dgm:prSet presAssocID="{847CD826-2DB4-D34B-AE9B-372FEF9729C0}" presName="tSp" presStyleCnt="0"/>
      <dgm:spPr/>
    </dgm:pt>
    <dgm:pt modelId="{22411A45-F8DD-104C-AE7C-60FCAA906940}" type="pres">
      <dgm:prSet presAssocID="{847CD826-2DB4-D34B-AE9B-372FEF9729C0}" presName="bSp" presStyleCnt="0"/>
      <dgm:spPr/>
    </dgm:pt>
    <dgm:pt modelId="{82E29737-3A9E-444C-9677-A2EACABA41A2}" type="pres">
      <dgm:prSet presAssocID="{847CD826-2DB4-D34B-AE9B-372FEF9729C0}" presName="process" presStyleCnt="0"/>
      <dgm:spPr/>
    </dgm:pt>
    <dgm:pt modelId="{A0C2EE4F-A681-8548-8E6B-93E3CFC7C35A}" type="pres">
      <dgm:prSet presAssocID="{C8090327-3710-6140-957F-87D84D6A028D}" presName="composite1" presStyleCnt="0"/>
      <dgm:spPr/>
    </dgm:pt>
    <dgm:pt modelId="{40122102-7B48-B246-9D95-3162BCB99CF9}" type="pres">
      <dgm:prSet presAssocID="{C8090327-3710-6140-957F-87D84D6A028D}" presName="dummyNode1" presStyleLbl="node1" presStyleIdx="0" presStyleCnt="3"/>
      <dgm:spPr/>
    </dgm:pt>
    <dgm:pt modelId="{7E529833-4736-F14D-A376-CD4DF8FFAE53}" type="pres">
      <dgm:prSet presAssocID="{C8090327-3710-6140-957F-87D84D6A028D}" presName="childNode1" presStyleLbl="bgAcc1" presStyleIdx="0" presStyleCnt="3" custScaleX="103636" custScaleY="164229">
        <dgm:presLayoutVars>
          <dgm:bulletEnabled val="1"/>
        </dgm:presLayoutVars>
      </dgm:prSet>
      <dgm:spPr/>
    </dgm:pt>
    <dgm:pt modelId="{ED277599-E2EC-694E-B05F-CA906BA43EAD}" type="pres">
      <dgm:prSet presAssocID="{C8090327-3710-6140-957F-87D84D6A028D}" presName="childNode1tx" presStyleLbl="bgAcc1" presStyleIdx="0" presStyleCnt="3">
        <dgm:presLayoutVars>
          <dgm:bulletEnabled val="1"/>
        </dgm:presLayoutVars>
      </dgm:prSet>
      <dgm:spPr/>
    </dgm:pt>
    <dgm:pt modelId="{B4C44550-7EB8-D544-AFE4-0343E5BA8550}" type="pres">
      <dgm:prSet presAssocID="{C8090327-3710-6140-957F-87D84D6A028D}" presName="parentNode1" presStyleLbl="node1" presStyleIdx="0" presStyleCnt="3" custLinFactNeighborY="55485">
        <dgm:presLayoutVars>
          <dgm:chMax val="1"/>
          <dgm:bulletEnabled val="1"/>
        </dgm:presLayoutVars>
      </dgm:prSet>
      <dgm:spPr/>
    </dgm:pt>
    <dgm:pt modelId="{16BC79D2-8F5E-FA46-AAC2-44A30F60F3DF}" type="pres">
      <dgm:prSet presAssocID="{C8090327-3710-6140-957F-87D84D6A028D}" presName="connSite1" presStyleCnt="0"/>
      <dgm:spPr/>
    </dgm:pt>
    <dgm:pt modelId="{8E9A8D26-88A2-7243-93A3-204994C633AA}" type="pres">
      <dgm:prSet presAssocID="{BAEE4D87-C1D6-7A41-816C-ADD9FFBC529A}" presName="Name9" presStyleLbl="sibTrans2D1" presStyleIdx="0" presStyleCnt="2" custAng="797216" custLinFactNeighborY="-2583"/>
      <dgm:spPr/>
    </dgm:pt>
    <dgm:pt modelId="{9974C499-08B1-4E45-A011-0B5D3D0C693D}" type="pres">
      <dgm:prSet presAssocID="{5DE80DE8-90B4-C148-9C0B-326E88C66AC2}" presName="composite2" presStyleCnt="0"/>
      <dgm:spPr/>
    </dgm:pt>
    <dgm:pt modelId="{A97EEC1E-C964-6C41-92DE-C0701166FD72}" type="pres">
      <dgm:prSet presAssocID="{5DE80DE8-90B4-C148-9C0B-326E88C66AC2}" presName="dummyNode2" presStyleLbl="node1" presStyleIdx="0" presStyleCnt="3"/>
      <dgm:spPr/>
    </dgm:pt>
    <dgm:pt modelId="{9F016F6B-7AF3-6042-8E1B-F64BDBB6920B}" type="pres">
      <dgm:prSet presAssocID="{5DE80DE8-90B4-C148-9C0B-326E88C66AC2}" presName="childNode2" presStyleLbl="bgAcc1" presStyleIdx="1" presStyleCnt="3" custScaleX="103636" custScaleY="164229">
        <dgm:presLayoutVars>
          <dgm:bulletEnabled val="1"/>
        </dgm:presLayoutVars>
      </dgm:prSet>
      <dgm:spPr/>
    </dgm:pt>
    <dgm:pt modelId="{32E9CD15-75FF-644C-BEDF-7BC44B540376}" type="pres">
      <dgm:prSet presAssocID="{5DE80DE8-90B4-C148-9C0B-326E88C66AC2}" presName="childNode2tx" presStyleLbl="bgAcc1" presStyleIdx="1" presStyleCnt="3">
        <dgm:presLayoutVars>
          <dgm:bulletEnabled val="1"/>
        </dgm:presLayoutVars>
      </dgm:prSet>
      <dgm:spPr/>
    </dgm:pt>
    <dgm:pt modelId="{B91A43D1-7C12-AF49-800E-BE12951D1851}" type="pres">
      <dgm:prSet presAssocID="{5DE80DE8-90B4-C148-9C0B-326E88C66AC2}" presName="parentNode2" presStyleLbl="node1" presStyleIdx="1" presStyleCnt="3" custLinFactNeighborY="-54252">
        <dgm:presLayoutVars>
          <dgm:chMax val="0"/>
          <dgm:bulletEnabled val="1"/>
        </dgm:presLayoutVars>
      </dgm:prSet>
      <dgm:spPr/>
    </dgm:pt>
    <dgm:pt modelId="{DA1474CF-AE57-0642-9827-140116091777}" type="pres">
      <dgm:prSet presAssocID="{5DE80DE8-90B4-C148-9C0B-326E88C66AC2}" presName="connSite2" presStyleCnt="0"/>
      <dgm:spPr/>
    </dgm:pt>
    <dgm:pt modelId="{665EB68B-345A-D649-B838-4E5E50F5EAF3}" type="pres">
      <dgm:prSet presAssocID="{DE9ED42E-7610-DD48-A310-5378D0954F5B}" presName="Name18" presStyleLbl="sibTrans2D1" presStyleIdx="1" presStyleCnt="2" custAng="20937754" custLinFactNeighborY="1336"/>
      <dgm:spPr/>
    </dgm:pt>
    <dgm:pt modelId="{7D2A2F8C-447B-7847-941C-5FC3307E1AD4}" type="pres">
      <dgm:prSet presAssocID="{1DA682EA-30E7-654F-AF7D-38F6CFE98ED8}" presName="composite1" presStyleCnt="0"/>
      <dgm:spPr/>
    </dgm:pt>
    <dgm:pt modelId="{DF5EB7D6-EC40-4B45-97DB-10AC336B5AB6}" type="pres">
      <dgm:prSet presAssocID="{1DA682EA-30E7-654F-AF7D-38F6CFE98ED8}" presName="dummyNode1" presStyleLbl="node1" presStyleIdx="1" presStyleCnt="3"/>
      <dgm:spPr/>
    </dgm:pt>
    <dgm:pt modelId="{1BCB69E4-A89B-CE4C-A991-A3F115221847}" type="pres">
      <dgm:prSet presAssocID="{1DA682EA-30E7-654F-AF7D-38F6CFE98ED8}" presName="childNode1" presStyleLbl="bgAcc1" presStyleIdx="2" presStyleCnt="3" custScaleX="103636" custScaleY="164229">
        <dgm:presLayoutVars>
          <dgm:bulletEnabled val="1"/>
        </dgm:presLayoutVars>
      </dgm:prSet>
      <dgm:spPr/>
    </dgm:pt>
    <dgm:pt modelId="{5910310B-070F-BC49-BFD4-E66EA911860A}" type="pres">
      <dgm:prSet presAssocID="{1DA682EA-30E7-654F-AF7D-38F6CFE98ED8}" presName="childNode1tx" presStyleLbl="bgAcc1" presStyleIdx="2" presStyleCnt="3">
        <dgm:presLayoutVars>
          <dgm:bulletEnabled val="1"/>
        </dgm:presLayoutVars>
      </dgm:prSet>
      <dgm:spPr/>
    </dgm:pt>
    <dgm:pt modelId="{BF728790-CB76-A540-91AC-6493C36580F7}" type="pres">
      <dgm:prSet presAssocID="{1DA682EA-30E7-654F-AF7D-38F6CFE98ED8}" presName="parentNode1" presStyleLbl="node1" presStyleIdx="2" presStyleCnt="3" custLinFactNeighborY="55485">
        <dgm:presLayoutVars>
          <dgm:chMax val="1"/>
          <dgm:bulletEnabled val="1"/>
        </dgm:presLayoutVars>
      </dgm:prSet>
      <dgm:spPr/>
    </dgm:pt>
    <dgm:pt modelId="{29D05A2B-BFDA-9240-8822-24E096026F41}" type="pres">
      <dgm:prSet presAssocID="{1DA682EA-30E7-654F-AF7D-38F6CFE98ED8}" presName="connSite1" presStyleCnt="0"/>
      <dgm:spPr/>
    </dgm:pt>
  </dgm:ptLst>
  <dgm:cxnLst>
    <dgm:cxn modelId="{461E7403-5CC5-6A44-9031-BA7938931733}" type="presOf" srcId="{2DA65B5F-D035-CC4B-8A1C-2177B7ABBC11}" destId="{9F016F6B-7AF3-6042-8E1B-F64BDBB6920B}" srcOrd="0" destOrd="6" presId="urn:microsoft.com/office/officeart/2005/8/layout/hProcess4"/>
    <dgm:cxn modelId="{2DD6620A-189B-ED42-9E11-CD1EC4677C26}" srcId="{1DA682EA-30E7-654F-AF7D-38F6CFE98ED8}" destId="{430E4889-5756-D54C-AB51-5AF7499BFA69}" srcOrd="3" destOrd="0" parTransId="{F4604EA9-76A9-7A43-BE08-2770CD0DB9FE}" sibTransId="{AB4BB52C-F69E-7741-A831-13068999E3A5}"/>
    <dgm:cxn modelId="{85FA8A13-D2EA-A84E-9E23-DA4552A4E912}" type="presOf" srcId="{8613A98B-F77D-EA4E-8039-07A5C270E221}" destId="{32E9CD15-75FF-644C-BEDF-7BC44B540376}" srcOrd="1" destOrd="1" presId="urn:microsoft.com/office/officeart/2005/8/layout/hProcess4"/>
    <dgm:cxn modelId="{38391517-2869-B942-9FBD-7093289088BE}" type="presOf" srcId="{BE4280C3-21F4-4148-9F37-B44620441D25}" destId="{9F016F6B-7AF3-6042-8E1B-F64BDBB6920B}" srcOrd="0" destOrd="4" presId="urn:microsoft.com/office/officeart/2005/8/layout/hProcess4"/>
    <dgm:cxn modelId="{426FCE18-7D3D-1141-92E1-F4CEF0907682}" srcId="{847CD826-2DB4-D34B-AE9B-372FEF9729C0}" destId="{C8090327-3710-6140-957F-87D84D6A028D}" srcOrd="0" destOrd="0" parTransId="{14C60EC4-F386-254A-A995-7BA5424A5309}" sibTransId="{BAEE4D87-C1D6-7A41-816C-ADD9FFBC529A}"/>
    <dgm:cxn modelId="{DF36551B-C8D9-6B4A-B4E4-EB0F35B4912C}" type="presOf" srcId="{A3AD4D7A-D848-1B4B-830F-1CA10CB20A56}" destId="{ED277599-E2EC-694E-B05F-CA906BA43EAD}" srcOrd="1" destOrd="0" presId="urn:microsoft.com/office/officeart/2005/8/layout/hProcess4"/>
    <dgm:cxn modelId="{CFD4D21D-2E18-AD44-8333-D3E1A9C6D515}" srcId="{1DA682EA-30E7-654F-AF7D-38F6CFE98ED8}" destId="{823E5636-19A6-A243-B6C4-621C83DF2BE1}" srcOrd="1" destOrd="0" parTransId="{A4CF1FF1-1FA9-1D4A-8B7A-38DA5977C779}" sibTransId="{08F922C2-CF50-3B49-B609-186FC357FCA4}"/>
    <dgm:cxn modelId="{F2565822-365B-6E45-8FFA-4363805002D9}" type="presOf" srcId="{BE4280C3-21F4-4148-9F37-B44620441D25}" destId="{32E9CD15-75FF-644C-BEDF-7BC44B540376}" srcOrd="1" destOrd="4" presId="urn:microsoft.com/office/officeart/2005/8/layout/hProcess4"/>
    <dgm:cxn modelId="{26B86822-CE68-4D48-8558-77EEC2CF2B4F}" srcId="{C8090327-3710-6140-957F-87D84D6A028D}" destId="{43325DFB-5A2C-6E48-953B-8277BFE307AB}" srcOrd="1" destOrd="0" parTransId="{BD332996-438B-794B-8CC5-2F0082873E44}" sibTransId="{415A2CEC-4AD4-D246-806C-D90CFA6A7229}"/>
    <dgm:cxn modelId="{E3F91031-42C5-BA42-A750-F0A50B891722}" srcId="{C8090327-3710-6140-957F-87D84D6A028D}" destId="{1D6D2884-754F-0A4D-9FA8-931B79803825}" srcOrd="2" destOrd="0" parTransId="{BEA9BF77-320E-9B44-A675-D4A549F3B85C}" sibTransId="{1B0D9BA5-5FD4-5E4E-9D77-4CA507799CDD}"/>
    <dgm:cxn modelId="{8E2B0D32-EEF4-8741-946C-D6D429EEE1DB}" type="presOf" srcId="{1D6D2884-754F-0A4D-9FA8-931B79803825}" destId="{7E529833-4736-F14D-A376-CD4DF8FFAE53}" srcOrd="0" destOrd="2" presId="urn:microsoft.com/office/officeart/2005/8/layout/hProcess4"/>
    <dgm:cxn modelId="{B80B153E-816E-6E42-84CE-F882C57EF3B5}" type="presOf" srcId="{43325DFB-5A2C-6E48-953B-8277BFE307AB}" destId="{7E529833-4736-F14D-A376-CD4DF8FFAE53}" srcOrd="0" destOrd="1" presId="urn:microsoft.com/office/officeart/2005/8/layout/hProcess4"/>
    <dgm:cxn modelId="{98CC3741-18DD-1443-8E73-9827B67B7E87}" type="presOf" srcId="{430E4889-5756-D54C-AB51-5AF7499BFA69}" destId="{5910310B-070F-BC49-BFD4-E66EA911860A}" srcOrd="1" destOrd="3" presId="urn:microsoft.com/office/officeart/2005/8/layout/hProcess4"/>
    <dgm:cxn modelId="{FBDE8542-C7B6-2045-86D3-BDD9F71FC040}" srcId="{847CD826-2DB4-D34B-AE9B-372FEF9729C0}" destId="{1DA682EA-30E7-654F-AF7D-38F6CFE98ED8}" srcOrd="2" destOrd="0" parTransId="{A296433F-9678-364C-A67B-87E60DEF57D3}" sibTransId="{8179408F-A1F9-5648-9B26-A4D5171FE527}"/>
    <dgm:cxn modelId="{C8D34146-E70A-594E-A1A9-891858E115C2}" type="presOf" srcId="{F16460EC-6F04-3642-9249-794B1B4C29CB}" destId="{ED277599-E2EC-694E-B05F-CA906BA43EAD}" srcOrd="1" destOrd="3" presId="urn:microsoft.com/office/officeart/2005/8/layout/hProcess4"/>
    <dgm:cxn modelId="{E127C351-47C5-1344-AE60-16498FB6C3A8}" srcId="{5DE80DE8-90B4-C148-9C0B-326E88C66AC2}" destId="{9351FAAC-913F-C243-BDDC-864D3F6F0723}" srcOrd="3" destOrd="0" parTransId="{D784DA43-2566-FF4E-8F4A-2C896606DBFB}" sibTransId="{DD7A8CF6-A66D-5B4E-8836-93DCC86C3F71}"/>
    <dgm:cxn modelId="{8B377354-F1E4-CF43-8FE3-D8A97575F8FF}" type="presOf" srcId="{847CD826-2DB4-D34B-AE9B-372FEF9729C0}" destId="{B6AD36E7-E035-D340-8FA5-42E074ACBA4A}" srcOrd="0" destOrd="0" presId="urn:microsoft.com/office/officeart/2005/8/layout/hProcess4"/>
    <dgm:cxn modelId="{34E0C55B-4451-4844-BFA6-BA24F889BEDD}" type="presOf" srcId="{2DA65B5F-D035-CC4B-8A1C-2177B7ABBC11}" destId="{32E9CD15-75FF-644C-BEDF-7BC44B540376}" srcOrd="1" destOrd="6" presId="urn:microsoft.com/office/officeart/2005/8/layout/hProcess4"/>
    <dgm:cxn modelId="{EAC7635C-43F0-7647-9CE0-1622576F52F7}" type="presOf" srcId="{D1B188AD-9A9D-BF43-90D0-797A22D13C27}" destId="{ED277599-E2EC-694E-B05F-CA906BA43EAD}" srcOrd="1" destOrd="4" presId="urn:microsoft.com/office/officeart/2005/8/layout/hProcess4"/>
    <dgm:cxn modelId="{F446F65C-B9F5-9B45-B114-17FAD083D148}" srcId="{C8090327-3710-6140-957F-87D84D6A028D}" destId="{F16460EC-6F04-3642-9249-794B1B4C29CB}" srcOrd="3" destOrd="0" parTransId="{A5AAC32E-955E-784F-A40E-ED684783EFCB}" sibTransId="{955B72CE-5F19-504B-B07E-A695B9F28535}"/>
    <dgm:cxn modelId="{6F605E63-DE21-FF4B-9717-A98760CD88C2}" srcId="{1DA682EA-30E7-654F-AF7D-38F6CFE98ED8}" destId="{1224D2C3-B8A7-F749-A099-86F089DAD58D}" srcOrd="4" destOrd="0" parTransId="{89CDF889-9CF1-C24C-9533-BAAA80C738A4}" sibTransId="{625A32AF-1CF2-164C-9FED-D0A1CBF4798B}"/>
    <dgm:cxn modelId="{65E61166-BA5B-DF40-A2B9-48E4291F4D42}" type="presOf" srcId="{D91DFAA1-F8A2-6B40-9173-4708DAB0F7CF}" destId="{32E9CD15-75FF-644C-BEDF-7BC44B540376}" srcOrd="1" destOrd="2" presId="urn:microsoft.com/office/officeart/2005/8/layout/hProcess4"/>
    <dgm:cxn modelId="{C9E7B468-AA42-B840-821D-DB0617A75C72}" type="presOf" srcId="{F16460EC-6F04-3642-9249-794B1B4C29CB}" destId="{7E529833-4736-F14D-A376-CD4DF8FFAE53}" srcOrd="0" destOrd="3" presId="urn:microsoft.com/office/officeart/2005/8/layout/hProcess4"/>
    <dgm:cxn modelId="{8A3DBD6B-EDAA-F649-9BAB-ECAB10586D75}" type="presOf" srcId="{0BE971EC-9253-6745-AB33-F78E795A352E}" destId="{32E9CD15-75FF-644C-BEDF-7BC44B540376}" srcOrd="1" destOrd="5" presId="urn:microsoft.com/office/officeart/2005/8/layout/hProcess4"/>
    <dgm:cxn modelId="{1D4C636C-0806-334C-84E3-A33A1A55C22F}" type="presOf" srcId="{EAFF4C95-2D94-7341-8173-25805785513D}" destId="{32E9CD15-75FF-644C-BEDF-7BC44B540376}" srcOrd="1" destOrd="0" presId="urn:microsoft.com/office/officeart/2005/8/layout/hProcess4"/>
    <dgm:cxn modelId="{447F157B-4784-5247-911A-5766A6035CAF}" type="presOf" srcId="{AB9BC038-3FA8-C041-ABAC-16DC50AF3566}" destId="{1BCB69E4-A89B-CE4C-A991-A3F115221847}" srcOrd="0" destOrd="2" presId="urn:microsoft.com/office/officeart/2005/8/layout/hProcess4"/>
    <dgm:cxn modelId="{0ABF857D-B12B-F247-8F2A-182373918EF8}" type="presOf" srcId="{1DA682EA-30E7-654F-AF7D-38F6CFE98ED8}" destId="{BF728790-CB76-A540-91AC-6493C36580F7}" srcOrd="0" destOrd="0" presId="urn:microsoft.com/office/officeart/2005/8/layout/hProcess4"/>
    <dgm:cxn modelId="{F4DAA281-E605-BC4A-8B8F-2B8D375A90BE}" srcId="{5DE80DE8-90B4-C148-9C0B-326E88C66AC2}" destId="{D91DFAA1-F8A2-6B40-9173-4708DAB0F7CF}" srcOrd="2" destOrd="0" parTransId="{E9BD8F7B-1547-BD40-B635-50654EF297A1}" sibTransId="{DF779131-2779-E740-A3F2-A6F70BF1CDE1}"/>
    <dgm:cxn modelId="{B93CF081-E742-C54E-A3CA-0E62567A5871}" srcId="{5DE80DE8-90B4-C148-9C0B-326E88C66AC2}" destId="{0BE971EC-9253-6745-AB33-F78E795A352E}" srcOrd="5" destOrd="0" parTransId="{6C224D9D-88FD-4D42-90FF-94C04EB49569}" sibTransId="{587676A5-AFBE-BE45-83C2-9A5FED0991FC}"/>
    <dgm:cxn modelId="{6CC5BA83-8854-1741-9550-A115D3832C4E}" srcId="{1DA682EA-30E7-654F-AF7D-38F6CFE98ED8}" destId="{16C51557-5209-314F-832A-F6D0BF0A6BA9}" srcOrd="0" destOrd="0" parTransId="{55662710-412A-874C-B00F-563F1880E03E}" sibTransId="{3880492D-427A-8945-83FE-4377E688C7D9}"/>
    <dgm:cxn modelId="{6A0A3A84-05BE-344F-A50B-701DA7389E15}" type="presOf" srcId="{5DE80DE8-90B4-C148-9C0B-326E88C66AC2}" destId="{B91A43D1-7C12-AF49-800E-BE12951D1851}" srcOrd="0" destOrd="0" presId="urn:microsoft.com/office/officeart/2005/8/layout/hProcess4"/>
    <dgm:cxn modelId="{408BE486-CFB7-A644-8278-D1CCA1FA8F2E}" srcId="{C8090327-3710-6140-957F-87D84D6A028D}" destId="{A3AD4D7A-D848-1B4B-830F-1CA10CB20A56}" srcOrd="0" destOrd="0" parTransId="{6FA81EEA-EFE0-914E-B70A-0524145F0218}" sibTransId="{E43DB40D-02A5-D849-B15E-8D845A665D56}"/>
    <dgm:cxn modelId="{21374487-C549-7C48-AAEB-BACEBC0640B4}" type="presOf" srcId="{BAEE4D87-C1D6-7A41-816C-ADD9FFBC529A}" destId="{8E9A8D26-88A2-7243-93A3-204994C633AA}" srcOrd="0" destOrd="0" presId="urn:microsoft.com/office/officeart/2005/8/layout/hProcess4"/>
    <dgm:cxn modelId="{97ED8187-B78C-CE46-A754-80A97B7390A2}" srcId="{5DE80DE8-90B4-C148-9C0B-326E88C66AC2}" destId="{8613A98B-F77D-EA4E-8039-07A5C270E221}" srcOrd="1" destOrd="0" parTransId="{6D2F8E5E-B6E9-0143-A321-6A09E48458EC}" sibTransId="{69AB9FD8-8FA9-3F47-932C-E30C9DD288B2}"/>
    <dgm:cxn modelId="{B9FC188B-A662-A342-A506-77E2392E9EDA}" type="presOf" srcId="{EAFF4C95-2D94-7341-8173-25805785513D}" destId="{9F016F6B-7AF3-6042-8E1B-F64BDBB6920B}" srcOrd="0" destOrd="0" presId="urn:microsoft.com/office/officeart/2005/8/layout/hProcess4"/>
    <dgm:cxn modelId="{F379118D-7409-8C4A-9E2E-20BCEBF74459}" type="presOf" srcId="{43325DFB-5A2C-6E48-953B-8277BFE307AB}" destId="{ED277599-E2EC-694E-B05F-CA906BA43EAD}" srcOrd="1" destOrd="1" presId="urn:microsoft.com/office/officeart/2005/8/layout/hProcess4"/>
    <dgm:cxn modelId="{F719348F-E453-CA4D-8D2B-5AD5465F0015}" type="presOf" srcId="{D91DFAA1-F8A2-6B40-9173-4708DAB0F7CF}" destId="{9F016F6B-7AF3-6042-8E1B-F64BDBB6920B}" srcOrd="0" destOrd="2" presId="urn:microsoft.com/office/officeart/2005/8/layout/hProcess4"/>
    <dgm:cxn modelId="{D8A78193-7579-0443-A53A-82DCAEC60D7A}" type="presOf" srcId="{D1B188AD-9A9D-BF43-90D0-797A22D13C27}" destId="{7E529833-4736-F14D-A376-CD4DF8FFAE53}" srcOrd="0" destOrd="4" presId="urn:microsoft.com/office/officeart/2005/8/layout/hProcess4"/>
    <dgm:cxn modelId="{85259295-3170-A545-89A9-C8B4546F5798}" type="presOf" srcId="{A3AD4D7A-D848-1B4B-830F-1CA10CB20A56}" destId="{7E529833-4736-F14D-A376-CD4DF8FFAE53}" srcOrd="0" destOrd="0" presId="urn:microsoft.com/office/officeart/2005/8/layout/hProcess4"/>
    <dgm:cxn modelId="{0236019D-81B1-0247-BBE7-A2608FBF55C2}" srcId="{847CD826-2DB4-D34B-AE9B-372FEF9729C0}" destId="{5DE80DE8-90B4-C148-9C0B-326E88C66AC2}" srcOrd="1" destOrd="0" parTransId="{4E0FA625-58FC-BA4E-8F09-A8763CE3BA17}" sibTransId="{DE9ED42E-7610-DD48-A310-5378D0954F5B}"/>
    <dgm:cxn modelId="{37070E9F-95BA-4846-9625-19FB651D80BC}" type="presOf" srcId="{9351FAAC-913F-C243-BDDC-864D3F6F0723}" destId="{32E9CD15-75FF-644C-BEDF-7BC44B540376}" srcOrd="1" destOrd="3" presId="urn:microsoft.com/office/officeart/2005/8/layout/hProcess4"/>
    <dgm:cxn modelId="{E3A382A0-D5D5-4545-8E0F-06DDA52D0B9E}" type="presOf" srcId="{0BE971EC-9253-6745-AB33-F78E795A352E}" destId="{9F016F6B-7AF3-6042-8E1B-F64BDBB6920B}" srcOrd="0" destOrd="5" presId="urn:microsoft.com/office/officeart/2005/8/layout/hProcess4"/>
    <dgm:cxn modelId="{8D5DB7A7-F8BF-064C-B756-88D10B2F262E}" type="presOf" srcId="{430E4889-5756-D54C-AB51-5AF7499BFA69}" destId="{1BCB69E4-A89B-CE4C-A991-A3F115221847}" srcOrd="0" destOrd="3" presId="urn:microsoft.com/office/officeart/2005/8/layout/hProcess4"/>
    <dgm:cxn modelId="{7AAEE3AB-D7EE-C540-91DE-87AE032C4393}" srcId="{1DA682EA-30E7-654F-AF7D-38F6CFE98ED8}" destId="{AB9BC038-3FA8-C041-ABAC-16DC50AF3566}" srcOrd="2" destOrd="0" parTransId="{7C7D580A-3743-6D4F-B4C0-6BB9A32BC4D7}" sibTransId="{21B62A78-C7DE-1B47-9BED-83672027FBD9}"/>
    <dgm:cxn modelId="{6757C6B4-14B7-ED4C-B7C8-1DF892DBDF9B}" type="presOf" srcId="{9351FAAC-913F-C243-BDDC-864D3F6F0723}" destId="{9F016F6B-7AF3-6042-8E1B-F64BDBB6920B}" srcOrd="0" destOrd="3" presId="urn:microsoft.com/office/officeart/2005/8/layout/hProcess4"/>
    <dgm:cxn modelId="{C886BEB6-A16C-DC4B-92C9-8240A752DD19}" type="presOf" srcId="{1224D2C3-B8A7-F749-A099-86F089DAD58D}" destId="{1BCB69E4-A89B-CE4C-A991-A3F115221847}" srcOrd="0" destOrd="4" presId="urn:microsoft.com/office/officeart/2005/8/layout/hProcess4"/>
    <dgm:cxn modelId="{14F950BC-5AA8-8548-893E-42590616181A}" type="presOf" srcId="{8613A98B-F77D-EA4E-8039-07A5C270E221}" destId="{9F016F6B-7AF3-6042-8E1B-F64BDBB6920B}" srcOrd="0" destOrd="1" presId="urn:microsoft.com/office/officeart/2005/8/layout/hProcess4"/>
    <dgm:cxn modelId="{14A76ABF-AA1A-0645-8309-7A9FDC1D4E89}" srcId="{C8090327-3710-6140-957F-87D84D6A028D}" destId="{D1B188AD-9A9D-BF43-90D0-797A22D13C27}" srcOrd="4" destOrd="0" parTransId="{86563FD9-3E08-6740-8748-0723D56019CB}" sibTransId="{13117419-3AFC-CD4A-B305-533DBA48EBEB}"/>
    <dgm:cxn modelId="{F4143DC1-095D-A442-8364-4B719B9B572F}" type="presOf" srcId="{16C51557-5209-314F-832A-F6D0BF0A6BA9}" destId="{1BCB69E4-A89B-CE4C-A991-A3F115221847}" srcOrd="0" destOrd="0" presId="urn:microsoft.com/office/officeart/2005/8/layout/hProcess4"/>
    <dgm:cxn modelId="{5CBE32C9-4696-E340-853A-454209FF29A6}" srcId="{5DE80DE8-90B4-C148-9C0B-326E88C66AC2}" destId="{EAFF4C95-2D94-7341-8173-25805785513D}" srcOrd="0" destOrd="0" parTransId="{8C9CAE6B-17E7-EE43-A871-D4ACD4F3D977}" sibTransId="{8EAB8F2A-D48B-E043-9682-21022A2BAE02}"/>
    <dgm:cxn modelId="{BFFD29CF-5DA1-4B48-9199-7DF24353DB94}" type="presOf" srcId="{C8090327-3710-6140-957F-87D84D6A028D}" destId="{B4C44550-7EB8-D544-AFE4-0343E5BA8550}" srcOrd="0" destOrd="0" presId="urn:microsoft.com/office/officeart/2005/8/layout/hProcess4"/>
    <dgm:cxn modelId="{F7EE5CD2-6CD2-E640-A327-CE0F3E8FE0B0}" type="presOf" srcId="{DE9ED42E-7610-DD48-A310-5378D0954F5B}" destId="{665EB68B-345A-D649-B838-4E5E50F5EAF3}" srcOrd="0" destOrd="0" presId="urn:microsoft.com/office/officeart/2005/8/layout/hProcess4"/>
    <dgm:cxn modelId="{8FE8F7D2-25CD-1741-8056-BDB8AD1FA1D9}" type="presOf" srcId="{823E5636-19A6-A243-B6C4-621C83DF2BE1}" destId="{1BCB69E4-A89B-CE4C-A991-A3F115221847}" srcOrd="0" destOrd="1" presId="urn:microsoft.com/office/officeart/2005/8/layout/hProcess4"/>
    <dgm:cxn modelId="{54AC0BD8-D5FA-0748-B0EC-841ECD0127EA}" type="presOf" srcId="{823E5636-19A6-A243-B6C4-621C83DF2BE1}" destId="{5910310B-070F-BC49-BFD4-E66EA911860A}" srcOrd="1" destOrd="1" presId="urn:microsoft.com/office/officeart/2005/8/layout/hProcess4"/>
    <dgm:cxn modelId="{066DDDDB-D3FF-524F-9E3F-2BF7E4385A40}" type="presOf" srcId="{1D6D2884-754F-0A4D-9FA8-931B79803825}" destId="{ED277599-E2EC-694E-B05F-CA906BA43EAD}" srcOrd="1" destOrd="2" presId="urn:microsoft.com/office/officeart/2005/8/layout/hProcess4"/>
    <dgm:cxn modelId="{83C18EE4-9266-584B-9BAE-D15BC43A7FFA}" type="presOf" srcId="{AB9BC038-3FA8-C041-ABAC-16DC50AF3566}" destId="{5910310B-070F-BC49-BFD4-E66EA911860A}" srcOrd="1" destOrd="2" presId="urn:microsoft.com/office/officeart/2005/8/layout/hProcess4"/>
    <dgm:cxn modelId="{153D5FEA-AAA1-7149-9595-B7CBF394722B}" srcId="{5DE80DE8-90B4-C148-9C0B-326E88C66AC2}" destId="{BE4280C3-21F4-4148-9F37-B44620441D25}" srcOrd="4" destOrd="0" parTransId="{322992B6-3369-BE46-AF03-D657B4C65CD2}" sibTransId="{5D473A71-D313-714B-9F9A-20685EBAF88E}"/>
    <dgm:cxn modelId="{976C08EF-569E-C141-81BE-81BD167FE44F}" type="presOf" srcId="{16C51557-5209-314F-832A-F6D0BF0A6BA9}" destId="{5910310B-070F-BC49-BFD4-E66EA911860A}" srcOrd="1" destOrd="0" presId="urn:microsoft.com/office/officeart/2005/8/layout/hProcess4"/>
    <dgm:cxn modelId="{28E405F5-5A70-5846-9AE5-F482FF891201}" type="presOf" srcId="{1224D2C3-B8A7-F749-A099-86F089DAD58D}" destId="{5910310B-070F-BC49-BFD4-E66EA911860A}" srcOrd="1" destOrd="4" presId="urn:microsoft.com/office/officeart/2005/8/layout/hProcess4"/>
    <dgm:cxn modelId="{3CD0E3F9-D5C8-F347-91F5-6C4DAE26707C}" srcId="{5DE80DE8-90B4-C148-9C0B-326E88C66AC2}" destId="{2DA65B5F-D035-CC4B-8A1C-2177B7ABBC11}" srcOrd="6" destOrd="0" parTransId="{986BB783-D0F4-9945-B246-564F16C1AD68}" sibTransId="{429A125C-A540-5642-85F7-8228AFEEA8AC}"/>
    <dgm:cxn modelId="{77BF90F7-6B4B-2048-85DF-7D327A6EB6BE}" type="presParOf" srcId="{B6AD36E7-E035-D340-8FA5-42E074ACBA4A}" destId="{90F337F9-5E93-EA44-9394-9FE56CE848BA}" srcOrd="0" destOrd="0" presId="urn:microsoft.com/office/officeart/2005/8/layout/hProcess4"/>
    <dgm:cxn modelId="{11113E71-3920-2B4D-939C-66A1C822FCC9}" type="presParOf" srcId="{B6AD36E7-E035-D340-8FA5-42E074ACBA4A}" destId="{22411A45-F8DD-104C-AE7C-60FCAA906940}" srcOrd="1" destOrd="0" presId="urn:microsoft.com/office/officeart/2005/8/layout/hProcess4"/>
    <dgm:cxn modelId="{59CF4764-86DE-E249-9256-58D3F92B58CD}" type="presParOf" srcId="{B6AD36E7-E035-D340-8FA5-42E074ACBA4A}" destId="{82E29737-3A9E-444C-9677-A2EACABA41A2}" srcOrd="2" destOrd="0" presId="urn:microsoft.com/office/officeart/2005/8/layout/hProcess4"/>
    <dgm:cxn modelId="{064C1C8B-ADBE-D043-9F29-8D730007E4B1}" type="presParOf" srcId="{82E29737-3A9E-444C-9677-A2EACABA41A2}" destId="{A0C2EE4F-A681-8548-8E6B-93E3CFC7C35A}" srcOrd="0" destOrd="0" presId="urn:microsoft.com/office/officeart/2005/8/layout/hProcess4"/>
    <dgm:cxn modelId="{A45B10A9-55B3-1E4F-BE6A-FA54F175A891}" type="presParOf" srcId="{A0C2EE4F-A681-8548-8E6B-93E3CFC7C35A}" destId="{40122102-7B48-B246-9D95-3162BCB99CF9}" srcOrd="0" destOrd="0" presId="urn:microsoft.com/office/officeart/2005/8/layout/hProcess4"/>
    <dgm:cxn modelId="{7EF689F7-73CA-CB4E-846F-6EA48B4DFA99}" type="presParOf" srcId="{A0C2EE4F-A681-8548-8E6B-93E3CFC7C35A}" destId="{7E529833-4736-F14D-A376-CD4DF8FFAE53}" srcOrd="1" destOrd="0" presId="urn:microsoft.com/office/officeart/2005/8/layout/hProcess4"/>
    <dgm:cxn modelId="{FA3D2A4C-0567-BD42-BBAF-830D47FEF874}" type="presParOf" srcId="{A0C2EE4F-A681-8548-8E6B-93E3CFC7C35A}" destId="{ED277599-E2EC-694E-B05F-CA906BA43EAD}" srcOrd="2" destOrd="0" presId="urn:microsoft.com/office/officeart/2005/8/layout/hProcess4"/>
    <dgm:cxn modelId="{1367DBB7-053D-5D47-99D6-B6C6AA13BF01}" type="presParOf" srcId="{A0C2EE4F-A681-8548-8E6B-93E3CFC7C35A}" destId="{B4C44550-7EB8-D544-AFE4-0343E5BA8550}" srcOrd="3" destOrd="0" presId="urn:microsoft.com/office/officeart/2005/8/layout/hProcess4"/>
    <dgm:cxn modelId="{6AF3F945-881B-C846-BE5D-893C5677362D}" type="presParOf" srcId="{A0C2EE4F-A681-8548-8E6B-93E3CFC7C35A}" destId="{16BC79D2-8F5E-FA46-AAC2-44A30F60F3DF}" srcOrd="4" destOrd="0" presId="urn:microsoft.com/office/officeart/2005/8/layout/hProcess4"/>
    <dgm:cxn modelId="{CC2F858A-2D49-3248-AEEA-2639A6732D46}" type="presParOf" srcId="{82E29737-3A9E-444C-9677-A2EACABA41A2}" destId="{8E9A8D26-88A2-7243-93A3-204994C633AA}" srcOrd="1" destOrd="0" presId="urn:microsoft.com/office/officeart/2005/8/layout/hProcess4"/>
    <dgm:cxn modelId="{0A78CB8C-45BD-2742-A8C1-35A70F801B74}" type="presParOf" srcId="{82E29737-3A9E-444C-9677-A2EACABA41A2}" destId="{9974C499-08B1-4E45-A011-0B5D3D0C693D}" srcOrd="2" destOrd="0" presId="urn:microsoft.com/office/officeart/2005/8/layout/hProcess4"/>
    <dgm:cxn modelId="{0777D9A7-A6BE-FA48-85B7-35C730D9A4EA}" type="presParOf" srcId="{9974C499-08B1-4E45-A011-0B5D3D0C693D}" destId="{A97EEC1E-C964-6C41-92DE-C0701166FD72}" srcOrd="0" destOrd="0" presId="urn:microsoft.com/office/officeart/2005/8/layout/hProcess4"/>
    <dgm:cxn modelId="{DE7F709D-2BCD-B44B-B5CD-BD78BE8B23FE}" type="presParOf" srcId="{9974C499-08B1-4E45-A011-0B5D3D0C693D}" destId="{9F016F6B-7AF3-6042-8E1B-F64BDBB6920B}" srcOrd="1" destOrd="0" presId="urn:microsoft.com/office/officeart/2005/8/layout/hProcess4"/>
    <dgm:cxn modelId="{327580DF-330F-FC43-A6F8-4ED5FFD0E9FB}" type="presParOf" srcId="{9974C499-08B1-4E45-A011-0B5D3D0C693D}" destId="{32E9CD15-75FF-644C-BEDF-7BC44B540376}" srcOrd="2" destOrd="0" presId="urn:microsoft.com/office/officeart/2005/8/layout/hProcess4"/>
    <dgm:cxn modelId="{96DC76E7-FEA5-4846-B2E8-329682D0C2F2}" type="presParOf" srcId="{9974C499-08B1-4E45-A011-0B5D3D0C693D}" destId="{B91A43D1-7C12-AF49-800E-BE12951D1851}" srcOrd="3" destOrd="0" presId="urn:microsoft.com/office/officeart/2005/8/layout/hProcess4"/>
    <dgm:cxn modelId="{E38ED672-8BDF-6245-8B44-EF33A5FDE445}" type="presParOf" srcId="{9974C499-08B1-4E45-A011-0B5D3D0C693D}" destId="{DA1474CF-AE57-0642-9827-140116091777}" srcOrd="4" destOrd="0" presId="urn:microsoft.com/office/officeart/2005/8/layout/hProcess4"/>
    <dgm:cxn modelId="{98915FCA-6C3B-C54B-BD79-EB1C0FCC31B2}" type="presParOf" srcId="{82E29737-3A9E-444C-9677-A2EACABA41A2}" destId="{665EB68B-345A-D649-B838-4E5E50F5EAF3}" srcOrd="3" destOrd="0" presId="urn:microsoft.com/office/officeart/2005/8/layout/hProcess4"/>
    <dgm:cxn modelId="{772FB47E-161C-C84A-9821-4BFB1FB7A4F3}" type="presParOf" srcId="{82E29737-3A9E-444C-9677-A2EACABA41A2}" destId="{7D2A2F8C-447B-7847-941C-5FC3307E1AD4}" srcOrd="4" destOrd="0" presId="urn:microsoft.com/office/officeart/2005/8/layout/hProcess4"/>
    <dgm:cxn modelId="{6D4B1756-57CA-CD40-8A50-1A977D7583A0}" type="presParOf" srcId="{7D2A2F8C-447B-7847-941C-5FC3307E1AD4}" destId="{DF5EB7D6-EC40-4B45-97DB-10AC336B5AB6}" srcOrd="0" destOrd="0" presId="urn:microsoft.com/office/officeart/2005/8/layout/hProcess4"/>
    <dgm:cxn modelId="{DA3EEAF8-F29B-F542-AFAF-97A8C66A7D4D}" type="presParOf" srcId="{7D2A2F8C-447B-7847-941C-5FC3307E1AD4}" destId="{1BCB69E4-A89B-CE4C-A991-A3F115221847}" srcOrd="1" destOrd="0" presId="urn:microsoft.com/office/officeart/2005/8/layout/hProcess4"/>
    <dgm:cxn modelId="{53F79C17-CA03-8940-9BF6-2893A3B657F8}" type="presParOf" srcId="{7D2A2F8C-447B-7847-941C-5FC3307E1AD4}" destId="{5910310B-070F-BC49-BFD4-E66EA911860A}" srcOrd="2" destOrd="0" presId="urn:microsoft.com/office/officeart/2005/8/layout/hProcess4"/>
    <dgm:cxn modelId="{43D188EE-D6EF-3142-92E0-F548B5304946}" type="presParOf" srcId="{7D2A2F8C-447B-7847-941C-5FC3307E1AD4}" destId="{BF728790-CB76-A540-91AC-6493C36580F7}" srcOrd="3" destOrd="0" presId="urn:microsoft.com/office/officeart/2005/8/layout/hProcess4"/>
    <dgm:cxn modelId="{570DC32A-8585-3649-AEB2-FF2BA81AAF7A}" type="presParOf" srcId="{7D2A2F8C-447B-7847-941C-5FC3307E1AD4}" destId="{29D05A2B-BFDA-9240-8822-24E096026F4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15733-F319-224E-8F8D-57BD86484900}">
      <dsp:nvSpPr>
        <dsp:cNvPr id="0" name=""/>
        <dsp:cNvSpPr/>
      </dsp:nvSpPr>
      <dsp:spPr>
        <a:xfrm>
          <a:off x="0" y="4318"/>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tx2"/>
              </a:solidFill>
              <a:latin typeface="Montserrat" pitchFamily="2" charset="77"/>
            </a:rPr>
            <a:t>Questions</a:t>
          </a:r>
        </a:p>
      </dsp:txBody>
      <dsp:txXfrm>
        <a:off x="730096" y="4318"/>
        <a:ext cx="3624121" cy="1460191"/>
      </dsp:txXfrm>
    </dsp:sp>
    <dsp:sp modelId="{005DFE7A-A39D-E446-A4E9-8DBD57C143D4}">
      <dsp:nvSpPr>
        <dsp:cNvPr id="0" name=""/>
        <dsp:cNvSpPr/>
      </dsp:nvSpPr>
      <dsp:spPr>
        <a:xfrm>
          <a:off x="4662559" y="112435"/>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kern="1200">
              <a:latin typeface="Open Sans" panose="020B0606030504020204" pitchFamily="34" charset="0"/>
              <a:ea typeface="Open Sans" panose="020B0606030504020204" pitchFamily="34" charset="0"/>
              <a:cs typeface="Open Sans" panose="020B0606030504020204" pitchFamily="34" charset="0"/>
            </a:rPr>
            <a:t>Ce que les gens veulent savoir, les lacunes en matière d'information</a:t>
          </a:r>
        </a:p>
      </dsp:txBody>
      <dsp:txXfrm>
        <a:off x="5268538" y="112435"/>
        <a:ext cx="6550182" cy="1211958"/>
      </dsp:txXfrm>
    </dsp:sp>
    <dsp:sp modelId="{D922B84B-6C25-7C43-9081-B920BC1777F6}">
      <dsp:nvSpPr>
        <dsp:cNvPr id="0" name=""/>
        <dsp:cNvSpPr/>
      </dsp:nvSpPr>
      <dsp:spPr>
        <a:xfrm>
          <a:off x="12017966" y="128760"/>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i="1" kern="1200">
              <a:solidFill>
                <a:schemeClr val="accent3"/>
              </a:solidFill>
              <a:latin typeface="Open Sans" panose="020B0606030504020204" pitchFamily="34" charset="0"/>
              <a:ea typeface="Open Sans" panose="020B0606030504020204" pitchFamily="34" charset="0"/>
              <a:cs typeface="Open Sans" panose="020B0606030504020204" pitchFamily="34" charset="0"/>
            </a:rPr>
            <a:t>Où puis-je m'inscrire pour recevoir une aide ? </a:t>
          </a:r>
        </a:p>
      </dsp:txBody>
      <dsp:txXfrm>
        <a:off x="12623945" y="128760"/>
        <a:ext cx="3676749" cy="1211958"/>
      </dsp:txXfrm>
    </dsp:sp>
    <dsp:sp modelId="{627D582E-774D-C845-BE7B-3B71769564F0}">
      <dsp:nvSpPr>
        <dsp:cNvPr id="0" name=""/>
        <dsp:cNvSpPr/>
      </dsp:nvSpPr>
      <dsp:spPr>
        <a:xfrm>
          <a:off x="0" y="1635103"/>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tx2"/>
              </a:solidFill>
              <a:latin typeface="Montserrat" pitchFamily="2" charset="77"/>
            </a:rPr>
            <a:t>Demandes ou suggestions</a:t>
          </a:r>
        </a:p>
      </dsp:txBody>
      <dsp:txXfrm>
        <a:off x="730096" y="1635103"/>
        <a:ext cx="3624121" cy="1460191"/>
      </dsp:txXfrm>
    </dsp:sp>
    <dsp:sp modelId="{1027B1CA-92E1-794F-A6DD-0862358324D3}">
      <dsp:nvSpPr>
        <dsp:cNvPr id="0" name=""/>
        <dsp:cNvSpPr/>
      </dsp:nvSpPr>
      <dsp:spPr>
        <a:xfrm>
          <a:off x="4662559" y="1759843"/>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kern="1200">
              <a:latin typeface="Open Sans" panose="020B0606030504020204" pitchFamily="34" charset="0"/>
              <a:ea typeface="Open Sans" panose="020B0606030504020204" pitchFamily="34" charset="0"/>
              <a:cs typeface="Open Sans" panose="020B0606030504020204" pitchFamily="34" charset="0"/>
            </a:rPr>
            <a:t>Demandes d'aide ou idées de la communauté sur ce que nous pourrions faire mieux ou différemment</a:t>
          </a:r>
        </a:p>
      </dsp:txBody>
      <dsp:txXfrm>
        <a:off x="5268538" y="1759843"/>
        <a:ext cx="6550182" cy="1211958"/>
      </dsp:txXfrm>
    </dsp:sp>
    <dsp:sp modelId="{197BFE24-6566-894A-9BA4-994A8CBC3593}">
      <dsp:nvSpPr>
        <dsp:cNvPr id="0" name=""/>
        <dsp:cNvSpPr/>
      </dsp:nvSpPr>
      <dsp:spPr>
        <a:xfrm>
          <a:off x="12017966" y="1776168"/>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i="1" kern="1200">
              <a:solidFill>
                <a:schemeClr val="accent3"/>
              </a:solidFill>
              <a:latin typeface="Open Sans" panose="020B0606030504020204" pitchFamily="34" charset="0"/>
              <a:ea typeface="Open Sans" panose="020B0606030504020204" pitchFamily="34" charset="0"/>
              <a:cs typeface="Open Sans" panose="020B0606030504020204" pitchFamily="34" charset="0"/>
            </a:rPr>
            <a:t>S'il vous plaît, fournissez-nous de l'eau potable</a:t>
          </a:r>
        </a:p>
      </dsp:txBody>
      <dsp:txXfrm>
        <a:off x="12623945" y="1776168"/>
        <a:ext cx="3676749" cy="1211958"/>
      </dsp:txXfrm>
    </dsp:sp>
    <dsp:sp modelId="{C5D6E5D6-C5F0-E941-85F5-164EBC2EB43D}">
      <dsp:nvSpPr>
        <dsp:cNvPr id="0" name=""/>
        <dsp:cNvSpPr/>
      </dsp:nvSpPr>
      <dsp:spPr>
        <a:xfrm>
          <a:off x="0" y="3299721"/>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tx2"/>
              </a:solidFill>
              <a:latin typeface="Montserrat" pitchFamily="2" charset="77"/>
            </a:rPr>
            <a:t>Observations, croyances et perceptions</a:t>
          </a:r>
        </a:p>
      </dsp:txBody>
      <dsp:txXfrm>
        <a:off x="730096" y="3299721"/>
        <a:ext cx="3624121" cy="1460191"/>
      </dsp:txXfrm>
    </dsp:sp>
    <dsp:sp modelId="{95E4BFAA-0D1C-4D43-931C-C5DA9BF14EEE}">
      <dsp:nvSpPr>
        <dsp:cNvPr id="0" name=""/>
        <dsp:cNvSpPr/>
      </dsp:nvSpPr>
      <dsp:spPr>
        <a:xfrm>
          <a:off x="4662559" y="3424461"/>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kern="1200">
              <a:latin typeface="Open Sans" panose="020B0606030504020204" pitchFamily="34" charset="0"/>
              <a:ea typeface="Open Sans" panose="020B0606030504020204" pitchFamily="34" charset="0"/>
              <a:cs typeface="Open Sans" panose="020B0606030504020204" pitchFamily="34" charset="0"/>
            </a:rPr>
            <a:t>Ce que les gens pensent et comprennent de la situation ou d'une question spécifique, y compris les rumeurs</a:t>
          </a:r>
        </a:p>
      </dsp:txBody>
      <dsp:txXfrm>
        <a:off x="5268538" y="3424461"/>
        <a:ext cx="6550182" cy="1211958"/>
      </dsp:txXfrm>
    </dsp:sp>
    <dsp:sp modelId="{4B4D1C6D-FE33-F841-BE2A-A5D7C7A68870}">
      <dsp:nvSpPr>
        <dsp:cNvPr id="0" name=""/>
        <dsp:cNvSpPr/>
      </dsp:nvSpPr>
      <dsp:spPr>
        <a:xfrm>
          <a:off x="12017966" y="3440786"/>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i="1" kern="1200">
              <a:solidFill>
                <a:schemeClr val="accent3"/>
              </a:solidFill>
              <a:latin typeface="Open Sans" panose="020B0606030504020204" pitchFamily="34" charset="0"/>
              <a:ea typeface="Open Sans" panose="020B0606030504020204" pitchFamily="34" charset="0"/>
              <a:cs typeface="Open Sans" panose="020B0606030504020204" pitchFamily="34" charset="0"/>
            </a:rPr>
            <a:t>Le vaccin COVID-19 vous rendra stérile</a:t>
          </a:r>
        </a:p>
      </dsp:txBody>
      <dsp:txXfrm>
        <a:off x="12623945" y="3440786"/>
        <a:ext cx="3676749" cy="1211958"/>
      </dsp:txXfrm>
    </dsp:sp>
    <dsp:sp modelId="{884D44E7-1F87-5B4C-9B91-58DCB8FB7D0E}">
      <dsp:nvSpPr>
        <dsp:cNvPr id="0" name=""/>
        <dsp:cNvSpPr/>
      </dsp:nvSpPr>
      <dsp:spPr>
        <a:xfrm>
          <a:off x="0" y="4964339"/>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fr-FR" sz="2800" b="0" kern="1200" dirty="0">
              <a:solidFill>
                <a:schemeClr val="tx2"/>
              </a:solidFill>
              <a:latin typeface="Montserrat" pitchFamily="2" charset="77"/>
            </a:rPr>
            <a:t>Rapports de préoccupations, d'incidents ou de réclamations</a:t>
          </a:r>
        </a:p>
      </dsp:txBody>
      <dsp:txXfrm>
        <a:off x="730096" y="4964339"/>
        <a:ext cx="3624121" cy="1460191"/>
      </dsp:txXfrm>
    </dsp:sp>
    <dsp:sp modelId="{65F5BF0F-60A1-CE42-AE5C-1466B8167406}">
      <dsp:nvSpPr>
        <dsp:cNvPr id="0" name=""/>
        <dsp:cNvSpPr/>
      </dsp:nvSpPr>
      <dsp:spPr>
        <a:xfrm>
          <a:off x="4662559" y="5089079"/>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kern="1200" dirty="0">
              <a:latin typeface="Open Sans" panose="020B0606030504020204" pitchFamily="34" charset="0"/>
              <a:ea typeface="Open Sans" panose="020B0606030504020204" pitchFamily="34" charset="0"/>
              <a:cs typeface="Open Sans" panose="020B0606030504020204" pitchFamily="34" charset="0"/>
            </a:rPr>
            <a:t>Problèmes liés à nos services ou à notre personnel, à la situation dans la communauté ou à d'autres organisations</a:t>
          </a:r>
        </a:p>
      </dsp:txBody>
      <dsp:txXfrm>
        <a:off x="5268538" y="5089079"/>
        <a:ext cx="6550182" cy="1211958"/>
      </dsp:txXfrm>
    </dsp:sp>
    <dsp:sp modelId="{87426196-BA8B-1C4B-93E2-C6733CCB7DF7}">
      <dsp:nvSpPr>
        <dsp:cNvPr id="0" name=""/>
        <dsp:cNvSpPr/>
      </dsp:nvSpPr>
      <dsp:spPr>
        <a:xfrm>
          <a:off x="12017966" y="5105404"/>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i="1" kern="120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J'ai dû payer pour être ajouté à la liste de distribution</a:t>
          </a:r>
        </a:p>
      </dsp:txBody>
      <dsp:txXfrm>
        <a:off x="12623945" y="5105404"/>
        <a:ext cx="3676749" cy="1211958"/>
      </dsp:txXfrm>
    </dsp:sp>
    <dsp:sp modelId="{CCCDAE01-BF5E-824C-BD8E-E474B18F8D0B}">
      <dsp:nvSpPr>
        <dsp:cNvPr id="0" name=""/>
        <dsp:cNvSpPr/>
      </dsp:nvSpPr>
      <dsp:spPr>
        <a:xfrm>
          <a:off x="0" y="6628957"/>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tx2"/>
              </a:solidFill>
              <a:latin typeface="Montserrat" pitchFamily="2" charset="77"/>
            </a:rPr>
            <a:t>Encouragement ou compliment</a:t>
          </a:r>
        </a:p>
      </dsp:txBody>
      <dsp:txXfrm>
        <a:off x="730096" y="6628957"/>
        <a:ext cx="3624121" cy="1460191"/>
      </dsp:txXfrm>
    </dsp:sp>
    <dsp:sp modelId="{A444DC44-27CE-D847-B77A-41889B080212}">
      <dsp:nvSpPr>
        <dsp:cNvPr id="0" name=""/>
        <dsp:cNvSpPr/>
      </dsp:nvSpPr>
      <dsp:spPr>
        <a:xfrm>
          <a:off x="4662559" y="6753697"/>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kern="1200">
              <a:latin typeface="Open Sans" panose="020B0606030504020204" pitchFamily="34" charset="0"/>
              <a:ea typeface="Open Sans" panose="020B0606030504020204" pitchFamily="34" charset="0"/>
              <a:cs typeface="Open Sans" panose="020B0606030504020204" pitchFamily="34" charset="0"/>
            </a:rPr>
            <a:t>Les réactions positives soulignent ce que les gens apprécient et doivent perdurer</a:t>
          </a:r>
        </a:p>
      </dsp:txBody>
      <dsp:txXfrm>
        <a:off x="5268538" y="6753697"/>
        <a:ext cx="6550182" cy="1211958"/>
      </dsp:txXfrm>
    </dsp:sp>
    <dsp:sp modelId="{272535F3-C020-E748-9E5B-3863A9A09D06}">
      <dsp:nvSpPr>
        <dsp:cNvPr id="0" name=""/>
        <dsp:cNvSpPr/>
      </dsp:nvSpPr>
      <dsp:spPr>
        <a:xfrm>
          <a:off x="12017966" y="6770022"/>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marL="0" lvl="0" indent="0" algn="ctr" defTabSz="1111250">
            <a:lnSpc>
              <a:spcPct val="90000"/>
            </a:lnSpc>
            <a:spcBef>
              <a:spcPct val="0"/>
            </a:spcBef>
            <a:spcAft>
              <a:spcPct val="35000"/>
            </a:spcAft>
            <a:buNone/>
          </a:pPr>
          <a:r>
            <a:rPr lang="fr-FR" sz="2500" i="1" kern="120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Nous apprécions beaucoup vos émissions de radio </a:t>
          </a:r>
        </a:p>
      </dsp:txBody>
      <dsp:txXfrm>
        <a:off x="12623945" y="6770022"/>
        <a:ext cx="3676749" cy="12119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29833-4736-F14D-A376-CD4DF8FFAE53}">
      <dsp:nvSpPr>
        <dsp:cNvPr id="0" name=""/>
        <dsp:cNvSpPr/>
      </dsp:nvSpPr>
      <dsp:spPr>
        <a:xfrm>
          <a:off x="1151307"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Présentez-vous ainsi que la Société nationale </a:t>
          </a:r>
        </a:p>
        <a:p>
          <a:pPr marL="228600" lvl="1" indent="-228600" algn="l" defTabSz="1066800">
            <a:lnSpc>
              <a:spcPct val="90000"/>
            </a:lnSpc>
            <a:spcBef>
              <a:spcPct val="0"/>
            </a:spcBef>
            <a:spcAft>
              <a:spcPts val="1632"/>
            </a:spcAft>
            <a:buChar char="•"/>
          </a:pPr>
          <a:r>
            <a:rPr lang="fr-FR" sz="2400" kern="1200" dirty="0">
              <a:latin typeface="Open Sans" panose="020B0606030504020204" pitchFamily="34" charset="0"/>
              <a:ea typeface="Open Sans" panose="020B0606030504020204" pitchFamily="34" charset="0"/>
              <a:cs typeface="Open Sans" panose="020B0606030504020204" pitchFamily="34" charset="0"/>
            </a:rPr>
            <a:t>Expliquez pourquoi le retour d'information est recueilli et comment il sera utilisé</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Rédigez un rapport</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Gérez les attentes</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Demandez un consentement éclairé</a:t>
          </a:r>
        </a:p>
      </dsp:txBody>
      <dsp:txXfrm>
        <a:off x="1283938" y="850754"/>
        <a:ext cx="4263077" cy="4385098"/>
      </dsp:txXfrm>
    </dsp:sp>
    <dsp:sp modelId="{8E9A8D26-88A2-7243-93A3-204994C633AA}">
      <dsp:nvSpPr>
        <dsp:cNvPr id="0" name=""/>
        <dsp:cNvSpPr/>
      </dsp:nvSpPr>
      <dsp:spPr>
        <a:xfrm rot="797216">
          <a:off x="3325382" y="2669806"/>
          <a:ext cx="5369156" cy="5369156"/>
        </a:xfrm>
        <a:prstGeom prst="leftCircularArrow">
          <a:avLst>
            <a:gd name="adj1" fmla="val 3717"/>
            <a:gd name="adj2" fmla="val 463586"/>
            <a:gd name="adj3" fmla="val 1561683"/>
            <a:gd name="adj4" fmla="val 8347075"/>
            <a:gd name="adj5" fmla="val 4336"/>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C44550-7EB8-D544-AFE4-0343E5BA8550}">
      <dsp:nvSpPr>
        <dsp:cNvPr id="0" name=""/>
        <dsp:cNvSpPr/>
      </dsp:nvSpPr>
      <dsp:spPr>
        <a:xfrm>
          <a:off x="2201737"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fr-FR" sz="5400" b="1" kern="1200">
              <a:solidFill>
                <a:schemeClr val="tx2"/>
              </a:solidFill>
              <a:latin typeface="Montserrat" pitchFamily="2" charset="77"/>
            </a:rPr>
            <a:t>AVANT</a:t>
          </a:r>
        </a:p>
      </dsp:txBody>
      <dsp:txXfrm>
        <a:off x="2246975" y="5609346"/>
        <a:ext cx="3793493" cy="1454050"/>
      </dsp:txXfrm>
    </dsp:sp>
    <dsp:sp modelId="{9F016F6B-7AF3-6042-8E1B-F64BDBB6920B}">
      <dsp:nvSpPr>
        <dsp:cNvPr id="0" name=""/>
        <dsp:cNvSpPr/>
      </dsp:nvSpPr>
      <dsp:spPr>
        <a:xfrm>
          <a:off x="7036029"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ts val="1632"/>
            </a:spcAft>
            <a:buChar char="•"/>
          </a:pPr>
          <a:r>
            <a:rPr lang="fr-FR" sz="1800" kern="1200" dirty="0">
              <a:latin typeface="Open Sans" panose="020B0606030504020204" pitchFamily="34" charset="0"/>
              <a:ea typeface="Open Sans" panose="020B0606030504020204" pitchFamily="34" charset="0"/>
              <a:cs typeface="Open Sans" panose="020B0606030504020204" pitchFamily="34" charset="0"/>
            </a:rPr>
            <a:t>Écoutez activement et faites preuve d'ouverture d'esprit</a:t>
          </a:r>
        </a:p>
        <a:p>
          <a:pPr marL="171450" lvl="1" indent="-171450" algn="l" defTabSz="800100">
            <a:lnSpc>
              <a:spcPct val="90000"/>
            </a:lnSpc>
            <a:spcBef>
              <a:spcPct val="0"/>
            </a:spcBef>
            <a:spcAft>
              <a:spcPts val="1632"/>
            </a:spcAft>
            <a:buChar char="•"/>
          </a:pPr>
          <a:r>
            <a:rPr lang="fr-FR" sz="1800" kern="1200">
              <a:latin typeface="Open Sans" panose="020B0606030504020204" pitchFamily="34" charset="0"/>
              <a:ea typeface="Open Sans" panose="020B0606030504020204" pitchFamily="34" charset="0"/>
              <a:cs typeface="Open Sans" panose="020B0606030504020204" pitchFamily="34" charset="0"/>
            </a:rPr>
            <a:t>Exprimez de l'empathie</a:t>
          </a:r>
        </a:p>
        <a:p>
          <a:pPr marL="171450" lvl="1" indent="-171450" algn="l" defTabSz="800100">
            <a:lnSpc>
              <a:spcPct val="90000"/>
            </a:lnSpc>
            <a:spcBef>
              <a:spcPct val="0"/>
            </a:spcBef>
            <a:spcAft>
              <a:spcPts val="1632"/>
            </a:spcAft>
            <a:buChar char="•"/>
          </a:pPr>
          <a:r>
            <a:rPr lang="fr-FR" sz="1800" kern="1200">
              <a:latin typeface="Open Sans" panose="020B0606030504020204" pitchFamily="34" charset="0"/>
              <a:ea typeface="Open Sans" panose="020B0606030504020204" pitchFamily="34" charset="0"/>
              <a:cs typeface="Open Sans" panose="020B0606030504020204" pitchFamily="34" charset="0"/>
            </a:rPr>
            <a:t>Ne remettez pas en cause ou ne désapprouvez pas</a:t>
          </a:r>
        </a:p>
        <a:p>
          <a:pPr marL="171450" lvl="1" indent="-171450" algn="l" defTabSz="800100">
            <a:lnSpc>
              <a:spcPct val="90000"/>
            </a:lnSpc>
            <a:spcBef>
              <a:spcPct val="0"/>
            </a:spcBef>
            <a:spcAft>
              <a:spcPts val="1632"/>
            </a:spcAft>
            <a:buChar char="•"/>
          </a:pPr>
          <a:r>
            <a:rPr lang="fr-FR" sz="1800" kern="1200">
              <a:latin typeface="Open Sans" panose="020B0606030504020204" pitchFamily="34" charset="0"/>
              <a:ea typeface="Open Sans" panose="020B0606030504020204" pitchFamily="34" charset="0"/>
              <a:cs typeface="Open Sans" panose="020B0606030504020204" pitchFamily="34" charset="0"/>
            </a:rPr>
            <a:t>Posez des questions</a:t>
          </a:r>
        </a:p>
        <a:p>
          <a:pPr marL="171450" lvl="1" indent="-171450" algn="l" defTabSz="800100">
            <a:lnSpc>
              <a:spcPct val="90000"/>
            </a:lnSpc>
            <a:spcBef>
              <a:spcPct val="0"/>
            </a:spcBef>
            <a:spcAft>
              <a:spcPts val="1632"/>
            </a:spcAft>
            <a:buChar char="•"/>
          </a:pPr>
          <a:r>
            <a:rPr lang="fr-FR" sz="1800" kern="1200">
              <a:latin typeface="Open Sans" panose="020B0606030504020204" pitchFamily="34" charset="0"/>
              <a:ea typeface="Open Sans" panose="020B0606030504020204" pitchFamily="34" charset="0"/>
              <a:cs typeface="Open Sans" panose="020B0606030504020204" pitchFamily="34" charset="0"/>
            </a:rPr>
            <a:t>Demandez des suggestions</a:t>
          </a:r>
        </a:p>
        <a:p>
          <a:pPr marL="171450" lvl="1" indent="-171450" algn="l" defTabSz="800100">
            <a:lnSpc>
              <a:spcPct val="90000"/>
            </a:lnSpc>
            <a:spcBef>
              <a:spcPct val="0"/>
            </a:spcBef>
            <a:spcAft>
              <a:spcPts val="1632"/>
            </a:spcAft>
            <a:buChar char="•"/>
          </a:pPr>
          <a:r>
            <a:rPr lang="fr-FR" sz="1800" kern="1200">
              <a:latin typeface="Open Sans" panose="020B0606030504020204" pitchFamily="34" charset="0"/>
              <a:ea typeface="Open Sans" panose="020B0606030504020204" pitchFamily="34" charset="0"/>
              <a:cs typeface="Open Sans" panose="020B0606030504020204" pitchFamily="34" charset="0"/>
            </a:rPr>
            <a:t>Fournissez des informations - mais n'inventez pas de réponse</a:t>
          </a:r>
        </a:p>
        <a:p>
          <a:pPr marL="171450" lvl="1" indent="-171450" algn="l" defTabSz="800100">
            <a:lnSpc>
              <a:spcPct val="90000"/>
            </a:lnSpc>
            <a:spcBef>
              <a:spcPct val="0"/>
            </a:spcBef>
            <a:spcAft>
              <a:spcPts val="1632"/>
            </a:spcAft>
            <a:buChar char="•"/>
          </a:pPr>
          <a:r>
            <a:rPr lang="fr-FR" sz="1800" kern="1200" dirty="0">
              <a:latin typeface="Open Sans" panose="020B0606030504020204" pitchFamily="34" charset="0"/>
              <a:ea typeface="Open Sans" panose="020B0606030504020204" pitchFamily="34" charset="0"/>
              <a:cs typeface="Open Sans" panose="020B0606030504020204" pitchFamily="34" charset="0"/>
            </a:rPr>
            <a:t>Consignez soigneusement le retour d'information</a:t>
          </a:r>
        </a:p>
      </dsp:txBody>
      <dsp:txXfrm>
        <a:off x="7168660" y="2119034"/>
        <a:ext cx="4263077" cy="4385098"/>
      </dsp:txXfrm>
    </dsp:sp>
    <dsp:sp modelId="{665EB68B-345A-D649-B838-4E5E50F5EAF3}">
      <dsp:nvSpPr>
        <dsp:cNvPr id="0" name=""/>
        <dsp:cNvSpPr/>
      </dsp:nvSpPr>
      <dsp:spPr>
        <a:xfrm rot="20937754">
          <a:off x="9185864" y="-868767"/>
          <a:ext cx="5913945" cy="5913945"/>
        </a:xfrm>
        <a:prstGeom prst="circularArrow">
          <a:avLst>
            <a:gd name="adj1" fmla="val 3375"/>
            <a:gd name="adj2" fmla="val 417452"/>
            <a:gd name="adj3" fmla="val 20002422"/>
            <a:gd name="adj4" fmla="val 13170896"/>
            <a:gd name="adj5" fmla="val 393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1A43D1-7C12-AF49-800E-BE12951D1851}">
      <dsp:nvSpPr>
        <dsp:cNvPr id="0" name=""/>
        <dsp:cNvSpPr/>
      </dsp:nvSpPr>
      <dsp:spPr>
        <a:xfrm>
          <a:off x="8086458" y="265296"/>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fr-FR" sz="5400" b="1" kern="1200">
              <a:solidFill>
                <a:schemeClr val="tx2"/>
              </a:solidFill>
              <a:latin typeface="Montserrat" pitchFamily="2" charset="77"/>
            </a:rPr>
            <a:t>PENDANT</a:t>
          </a:r>
        </a:p>
      </dsp:txBody>
      <dsp:txXfrm>
        <a:off x="8131696" y="310534"/>
        <a:ext cx="3793493" cy="1454050"/>
      </dsp:txXfrm>
    </dsp:sp>
    <dsp:sp modelId="{1BCB69E4-A89B-CE4C-A991-A3F115221847}">
      <dsp:nvSpPr>
        <dsp:cNvPr id="0" name=""/>
        <dsp:cNvSpPr/>
      </dsp:nvSpPr>
      <dsp:spPr>
        <a:xfrm>
          <a:off x="12920750"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Remerciez la personne</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Expliquez comment les données seront utilisées</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Quand et comment ils recevront une réponse</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Coordonnées de contact</a:t>
          </a:r>
        </a:p>
        <a:p>
          <a:pPr marL="228600" lvl="1" indent="-228600" algn="l" defTabSz="1066800">
            <a:lnSpc>
              <a:spcPct val="90000"/>
            </a:lnSpc>
            <a:spcBef>
              <a:spcPct val="0"/>
            </a:spcBef>
            <a:spcAft>
              <a:spcPts val="1632"/>
            </a:spcAft>
            <a:buChar char="•"/>
          </a:pPr>
          <a:r>
            <a:rPr lang="fr-FR" sz="2400" kern="1200">
              <a:latin typeface="Open Sans" panose="020B0606030504020204" pitchFamily="34" charset="0"/>
              <a:ea typeface="Open Sans" panose="020B0606030504020204" pitchFamily="34" charset="0"/>
              <a:cs typeface="Open Sans" panose="020B0606030504020204" pitchFamily="34" charset="0"/>
            </a:rPr>
            <a:t>Ne faites pas de fausses promesses</a:t>
          </a:r>
        </a:p>
      </dsp:txBody>
      <dsp:txXfrm>
        <a:off x="13053381" y="850754"/>
        <a:ext cx="4263077" cy="4385098"/>
      </dsp:txXfrm>
    </dsp:sp>
    <dsp:sp modelId="{BF728790-CB76-A540-91AC-6493C36580F7}">
      <dsp:nvSpPr>
        <dsp:cNvPr id="0" name=""/>
        <dsp:cNvSpPr/>
      </dsp:nvSpPr>
      <dsp:spPr>
        <a:xfrm>
          <a:off x="13971179"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68580" rIns="102870" bIns="68580" numCol="1" spcCol="1270" anchor="ctr" anchorCtr="0">
          <a:noAutofit/>
        </a:bodyPr>
        <a:lstStyle/>
        <a:p>
          <a:pPr marL="0" lvl="0" indent="0" algn="ctr" defTabSz="2400300">
            <a:lnSpc>
              <a:spcPct val="90000"/>
            </a:lnSpc>
            <a:spcBef>
              <a:spcPct val="0"/>
            </a:spcBef>
            <a:spcAft>
              <a:spcPct val="35000"/>
            </a:spcAft>
            <a:buNone/>
          </a:pPr>
          <a:r>
            <a:rPr lang="fr-FR" sz="5400" b="1" kern="1200">
              <a:solidFill>
                <a:schemeClr val="tx2"/>
              </a:solidFill>
              <a:latin typeface="Montserrat" pitchFamily="2" charset="77"/>
            </a:rPr>
            <a:t>APRÈS</a:t>
          </a:r>
        </a:p>
      </dsp:txBody>
      <dsp:txXfrm>
        <a:off x="14016417" y="5609346"/>
        <a:ext cx="3793493" cy="145405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1pPr>
            <a:lvl2pPr marL="914400" marR="0" lvl="1"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2pPr>
            <a:lvl3pPr marL="1371600" marR="0" lvl="2"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3pPr>
            <a:lvl4pPr marL="1828800" marR="0" lvl="3"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4pPr>
            <a:lvl5pPr marL="2286000" marR="0" lvl="4"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fr-FR" b="1" dirty="0"/>
              <a:t>NOTES DU FORMATEUR</a:t>
            </a:r>
          </a:p>
          <a:p>
            <a:pPr marL="0" lvl="0" indent="0" algn="l" rtl="0">
              <a:spcBef>
                <a:spcPts val="0"/>
              </a:spcBef>
              <a:spcAft>
                <a:spcPts val="0"/>
              </a:spcAft>
              <a:buNone/>
            </a:pPr>
            <a:endParaRPr lang="en-GB" sz="1804" b="1" i="0" u="none" strike="noStrike" dirty="0">
              <a:solidFill>
                <a:schemeClr val="dk1"/>
              </a:solidFill>
              <a:latin typeface="Calibri"/>
              <a:ea typeface="Calibri"/>
              <a:cs typeface="Calibri"/>
              <a:sym typeface="Calibri"/>
            </a:endParaRPr>
          </a:p>
          <a:p>
            <a:pPr marL="0" lvl="0" indent="0" algn="l" rtl="0">
              <a:spcBef>
                <a:spcPts val="0"/>
              </a:spcBef>
              <a:spcAft>
                <a:spcPts val="0"/>
              </a:spcAft>
              <a:buNone/>
            </a:pPr>
            <a:r>
              <a:rPr lang="fr-FR" sz="1804" b="0" i="0" u="none" strike="noStrike" dirty="0">
                <a:solidFill>
                  <a:schemeClr val="dk1"/>
                </a:solidFill>
                <a:latin typeface="Calibri"/>
                <a:ea typeface="Calibri"/>
                <a:cs typeface="Calibri"/>
                <a:sym typeface="Calibri"/>
              </a:rPr>
              <a:t>Expliquer qu'un mécanisme de retour d'information peut nous fournir un processus nous permettant de nous assurer que nous ne manquons pas un retour d'information important de la part de la communauté</a:t>
            </a:r>
          </a:p>
          <a:p>
            <a:pPr marL="0" lvl="0" indent="0" algn="l" rtl="0">
              <a:spcBef>
                <a:spcPts val="0"/>
              </a:spcBef>
              <a:spcAft>
                <a:spcPts val="0"/>
              </a:spcAft>
              <a:buNone/>
            </a:pPr>
            <a:endParaRPr lang="en-GB" sz="1804" b="0" i="0" u="none" strike="noStrike" dirty="0">
              <a:solidFill>
                <a:schemeClr val="dk1"/>
              </a:solidFill>
              <a:latin typeface="Calibri"/>
              <a:ea typeface="Calibri"/>
              <a:cs typeface="Calibri"/>
              <a:sym typeface="Calibri"/>
            </a:endParaRPr>
          </a:p>
          <a:p>
            <a:pPr marL="342900" lvl="0" indent="-342900" algn="l" defTabSz="1371600" rtl="0" eaLnBrk="1" latinLnBrk="0" hangingPunct="1">
              <a:spcBef>
                <a:spcPts val="541"/>
              </a:spcBef>
              <a:spcAft>
                <a:spcPts val="0"/>
              </a:spcAft>
              <a:buFont typeface="Arial" panose="020B0604020202020204" pitchFamily="34" charset="0"/>
              <a:buChar char="•"/>
            </a:pPr>
            <a:r>
              <a:rPr lang="fr-FR" sz="1804" b="0" i="0" u="none" strike="noStrike" dirty="0">
                <a:solidFill>
                  <a:schemeClr val="dk1"/>
                </a:solidFill>
                <a:latin typeface="Calibri"/>
                <a:ea typeface="Calibri"/>
                <a:cs typeface="Calibri"/>
                <a:sym typeface="Calibri"/>
              </a:rPr>
              <a:t>Montrer le diagramme circulaire et expliquer </a:t>
            </a:r>
          </a:p>
          <a:p>
            <a:pPr marL="1028700" lvl="1" indent="-342900" algn="l" defTabSz="1371600" rtl="0" eaLnBrk="1" latinLnBrk="0" hangingPunct="1">
              <a:spcBef>
                <a:spcPts val="541"/>
              </a:spcBef>
              <a:spcAft>
                <a:spcPts val="0"/>
              </a:spcAft>
              <a:buFont typeface="Arial" panose="020B0604020202020204" pitchFamily="34" charset="0"/>
              <a:buChar char="•"/>
            </a:pPr>
            <a:r>
              <a:rPr lang="fr-FR" sz="1804" b="0" i="0" u="none" strike="noStrike" dirty="0">
                <a:solidFill>
                  <a:schemeClr val="dk1"/>
                </a:solidFill>
                <a:latin typeface="Calibri"/>
                <a:cs typeface="Calibri"/>
              </a:rPr>
              <a:t>Un système de retour d'information permet aux membres de la communauté de partager des informations, d'exprimer leurs préoccupations et leurs besoins ou de suggérer des changements importants pour eux. Il comprend les canaux de réception des retours d'information, les processus et les outils de gestion, d'analyse et de partage des données, ainsi que les processus permettant de s'assurer que les retours d'information sont pris en compte et que les communautés sont informées de ces actions. Il aide les organisations à être plus responsables vis-à-vis des communautés et contribue en fin de compte à une meilleure qualité de programmation.</a:t>
            </a:r>
          </a:p>
          <a:p>
            <a:pPr marL="1028700" lvl="1" indent="-342900" algn="l" defTabSz="1371600" rtl="0" eaLnBrk="1" latinLnBrk="0" hangingPunct="1">
              <a:spcBef>
                <a:spcPts val="541"/>
              </a:spcBef>
              <a:spcAft>
                <a:spcPts val="0"/>
              </a:spcAft>
              <a:buFont typeface="Arial" panose="020B0604020202020204" pitchFamily="34" charset="0"/>
              <a:buChar char="•"/>
            </a:pPr>
            <a:r>
              <a:rPr lang="fr-FR" sz="1804" b="0" i="0" u="none" strike="noStrike" dirty="0">
                <a:solidFill>
                  <a:schemeClr val="dk1"/>
                </a:solidFill>
                <a:latin typeface="Calibri"/>
                <a:cs typeface="Calibri"/>
              </a:rPr>
              <a:t>Les mécanismes de retour d'information peuvent s'appliquer à l'ensemble de l'organisation ou ne soutenir qu'un programme ou une réponse</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800" dirty="0">
                <a:effectLst/>
                <a:latin typeface="Calibri" panose="020F0502020204030204" pitchFamily="34" charset="0"/>
                <a:ea typeface="Calibri" panose="020F0502020204030204" pitchFamily="34" charset="0"/>
              </a:rPr>
              <a:t>Les mécanismes de retour d'informations sont de tailles, de structures et de niveaux de complexité très différents, mais ils comportent tous une version d'un ensemble d'étapes fondamentales. Ces étapes forment un cycle continu de dialogue avec la communauté que vous souhaitez servir.</a:t>
            </a:r>
          </a:p>
          <a:p>
            <a:pPr marL="1028700" lvl="1" indent="-342900">
              <a:lnSpc>
                <a:spcPct val="107000"/>
              </a:lnSpc>
              <a:spcAft>
                <a:spcPts val="80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Construire le mécanisme de retour d'information : </a:t>
            </a:r>
            <a:r>
              <a:rPr lang="fr-FR" sz="1800" dirty="0">
                <a:solidFill>
                  <a:srgbClr val="000000"/>
                </a:solidFill>
                <a:effectLst/>
                <a:latin typeface="Calibri" panose="020F0502020204030204" pitchFamily="34" charset="0"/>
                <a:ea typeface="Calibri" panose="020F0502020204030204" pitchFamily="34" charset="0"/>
              </a:rPr>
              <a:t>Identifiez clairement les processus de collecte, de gestion et de partage du retour d'information de la communauté, ainsi que les rôles et responsabilités de toutes les personnes impliquées et planifiez le processus de retour d'information avec la communauté. </a:t>
            </a:r>
          </a:p>
          <a:p>
            <a:pPr marL="1028700" lvl="1" indent="-342900">
              <a:lnSpc>
                <a:spcPct val="107000"/>
              </a:lnSpc>
              <a:spcAft>
                <a:spcPts val="800"/>
              </a:spcAft>
              <a:buFont typeface="+mj-lt"/>
              <a:buAutoNum type="arabicPeriod"/>
            </a:pPr>
            <a:r>
              <a:rPr lang="fr-FR" sz="1800" b="1" dirty="0">
                <a:effectLst/>
                <a:latin typeface="Calibri" panose="020F0502020204030204" pitchFamily="34" charset="0"/>
                <a:ea typeface="Calibri" panose="020F0502020204030204" pitchFamily="34" charset="0"/>
              </a:rPr>
              <a:t>Collecte de retours d’information :</a:t>
            </a:r>
            <a:r>
              <a:rPr lang="fr-FR" sz="1800" dirty="0">
                <a:solidFill>
                  <a:srgbClr val="000000"/>
                </a:solidFill>
                <a:effectLst/>
                <a:latin typeface="Calibri" panose="020F0502020204030204" pitchFamily="34" charset="0"/>
                <a:ea typeface="Calibri" panose="020F0502020204030204" pitchFamily="34" charset="0"/>
              </a:rPr>
              <a:t> Le retour d'informations de la part de la communauté peut se faire par un canal formel (comme une ligne d'assistance téléphonique ou une boîte à idées) ou par des canaux informels (comme des conversations avec le personnel pendant d'autres activités). Quelle que soit la forme du retour d'informations, il doit être collecté, enregistré et traité. </a:t>
            </a:r>
          </a:p>
          <a:p>
            <a:pPr marL="1028700" lvl="1" indent="-342900">
              <a:lnSpc>
                <a:spcPct val="107000"/>
              </a:lnSpc>
              <a:spcAft>
                <a:spcPts val="80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Analyse du retour d’information :</a:t>
            </a:r>
            <a:r>
              <a:rPr lang="fr-FR" sz="1800" dirty="0">
                <a:solidFill>
                  <a:srgbClr val="000000"/>
                </a:solidFill>
                <a:effectLst/>
                <a:latin typeface="Calibri" panose="020F0502020204030204" pitchFamily="34" charset="0"/>
                <a:ea typeface="Calibri" panose="020F0502020204030204" pitchFamily="34" charset="0"/>
              </a:rPr>
              <a:t> Certains retours d'informations peuvent être traités immédiatement, d'autres doivent être transmis aux équipes de programme ou à la direction. Une fois le retour d'informations enregistré, vous devez trier et traiter les différents types de retour d'informations en fonction de leur nature (niveau de sensibilité ou de criticité). </a:t>
            </a:r>
          </a:p>
          <a:p>
            <a:pPr marL="1028700" lvl="1" indent="-342900">
              <a:lnSpc>
                <a:spcPct val="107000"/>
              </a:lnSpc>
              <a:spcAft>
                <a:spcPts val="800"/>
              </a:spcAft>
              <a:buFont typeface="+mj-lt"/>
              <a:buAutoNum type="arabicPeriod"/>
            </a:pPr>
            <a:r>
              <a:rPr lang="fr-FR" sz="1800" b="1" dirty="0">
                <a:effectLst/>
                <a:latin typeface="Calibri" panose="020F0502020204030204" pitchFamily="34" charset="0"/>
                <a:ea typeface="Calibri" panose="020F0502020204030204" pitchFamily="34" charset="0"/>
              </a:rPr>
              <a:t>Partager le retour d'information et agir en conséquence :</a:t>
            </a:r>
            <a:r>
              <a:rPr lang="fr-FR" sz="1800" b="1" dirty="0">
                <a:solidFill>
                  <a:srgbClr val="000000"/>
                </a:solidFill>
                <a:effectLst/>
                <a:latin typeface="Calibri" panose="020F0502020204030204" pitchFamily="34" charset="0"/>
                <a:ea typeface="Calibri" panose="020F0502020204030204" pitchFamily="34" charset="0"/>
              </a:rPr>
              <a:t> </a:t>
            </a:r>
            <a:r>
              <a:rPr lang="fr-FR" sz="1800" dirty="0">
                <a:solidFill>
                  <a:srgbClr val="000000"/>
                </a:solidFill>
                <a:effectLst/>
                <a:latin typeface="Calibri" panose="020F0502020204030204" pitchFamily="34" charset="0"/>
                <a:ea typeface="Calibri" panose="020F0502020204030204" pitchFamily="34" charset="0"/>
              </a:rPr>
              <a:t>L'étape la plus importante du cycle de retour d'informations consiste </a:t>
            </a:r>
            <a:r>
              <a:rPr lang="fr-FR" sz="1800" dirty="0">
                <a:effectLst/>
                <a:latin typeface="Calibri" panose="020F0502020204030204" pitchFamily="34" charset="0"/>
                <a:ea typeface="Calibri" panose="020F0502020204030204" pitchFamily="34" charset="0"/>
              </a:rPr>
              <a:t>à se réunir </a:t>
            </a:r>
            <a:r>
              <a:rPr lang="fr-FR" sz="1800" dirty="0">
                <a:solidFill>
                  <a:srgbClr val="000000"/>
                </a:solidFill>
                <a:effectLst/>
                <a:latin typeface="Calibri" panose="020F0502020204030204" pitchFamily="34" charset="0"/>
                <a:ea typeface="Calibri" panose="020F0502020204030204" pitchFamily="34" charset="0"/>
              </a:rPr>
              <a:t> pour discuter de ce que vous avez entendu, de ce que </a:t>
            </a:r>
            <a:r>
              <a:rPr lang="fr-FR" sz="1800" dirty="0">
                <a:effectLst/>
                <a:latin typeface="Calibri" panose="020F0502020204030204" pitchFamily="34" charset="0"/>
                <a:ea typeface="Calibri" panose="020F0502020204030204" pitchFamily="34" charset="0"/>
              </a:rPr>
              <a:t>cela </a:t>
            </a:r>
            <a:r>
              <a:rPr lang="fr-FR" sz="1800" dirty="0">
                <a:solidFill>
                  <a:srgbClr val="000000"/>
                </a:solidFill>
                <a:effectLst/>
                <a:latin typeface="Calibri" panose="020F0502020204030204" pitchFamily="34" charset="0"/>
                <a:ea typeface="Calibri" panose="020F0502020204030204" pitchFamily="34" charset="0"/>
              </a:rPr>
              <a:t>signifie et de ce que vous pouvez faire pour y remédier. </a:t>
            </a:r>
          </a:p>
          <a:p>
            <a:pPr marL="1028700" lvl="1" indent="-342900">
              <a:lnSpc>
                <a:spcPct val="107000"/>
              </a:lnSpc>
              <a:spcAft>
                <a:spcPts val="800"/>
              </a:spcAft>
              <a:buFont typeface="+mj-lt"/>
              <a:buAutoNum type="arabicPeriod"/>
            </a:pPr>
            <a:r>
              <a:rPr lang="fr-FR" sz="1800" b="1" dirty="0">
                <a:solidFill>
                  <a:srgbClr val="000000"/>
                </a:solidFill>
                <a:effectLst/>
                <a:latin typeface="Calibri" panose="020F0502020204030204" pitchFamily="34" charset="0"/>
                <a:ea typeface="Calibri" panose="020F0502020204030204" pitchFamily="34" charset="0"/>
              </a:rPr>
              <a:t>Boucler la boucle :</a:t>
            </a:r>
            <a:r>
              <a:rPr lang="fr-FR" sz="1800" dirty="0">
                <a:effectLst/>
                <a:latin typeface="Calibri" panose="020F0502020204030204" pitchFamily="34" charset="0"/>
                <a:ea typeface="Calibri" panose="020F0502020204030204" pitchFamily="34" charset="0"/>
              </a:rPr>
              <a:t> Un mécanisme de retour d'informations pleinement opérationnel est un mécanisme dans lequel la communauté sait ce qu'il advient du retour d'informations qu'elle a fourni, un processus appelé « bouclage de la boucle de retour d'informations ». </a:t>
            </a:r>
          </a:p>
          <a:p>
            <a:pPr marL="1028700" lvl="1" indent="-342900">
              <a:lnSpc>
                <a:spcPct val="107000"/>
              </a:lnSpc>
              <a:spcAft>
                <a:spcPts val="800"/>
              </a:spcAft>
              <a:buFont typeface="+mj-lt"/>
              <a:buAutoNum type="arabicPeriod"/>
            </a:pPr>
            <a:r>
              <a:rPr lang="fr-FR" sz="1800" b="1" dirty="0">
                <a:effectLst/>
                <a:latin typeface="Calibri" panose="020F0502020204030204" pitchFamily="34" charset="0"/>
                <a:ea typeface="Calibri" panose="020F0502020204030204" pitchFamily="34" charset="0"/>
              </a:rPr>
              <a:t>Revoir et adapter le mécanisme :</a:t>
            </a:r>
            <a:r>
              <a:rPr lang="fr-FR" sz="1800" dirty="0">
                <a:effectLst/>
                <a:latin typeface="Calibri" panose="020F0502020204030204" pitchFamily="34" charset="0"/>
                <a:ea typeface="Calibri" panose="020F0502020204030204" pitchFamily="34" charset="0"/>
              </a:rPr>
              <a:t> Effectuez des contrôles réguliers pour vous assurer que le système de retour d'informations fonctionne et que les gens l’utilisent toujours aussi facilement.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0173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2000" b="1" dirty="0">
                <a:latin typeface="Calibri"/>
                <a:ea typeface="Calibri"/>
                <a:cs typeface="Calibri"/>
                <a:sym typeface="Calibri"/>
              </a:rPr>
              <a:t>NOTES DU FORMATEUR - Remplacer cette diapositive par une description du mécanisme de retour d'information de la Société nationale et de son fonctionnement, s'il est disponible.</a:t>
            </a:r>
          </a:p>
          <a:p>
            <a:pPr marL="0" lvl="0" indent="0" algn="l" rtl="0">
              <a:spcBef>
                <a:spcPts val="542"/>
              </a:spcBef>
              <a:spcAft>
                <a:spcPts val="0"/>
              </a:spcAft>
              <a:buFont typeface="Arial" panose="020B0604020202020204" pitchFamily="34" charset="0"/>
              <a:buNone/>
            </a:pPr>
            <a:endParaRPr lang="en-US" b="1" dirty="0"/>
          </a:p>
          <a:p>
            <a:pPr marL="0" lvl="0" indent="0" algn="l" rtl="0">
              <a:spcBef>
                <a:spcPts val="542"/>
              </a:spcBef>
              <a:spcAft>
                <a:spcPts val="0"/>
              </a:spcAft>
              <a:buFont typeface="Arial" panose="020B0604020202020204" pitchFamily="34" charset="0"/>
              <a:buNone/>
            </a:pPr>
            <a:r>
              <a:rPr lang="fr-FR" b="1" dirty="0"/>
              <a:t>Exemple du Croissant-Rouge du Bangladesh - vidéo sur Dropbox en Français https://</a:t>
            </a:r>
            <a:r>
              <a:rPr lang="fr-FR" b="1" dirty="0" err="1"/>
              <a:t>www.dropbox.com</a:t>
            </a:r>
            <a:r>
              <a:rPr lang="fr-FR" b="1" dirty="0"/>
              <a:t>/</a:t>
            </a:r>
            <a:r>
              <a:rPr lang="fr-FR" b="1" dirty="0" err="1"/>
              <a:t>scl</a:t>
            </a:r>
            <a:r>
              <a:rPr lang="fr-FR" b="1" dirty="0"/>
              <a:t>/fi/eu1tiwoq97isv01ryki4u/FRENCH-My_voice_counts__introducing_a_complaints_and_response_mechanism_STFR.mp4?rlkey=ikee93phui8c9jmb4bfa6m9og&amp;dl=0 </a:t>
            </a:r>
          </a:p>
          <a:p>
            <a:pPr marL="0" lvl="0" indent="0" algn="l" rtl="0">
              <a:spcBef>
                <a:spcPts val="542"/>
              </a:spcBef>
              <a:spcAft>
                <a:spcPts val="0"/>
              </a:spcAft>
              <a:buFont typeface="Arial" panose="020B0604020202020204" pitchFamily="34" charset="0"/>
              <a:buNone/>
            </a:pPr>
            <a:endParaRPr lang="en-GB" b="1" dirty="0"/>
          </a:p>
          <a:p>
            <a:pPr marL="0" lvl="0" indent="0" algn="l" rtl="0">
              <a:spcBef>
                <a:spcPts val="541"/>
              </a:spcBef>
              <a:spcAft>
                <a:spcPts val="0"/>
              </a:spcAft>
              <a:buFont typeface="Arial" panose="020B0604020202020204" pitchFamily="34" charset="0"/>
              <a:buNone/>
            </a:pPr>
            <a:r>
              <a:rPr lang="fr-FR" sz="1800" b="1" i="0" u="none" strike="noStrike" cap="none" dirty="0">
                <a:solidFill>
                  <a:schemeClr val="dk1"/>
                </a:solidFill>
                <a:effectLst/>
                <a:latin typeface="+mn-lt"/>
                <a:ea typeface="Calibri"/>
                <a:cs typeface="Calibri"/>
                <a:sym typeface="Calibri"/>
              </a:rPr>
              <a:t>La Croix-Rouge des Bahamas a mis en place une ligne d'assistance téléphonique pour faire suite aux ouragans</a:t>
            </a:r>
          </a:p>
          <a:p>
            <a:pPr marL="0" lvl="0" indent="0" algn="l" rtl="0">
              <a:spcBef>
                <a:spcPts val="541"/>
              </a:spcBef>
              <a:spcAft>
                <a:spcPts val="0"/>
              </a:spcAft>
              <a:buFont typeface="Arial" panose="020B0604020202020204" pitchFamily="34" charset="0"/>
              <a:buNone/>
            </a:pPr>
            <a:r>
              <a:rPr lang="fr-FR" sz="1800" b="0" i="0" u="none" strike="noStrike" cap="none" dirty="0">
                <a:solidFill>
                  <a:schemeClr val="dk1"/>
                </a:solidFill>
                <a:effectLst/>
                <a:latin typeface="+mn-lt"/>
                <a:ea typeface="Calibri"/>
                <a:cs typeface="Calibri"/>
                <a:sym typeface="Calibri"/>
              </a:rPr>
              <a:t>La Croix-Rouge des Bahamas (BRCS), avec le soutien de la FICR, a mis en place une ligne téléphonique gratuite, anonyme et confidentielle pour répondre aux commentaires dans le cadre des interventions suite à l'ouragan Dorian. La ligne est ouverte de 9h30 à 16h00 du lundi au vendredi et est gérée par trois employés en anglais et en créole. Initialement, la ligne a été mise en place pour répondre aux problèmes liés aux cartes Visa prépayées distribuées dans le cadre des interventions suite à l'ouragan et a été administrée à partir de plusieurs téléphones portables. Cependant, la ligne s'est avérée si populaire qu'elle a été transformée en une ligne gratuite pouvant recevoir plusieurs appels à la fois afin de garantir qu'aucun appel ne reste sans réponse. L'objectif de la ligne d'assistance est de résoudre chaque cas pendant l'appel et plusieurs mesures ont été mises en place à cet effet, notamment la formation de tous les opérateurs de la ligne d'assistance, l'élaboration de procédures opérationnelles standard, l'organisation de briefings et de présentations par le personnel du programme à l'intention des responsables de la ligne d'assistance ainsi que la préparation et la mise à jour régulière des questions-réponses. Pour s'assurer que tous les retours d'information sont suivis et analysés, la BRCS a essayé plusieurs méthodes différentes de documentation des retours d'information, notamment Excel et </a:t>
            </a:r>
            <a:r>
              <a:rPr lang="fr-FR" sz="1800" b="0" i="0" u="none" strike="noStrike" cap="none" dirty="0" err="1">
                <a:solidFill>
                  <a:schemeClr val="dk1"/>
                </a:solidFill>
                <a:effectLst/>
                <a:latin typeface="+mn-lt"/>
                <a:ea typeface="Calibri"/>
                <a:cs typeface="Calibri"/>
                <a:sym typeface="Calibri"/>
              </a:rPr>
              <a:t>Kobo</a:t>
            </a:r>
            <a:r>
              <a:rPr lang="fr-FR" sz="1800" b="0" i="0" u="none" strike="noStrike" cap="none" dirty="0">
                <a:solidFill>
                  <a:schemeClr val="dk1"/>
                </a:solidFill>
                <a:effectLst/>
                <a:latin typeface="+mn-lt"/>
                <a:ea typeface="Calibri"/>
                <a:cs typeface="Calibri"/>
                <a:sym typeface="Calibri"/>
              </a:rPr>
              <a:t> Toolbox, mais a finalement trouvé qu'un formulaire de retour d'information numérique fonctionnait mieux car il permettait d'enregistrer les retours d'information en un seul endroit, quel que soit le canal utilisé. Parmi les autres bonnes pratiques, citons la création de voies d'orientation internes et externes claires pour les commentaires auxquels il n'est pas possible de répondre immédiatement ainsi que des bases de données distinctes pour le stockage des commentaires sensibles, qui sont ensuite traités par le personnel de la PGI. Tous les retours sont analysés et partagés sur une base de données, qui peut également être consultée par le public. Les rapports de retour d'information sont partagés en interne et discutés lors de réunions de coordination. Des discussions de suivi sont organisées lors de réunions communautaires et par le biais de groupes de discussion dirigées. </a:t>
            </a: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12</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123125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NOTES DU FORMATEUR - Récapituler la discussion de groupe - voir le guide pour le formateur </a:t>
            </a:r>
          </a:p>
          <a:p>
            <a:pPr marL="0" lvl="0" indent="0" algn="l" rtl="0">
              <a:lnSpc>
                <a:spcPct val="100000"/>
              </a:lnSpc>
              <a:spcBef>
                <a:spcPts val="542"/>
              </a:spcBef>
              <a:spcAft>
                <a:spcPts val="0"/>
              </a:spcAft>
              <a:buClr>
                <a:schemeClr val="dk1"/>
              </a:buClr>
              <a:buSzPts val="1800"/>
              <a:buFont typeface="Calibri"/>
              <a:buNone/>
            </a:pPr>
            <a:endParaRPr lang="en-US" sz="1800" b="1" kern="1200" dirty="0">
              <a:solidFill>
                <a:schemeClr val="tx1"/>
              </a:solidFill>
              <a:effectLst/>
              <a:latin typeface="+mn-lt"/>
              <a:ea typeface="+mn-ea"/>
              <a:cs typeface="+mn-cs"/>
            </a:endParaRPr>
          </a:p>
          <a:p>
            <a:pPr marL="0" lvl="0" indent="0" algn="l" rtl="0">
              <a:lnSpc>
                <a:spcPct val="100000"/>
              </a:lnSpc>
              <a:spcBef>
                <a:spcPts val="542"/>
              </a:spcBef>
              <a:spcAft>
                <a:spcPts val="0"/>
              </a:spcAft>
              <a:buClr>
                <a:schemeClr val="dk1"/>
              </a:buClr>
              <a:buSzPts val="1800"/>
              <a:buFont typeface="Calibri"/>
              <a:buNone/>
            </a:pPr>
            <a:r>
              <a:rPr lang="fr-FR" sz="1800" b="1" dirty="0">
                <a:solidFill>
                  <a:schemeClr val="tx1"/>
                </a:solidFill>
                <a:effectLst/>
                <a:latin typeface="+mn-lt"/>
                <a:ea typeface="+mn-ea"/>
                <a:cs typeface="+mn-cs"/>
              </a:rPr>
              <a:t>AVANT DE RECUEILLIR LE RETOUR D'INFORMATION</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0" dirty="0">
                <a:solidFill>
                  <a:schemeClr val="tx1"/>
                </a:solidFill>
                <a:effectLst/>
                <a:latin typeface="+mn-lt"/>
                <a:ea typeface="+mn-ea"/>
                <a:cs typeface="+mn-cs"/>
              </a:rPr>
              <a:t>Avant de recueillir un retour d'information, il est important de commencer à instaurer un climat de confiance et de faire preuve de respect en expliquant clairement qui vous êtes et qui est la Société nationale</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0" dirty="0">
                <a:solidFill>
                  <a:schemeClr val="tx1"/>
                </a:solidFill>
                <a:effectLst/>
                <a:latin typeface="+mn-lt"/>
                <a:ea typeface="+mn-ea"/>
                <a:cs typeface="+mn-cs"/>
              </a:rPr>
              <a:t>Expliquez pourquoi vous demandez un retour d'information et comment cette information sera traitée. </a:t>
            </a:r>
            <a:r>
              <a:rPr lang="fr-FR" sz="1800" dirty="0">
                <a:effectLst/>
              </a:rPr>
              <a:t>Par exemple, expliquez que vous enregistrez ce retour d'information pour aider la Société nationale à améliorer ses services à la communauté.</a:t>
            </a:r>
            <a:r>
              <a:rPr lang="fr-FR" sz="1800" dirty="0">
                <a:solidFill>
                  <a:srgbClr val="000000"/>
                </a:solidFill>
                <a:effectLst/>
                <a:latin typeface="Open Sans" panose="020B0606030504020204" pitchFamily="34" charset="0"/>
                <a:ea typeface="Arial" panose="020B0604020202020204" pitchFamily="34" charset="0"/>
              </a:rPr>
              <a:t> Expliquez également clairement avec qui les commentaires seront partagés et à quelles fins ils seront utilisés.</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i="0" u="none" strike="noStrike" dirty="0">
                <a:solidFill>
                  <a:srgbClr val="000000"/>
                </a:solidFill>
                <a:effectLst/>
              </a:rPr>
              <a:t>Engagez la conversation en posant des questions adaptées</a:t>
            </a:r>
            <a:r>
              <a:rPr lang="fr-FR" sz="1800" i="0" u="none" strike="noStrike" dirty="0">
                <a:solidFill>
                  <a:srgbClr val="000000"/>
                </a:solidFill>
                <a:effectLst/>
              </a:rPr>
              <a:t> - Il est important de créer une bonne ambiance pour que la conversation démarre sur de bonnes bases.</a:t>
            </a:r>
            <a:r>
              <a:rPr lang="fr-FR" sz="1800" b="0" i="0" u="none" strike="noStrike" dirty="0">
                <a:solidFill>
                  <a:srgbClr val="000000"/>
                </a:solidFill>
                <a:effectLst/>
                <a:latin typeface="Calibri" panose="020F0502020204030204" pitchFamily="34" charset="0"/>
              </a:rPr>
              <a:t> Il convient, par exemple, de faire preuve de sensibilité culturelle, de minimiser les rapports de force ou les différences de statut, de prendre le temps de boire une tasse de thé et de faire un brin de causette</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0" i="0" u="none" strike="noStrike" dirty="0">
                <a:solidFill>
                  <a:srgbClr val="000000"/>
                </a:solidFill>
                <a:effectLst/>
                <a:latin typeface="Calibri" panose="020F0502020204030204" pitchFamily="34" charset="0"/>
              </a:rPr>
              <a:t>Veillez à gérer les attentes et à préciser que vous ne serez peut-être pas en mesure de résoudre les problèmes évoqués, mais que vous partagerez le retour d'information avec les personnes les mieux placées pour y donner suite. Si les gens préfèrent ne pas vous parler, il est important de le respecter et de mettre fin à la conversation</a:t>
            </a:r>
          </a:p>
          <a:p>
            <a:pPr marL="28575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0" i="0" u="none" strike="noStrike" dirty="0">
                <a:solidFill>
                  <a:srgbClr val="000000"/>
                </a:solidFill>
                <a:effectLst/>
                <a:latin typeface="Calibri" panose="020F0502020204030204" pitchFamily="34" charset="0"/>
              </a:rPr>
              <a:t>Il convient d'obtenir un consentement éclairé, c'est-à-dire que la personne comprend le processus de retour d'information et confirme qu'elle souhaite continuer.</a:t>
            </a:r>
          </a:p>
          <a:p>
            <a:endParaRPr lang="en-US" b="0" dirty="0">
              <a:effectLst/>
            </a:endParaRPr>
          </a:p>
          <a:p>
            <a:pPr marL="0" marR="0" lvl="0" indent="0" algn="l" rtl="0">
              <a:lnSpc>
                <a:spcPct val="100000"/>
              </a:lnSpc>
              <a:spcBef>
                <a:spcPts val="542"/>
              </a:spcBef>
              <a:spcAft>
                <a:spcPts val="0"/>
              </a:spcAft>
              <a:buClr>
                <a:schemeClr val="dk1"/>
              </a:buClr>
              <a:buSzPts val="1800"/>
              <a:buFont typeface="Calibri"/>
              <a:buNone/>
            </a:pPr>
            <a:r>
              <a:rPr lang="fr-FR" sz="1800" b="1" i="0" u="none" strike="noStrike" cap="none" dirty="0">
                <a:solidFill>
                  <a:schemeClr val="tx1"/>
                </a:solidFill>
                <a:effectLst/>
                <a:latin typeface="+mn-lt"/>
                <a:ea typeface="+mn-ea"/>
                <a:cs typeface="+mn-cs"/>
                <a:sym typeface="Calibri"/>
              </a:rPr>
              <a:t>PENDANT</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effectLst/>
              </a:rPr>
              <a:t>Écoutez de manière active et franche ce que les gens disent</a:t>
            </a:r>
            <a:r>
              <a:rPr lang="fr-FR" sz="1800" dirty="0">
                <a:effectLst/>
              </a:rPr>
              <a:t> - l'écoute active est un moyen de faire preuve de respect et de créer un espace ouvert au dialogue.</a:t>
            </a:r>
            <a:r>
              <a:rPr lang="fr-FR" sz="1800" dirty="0">
                <a:effectLst/>
                <a:latin typeface="Calibri" panose="020F0502020204030204" pitchFamily="34" charset="0"/>
                <a:ea typeface="Calibri" panose="020F0502020204030204" pitchFamily="34" charset="0"/>
                <a:sym typeface="Calibri"/>
              </a:rPr>
              <a:t> Elle demande à l'auditeur d'être humble, d'avoir l'esprit ouvert, de suspendre ses jugements et ses idées préconçues, et d'être ouvert pour entendre non seulement les mots, mais aussi les sentiments et les significations derrière les mots</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effectLst/>
                <a:latin typeface="Calibri" panose="020F0502020204030204" pitchFamily="34" charset="0"/>
                <a:ea typeface="Calibri" panose="020F0502020204030204" pitchFamily="34" charset="0"/>
              </a:rPr>
              <a:t>Faites preuve d'empathie et de compréhension</a:t>
            </a:r>
            <a:r>
              <a:rPr lang="fr-FR" sz="1800" dirty="0">
                <a:effectLst/>
                <a:latin typeface="Calibri" panose="020F0502020204030204" pitchFamily="34" charset="0"/>
                <a:ea typeface="Calibri" panose="020F0502020204030204" pitchFamily="34" charset="0"/>
              </a:rPr>
              <a:t> - montrez que vous comprenez ce que la personne vous dit. Par exemple, s'il s'agit d'un problème ou d'une réclamation, prenez ses préoccupations au sérieux et présentez des excuses pour toute erreur commise, le cas échéant</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effectLst/>
                <a:latin typeface="Calibri" panose="020F0502020204030204" pitchFamily="34" charset="0"/>
                <a:ea typeface="Calibri" panose="020F0502020204030204" pitchFamily="34" charset="0"/>
              </a:rPr>
              <a:t>Ne réfutez pas ou ne remettez pas en question ce que les gens vous disent</a:t>
            </a:r>
            <a:r>
              <a:rPr lang="fr-FR" sz="1800" dirty="0">
                <a:effectLst/>
                <a:latin typeface="Calibri" panose="020F0502020204030204" pitchFamily="34" charset="0"/>
                <a:ea typeface="Calibri" panose="020F0502020204030204" pitchFamily="34" charset="0"/>
              </a:rPr>
              <a:t> - Ne réfutez pas les commentaires des gens en les qualifiant de rumeurs et ne leur dites pas qu'ils ont tort. </a:t>
            </a:r>
            <a:r>
              <a:rPr lang="fr-FR" sz="1800"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S'il y a des préjugés sur des faits, en particulier sur la Croix-Rouge et ses programmes, vous pouvez clarifier les choses et fournir des informations correctes. D'autres préjugés doivent être reconnus, mais ne doivent pas être discutés en détail (par exemple, le virus Ebola est instrumentalisé pour interférer dans les élections -&gt;ne pas se lancer dans des débats politiques mais préciser que le virus Ebola est réel et ce qu'il faut faire pour s'en protéger).</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fr-FR" sz="1800" b="1" dirty="0">
                <a:solidFill>
                  <a:srgbClr val="000000"/>
                </a:solidFill>
                <a:effectLst/>
                <a:latin typeface="Noto Sans Symbols"/>
                <a:ea typeface="Noto Sans Symbols"/>
                <a:cs typeface="Noto Sans Symbols"/>
              </a:rPr>
              <a:t>Posez des questions</a:t>
            </a:r>
            <a:r>
              <a:rPr lang="fr-FR" sz="1800" dirty="0">
                <a:solidFill>
                  <a:srgbClr val="000000"/>
                </a:solidFill>
                <a:effectLst/>
                <a:latin typeface="Noto Sans Symbols"/>
                <a:ea typeface="Noto Sans Symbols"/>
                <a:cs typeface="Noto Sans Symbols"/>
              </a:rPr>
              <a:t> - Assurez-vous de bien comprendre le sujet abordé par la personne et demandez-lui de préciser si ce n'est pas clair</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fr-FR" sz="1800" b="1" dirty="0">
                <a:solidFill>
                  <a:srgbClr val="000000"/>
                </a:solidFill>
                <a:effectLst/>
                <a:latin typeface="Noto Sans Symbols"/>
                <a:ea typeface="Noto Sans Symbols"/>
                <a:cs typeface="Noto Sans Symbols"/>
              </a:rPr>
              <a:t>Demandez que l'on vous fasse des suggestions</a:t>
            </a:r>
            <a:r>
              <a:rPr lang="fr-FR" sz="1800" dirty="0">
                <a:solidFill>
                  <a:srgbClr val="000000"/>
                </a:solidFill>
                <a:effectLst/>
                <a:latin typeface="Noto Sans Symbols"/>
                <a:ea typeface="Noto Sans Symbols"/>
                <a:cs typeface="Noto Sans Symbols"/>
              </a:rPr>
              <a:t> - Nous pouvons également demander aux gens de nous faire part de leurs idées sur la manière dont nous pouvons aborder le problème soulevé - qu'est-ce qui, selon eux, doit changer ou pourrait être mieux fait ?</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fr-FR" sz="1800" b="1" dirty="0">
                <a:effectLst/>
              </a:rPr>
              <a:t>Donnez une réponse ou des informations si vous en avez</a:t>
            </a:r>
            <a:r>
              <a:rPr lang="fr-FR" sz="1800" dirty="0">
                <a:effectLst/>
              </a:rPr>
              <a:t> - Dans l'idéal, la personne qui reçoit un retour d'information peut y répondre immédiatement.</a:t>
            </a:r>
            <a:r>
              <a:rPr lang="fr-FR" sz="1800" dirty="0">
                <a:effectLst/>
                <a:latin typeface="Calibri" panose="020F0502020204030204" pitchFamily="34" charset="0"/>
                <a:ea typeface="Calibri" panose="020F0502020204030204" pitchFamily="34" charset="0"/>
                <a:cs typeface="Noto Sans" panose="020B0502040504020204" pitchFamily="34" charset="0"/>
              </a:rPr>
              <a:t> Par exemple, il est possible de répondre à des questions, de clarifier des malentendus et de dissiper des rumeurs. </a:t>
            </a:r>
            <a:r>
              <a:rPr lang="fr-FR" sz="1800" dirty="0">
                <a:effectLst/>
              </a:rPr>
              <a:t>Toutefois, n'inventez pas de réponse si vous ne la connaissez pas.</a:t>
            </a:r>
            <a:r>
              <a:rPr lang="fr-FR" sz="1800" dirty="0">
                <a:solidFill>
                  <a:srgbClr val="000000"/>
                </a:solidFill>
                <a:effectLst/>
                <a:latin typeface="Open Sans" panose="020B0606030504020204" pitchFamily="34" charset="0"/>
                <a:ea typeface="Arial" panose="020B0604020202020204" pitchFamily="34" charset="0"/>
                <a:cs typeface="Noto Sans" panose="020B0502040504020204" pitchFamily="34" charset="0"/>
              </a:rPr>
              <a:t> Si la question concerne une autre organisation, vous pouvez également orienter la personne vers cette organisation si vous disposez de ses coordonnées. L'existence d'une foire aux questions et d'un répertoire des services peut aider le personnel et les bénévoles à répondre aux questions les plus courantes ou à orienter les personnes au moment où elles reçoivent un retour d'information</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fr-FR" sz="1800" b="1" dirty="0">
                <a:solidFill>
                  <a:srgbClr val="000000"/>
                </a:solidFill>
              </a:rPr>
              <a:t>Consignez </a:t>
            </a:r>
            <a:r>
              <a:rPr lang="fr-FR" sz="1800" b="1" dirty="0" err="1">
                <a:solidFill>
                  <a:srgbClr val="000000"/>
                </a:solidFill>
              </a:rPr>
              <a:t>soigneusementt</a:t>
            </a:r>
            <a:r>
              <a:rPr lang="fr-FR" sz="1800" b="1" dirty="0">
                <a:solidFill>
                  <a:srgbClr val="000000"/>
                </a:solidFill>
              </a:rPr>
              <a:t> le retour d'information</a:t>
            </a:r>
            <a:r>
              <a:rPr lang="fr-FR" sz="1800" dirty="0">
                <a:solidFill>
                  <a:srgbClr val="000000"/>
                </a:solidFill>
              </a:rPr>
              <a:t> - en utilisant les mêmes mots et formulations que la personne qui le donne.</a:t>
            </a:r>
            <a:r>
              <a:rPr lang="fr-FR" sz="1800" dirty="0">
                <a:solidFill>
                  <a:srgbClr val="000000"/>
                </a:solidFill>
                <a:latin typeface="Calibri"/>
                <a:ea typeface="Calibri"/>
                <a:cs typeface="Calibri"/>
                <a:sym typeface="Calibri"/>
              </a:rPr>
              <a:t> Si vous résumez et paraphrasez le retour d'information, vous risquez de déformer ce que la personne voulait dire et de modifier le sens du retour d'information </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endParaRPr lang="en-US" sz="1800" b="1" i="0" u="none" strike="noStrike" kern="0" cap="none" dirty="0">
              <a:solidFill>
                <a:srgbClr val="000000"/>
              </a:solidFill>
              <a:effectLst/>
              <a:latin typeface="Calibri" panose="020F0502020204030204" pitchFamily="34" charset="0"/>
              <a:ea typeface="+mn-ea"/>
              <a:cs typeface="Calibri"/>
              <a:sym typeface="Calibri"/>
            </a:endParaRPr>
          </a:p>
          <a:p>
            <a:pPr marL="0" marR="0" lvl="0" indent="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None/>
              <a:tabLst/>
              <a:defRPr/>
            </a:pPr>
            <a:r>
              <a:rPr lang="fr-FR" sz="1800" b="1" i="0" u="none" strike="noStrike" cap="none" dirty="0">
                <a:solidFill>
                  <a:schemeClr val="tx1"/>
                </a:solidFill>
                <a:effectLst/>
                <a:latin typeface="+mn-lt"/>
                <a:ea typeface="+mn-ea"/>
                <a:cs typeface="+mn-cs"/>
                <a:sym typeface="Calibri"/>
              </a:rPr>
              <a:t>APRÈS</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latin typeface="Calibri"/>
                <a:ea typeface="Calibri"/>
                <a:cs typeface="Calibri"/>
                <a:sym typeface="Calibri"/>
              </a:rPr>
              <a:t>Remerciez la personne</a:t>
            </a:r>
            <a:r>
              <a:rPr lang="fr-FR" sz="1800" dirty="0">
                <a:latin typeface="Calibri"/>
                <a:ea typeface="Calibri"/>
                <a:cs typeface="Calibri"/>
                <a:sym typeface="Calibri"/>
              </a:rPr>
              <a:t> - remerciez la personne de vous avoir fait suffisamment confiance pour vous faire part de son avis. Cela montre également que nous sommes ouverts au retour d'information. </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latin typeface="Calibri"/>
                <a:ea typeface="Calibri"/>
                <a:cs typeface="Calibri"/>
                <a:sym typeface="Calibri"/>
              </a:rPr>
              <a:t>Expliquez comment les informations seront utilisées</a:t>
            </a:r>
            <a:r>
              <a:rPr lang="fr-FR" sz="1800" dirty="0">
                <a:latin typeface="Calibri"/>
                <a:ea typeface="Calibri"/>
                <a:cs typeface="Calibri"/>
                <a:sym typeface="Calibri"/>
              </a:rPr>
              <a:t> - expliquez clairement comment le retour d'information sera utilisé et avec qui il sera partagé.</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latin typeface="Calibri"/>
                <a:ea typeface="Calibri"/>
                <a:cs typeface="Calibri"/>
                <a:sym typeface="Calibri"/>
              </a:rPr>
              <a:t>Réponse</a:t>
            </a:r>
            <a:r>
              <a:rPr lang="fr-FR" sz="1800" dirty="0">
                <a:latin typeface="Calibri"/>
                <a:ea typeface="Calibri"/>
                <a:cs typeface="Calibri"/>
                <a:sym typeface="Calibri"/>
              </a:rPr>
              <a:t> - si le problème nécessite un suivi, expliquez quand la personne doit s'attendre à recevoir une réponse et quels sont les canaux par lesquels elle doit s'attendre à recevoir une réponse.</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latin typeface="Calibri"/>
                <a:ea typeface="Calibri"/>
                <a:cs typeface="Calibri"/>
                <a:sym typeface="Calibri"/>
              </a:rPr>
              <a:t>Coordonnées</a:t>
            </a:r>
            <a:r>
              <a:rPr lang="fr-FR" sz="1800" dirty="0">
                <a:latin typeface="Calibri"/>
                <a:ea typeface="Calibri"/>
                <a:cs typeface="Calibri"/>
                <a:sym typeface="Calibri"/>
              </a:rPr>
              <a:t> - pour ce faire, il vous faudra peut-être prendre leurs coordonnées.</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r>
              <a:rPr lang="fr-FR" sz="1800" b="1" dirty="0">
                <a:latin typeface="Calibri"/>
                <a:ea typeface="Calibri"/>
                <a:cs typeface="Calibri"/>
                <a:sym typeface="Calibri"/>
              </a:rPr>
              <a:t>Pas de fausses promesses</a:t>
            </a:r>
            <a:r>
              <a:rPr lang="fr-FR" sz="1800" dirty="0">
                <a:latin typeface="Calibri"/>
                <a:ea typeface="Calibri"/>
                <a:cs typeface="Calibri"/>
                <a:sym typeface="Calibri"/>
              </a:rPr>
              <a:t> - ne promettez pas de régler un problème et de fournir une solution si vous n'êtes pas certain de pouvoir le faire - sinon les gens pourraient penser que nous leur avons menti.</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endParaRPr lang="en-US" sz="1800" dirty="0">
              <a:latin typeface="Calibri"/>
              <a:ea typeface="Calibri"/>
              <a:cs typeface="Calibri"/>
              <a:sym typeface="Calibri"/>
            </a:endParaRPr>
          </a:p>
          <a:p>
            <a:endParaRPr lang="en-US" dirty="0"/>
          </a:p>
          <a:p>
            <a:pPr rtl="0" fontAlgn="base">
              <a:spcBef>
                <a:spcPts val="0"/>
              </a:spcBef>
              <a:spcAft>
                <a:spcPts val="0"/>
              </a:spcAft>
              <a:buFont typeface="Arial" panose="020B0604020202020204" pitchFamily="34" charset="0"/>
              <a:buNone/>
            </a:pPr>
            <a:br>
              <a:rPr lang="fr-FR" b="0" dirty="0">
                <a:effectLst/>
              </a:rPr>
            </a:br>
            <a:endParaRPr lang="fr-FR" b="0" dirty="0">
              <a:effectLst/>
            </a:endParaRPr>
          </a:p>
        </p:txBody>
      </p:sp>
      <p:sp>
        <p:nvSpPr>
          <p:cNvPr id="342" name="Google Shape;34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23332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fr-FR" sz="1804" b="1" i="0" u="none" strike="noStrike" cap="none" dirty="0">
                <a:solidFill>
                  <a:schemeClr val="dk1"/>
                </a:solidFill>
                <a:latin typeface="Calibri"/>
                <a:cs typeface="Calibri"/>
                <a:sym typeface="Calibri"/>
              </a:rPr>
              <a:t>NOTES DU FORMATEUR </a:t>
            </a:r>
          </a:p>
          <a:p>
            <a:endParaRPr lang="en-GB" dirty="0"/>
          </a:p>
          <a:p>
            <a:pPr marL="285750" indent="-285750">
              <a:buFont typeface="Arial" panose="020B0604020202020204" pitchFamily="34" charset="0"/>
              <a:buChar char="•"/>
            </a:pPr>
            <a:r>
              <a:rPr lang="fr-FR" dirty="0"/>
              <a:t>Le traitement et l'examen des retours d'informations sensibles exigent une formation et des compétences spécialisées. Il n'appartient pas au personnel ou aux bénévoles de rechercher des preuves ou de trouver des solutions par eux-mêmes lorsqu'ils reçoivent des retours d'informations sensibles. Leur seule responsabilité est de signaler le problème. </a:t>
            </a:r>
          </a:p>
          <a:p>
            <a:pPr marL="285750" indent="-285750">
              <a:buFont typeface="Arial" panose="020B0604020202020204" pitchFamily="34" charset="0"/>
              <a:buChar char="•"/>
            </a:pPr>
            <a:r>
              <a:rPr lang="fr-FR" dirty="0"/>
              <a:t>Cette diapositive fournit des conseils sur la manière dont le personnel et les bénévoles peuvent gérer les commentaires sensibles</a:t>
            </a:r>
          </a:p>
          <a:p>
            <a:pPr marL="285750" indent="-285750">
              <a:buFont typeface="Arial" panose="020B0604020202020204" pitchFamily="34" charset="0"/>
              <a:buChar char="•"/>
            </a:pPr>
            <a:r>
              <a:rPr lang="fr-FR" dirty="0"/>
              <a:t>Sachez que les personnes chargées de la collecte des données peuvent avoir besoin de conseils ou d'un soutien pour les aider à traiter les commentaires sensibles qu'elles entendent - par exemple un soutien psychologique et social.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420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t>VOIR LE GUIDE DU FORMATEUR POUR LES INSTRUCTIONS RELATIVES À CET EXERCICE</a:t>
            </a:r>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05111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31618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t>VOIR LE GUIDE DU FORMATEUR POUR LES INSTRUCTIONS RELATIVES À CET EXERCICE</a:t>
            </a:r>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790893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2000" b="1" dirty="0">
                <a:latin typeface="Calibri"/>
                <a:ea typeface="Calibri"/>
                <a:cs typeface="Calibri"/>
                <a:sym typeface="Calibri"/>
              </a:rPr>
              <a:t>NOTES DU FORMATEUR</a:t>
            </a:r>
          </a:p>
          <a:p>
            <a:pPr marL="0" lvl="0" indent="0" algn="l" rtl="0">
              <a:spcBef>
                <a:spcPts val="1000"/>
              </a:spcBef>
              <a:spcAft>
                <a:spcPts val="0"/>
              </a:spcAft>
              <a:buNone/>
            </a:pPr>
            <a:endParaRPr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fr-FR" sz="2000" b="1" dirty="0">
                <a:latin typeface="Calibri"/>
                <a:ea typeface="Calibri"/>
                <a:cs typeface="Calibri"/>
                <a:sym typeface="Calibri"/>
              </a:rPr>
              <a:t>AVANT</a:t>
            </a:r>
            <a:r>
              <a:rPr lang="fr-FR" sz="2000" dirty="0">
                <a:latin typeface="Calibri"/>
                <a:ea typeface="Calibri"/>
                <a:cs typeface="Calibri"/>
                <a:sym typeface="Calibri"/>
              </a:rPr>
              <a:t> de montrer le contenu de la diapositive, demandez aux participants s'ils connaissent les principaux défauts ou difficultés des mécanismes de retour d'information.</a:t>
            </a:r>
          </a:p>
          <a:p>
            <a:pPr marL="342900" lvl="0" indent="-342900" algn="l" rtl="0">
              <a:spcBef>
                <a:spcPts val="1000"/>
              </a:spcBef>
              <a:spcAft>
                <a:spcPts val="0"/>
              </a:spcAft>
              <a:buClr>
                <a:schemeClr val="dk1"/>
              </a:buClr>
              <a:buSzPts val="2000"/>
              <a:buFont typeface="Arial"/>
              <a:buChar char="•"/>
            </a:pPr>
            <a:r>
              <a:rPr lang="fr-FR" sz="2000" b="0" dirty="0">
                <a:latin typeface="Calibri"/>
                <a:cs typeface="Calibri"/>
                <a:sym typeface="Calibri"/>
              </a:rPr>
              <a:t>Quelles sont les difficultés rencontrées par les personnes présentes dans la salle ?</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fr-FR" sz="2000" b="0" dirty="0">
                <a:latin typeface="Calibri"/>
                <a:cs typeface="Calibri"/>
                <a:sym typeface="Calibri"/>
              </a:rPr>
              <a:t>Le principal défi consiste à s'assurer que nous agissons et que nous apportons des changements sur la base du retour d'information que nous recevons. Le retour d'information est inutile si nous n'agissons pas en conséquence. </a:t>
            </a:r>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p:txBody>
      </p:sp>
      <p:sp>
        <p:nvSpPr>
          <p:cNvPr id="478" name="Google Shape;47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r>
              <a:rPr lang="fr-FR" b="1" dirty="0"/>
              <a:t>NOTES DU FORMATEUR</a:t>
            </a:r>
          </a:p>
          <a:p>
            <a:pPr marL="0" lvl="0" indent="0" algn="l" rtl="0">
              <a:spcBef>
                <a:spcPts val="542"/>
              </a:spcBef>
              <a:spcAft>
                <a:spcPts val="0"/>
              </a:spcAft>
              <a:buNone/>
            </a:pPr>
            <a:endParaRPr lang="en-US" dirty="0"/>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dirty="0">
                <a:solidFill>
                  <a:schemeClr val="tx1"/>
                </a:solidFill>
                <a:effectLst/>
                <a:latin typeface="+mn-lt"/>
                <a:ea typeface="+mn-ea"/>
                <a:cs typeface="+mn-cs"/>
              </a:rPr>
              <a:t>Le retour d'information recueilli auprès de la communauté doit être compilé dans une sorte de carnet de bord afin de pouvoir être suivi et analysé - cela permet de s'assurer que les questions soulevées ne sont pas oubliées. Pour ce faire, il est possible d'ajouter tous les retours d'information dans une base de données Excel, de tout saisir dans une base de données en ligne ou encore de les regrouper dans un carnet d'information en papier.</a:t>
            </a:r>
          </a:p>
          <a:p>
            <a:pPr marL="342900" indent="-342900">
              <a:buFont typeface="Arial" panose="020B0604020202020204" pitchFamily="34" charset="0"/>
              <a:buChar char="•"/>
            </a:pPr>
            <a:r>
              <a:rPr lang="fr-FR" sz="2000" dirty="0">
                <a:solidFill>
                  <a:schemeClr val="tx1"/>
                </a:solidFill>
                <a:effectLst/>
                <a:latin typeface="+mn-lt"/>
                <a:ea typeface="+mn-ea"/>
                <a:cs typeface="+mn-cs"/>
              </a:rPr>
              <a:t>Recherchez les questions qui reviennent souvent ou celles qui sont le plus souvent soulevées par différents groupes, par exemple les questions qui sont souvent soulevées par les femmes. Cela permet de mettre en évidence les problèmes plus importants qui doivent être traités.</a:t>
            </a:r>
          </a:p>
          <a:p>
            <a:pPr marL="342900" indent="-342900">
              <a:buFont typeface="Arial" panose="020B0604020202020204" pitchFamily="34" charset="0"/>
              <a:buChar char="•"/>
            </a:pPr>
            <a:r>
              <a:rPr lang="fr-FR" sz="2000" dirty="0">
                <a:solidFill>
                  <a:schemeClr val="tx1"/>
                </a:solidFill>
                <a:effectLst/>
                <a:latin typeface="+mn-lt"/>
                <a:ea typeface="+mn-ea"/>
                <a:cs typeface="+mn-cs"/>
              </a:rPr>
              <a:t>Identifiez les questions critiques ou urgentes qui doivent être traitées rapidement, ou les questions sensibles qui doivent rester confidentielles et être transmises à la direction ou aux ressources humaines. Par exemple, un retour d'information indiquant qu'une nouvelle épidémie s'est déclarée devrait être transmis rapidement aux collègues du secteur de la santé. Les informations sensibles concernant la corruption ou l'exploitation sexuelle doivent être transmises au point de contact approprié, tel que les RH ou les experts en protection, genre et inclusion, et rester confidentielles. </a:t>
            </a:r>
          </a:p>
          <a:p>
            <a:pPr marL="342900" indent="-342900">
              <a:buFont typeface="Arial" panose="020B0604020202020204" pitchFamily="34" charset="0"/>
              <a:buChar char="•"/>
            </a:pPr>
            <a:r>
              <a:rPr lang="fr-FR" sz="2000" dirty="0">
                <a:solidFill>
                  <a:schemeClr val="tx1"/>
                </a:solidFill>
                <a:effectLst/>
                <a:latin typeface="+mn-lt"/>
                <a:ea typeface="+mn-ea"/>
                <a:cs typeface="+mn-cs"/>
              </a:rPr>
              <a:t>Partagez et discutez les questions soulevées par le retour d'information de la communauté lors des réunions d'équipe, en interne et éventuellement avec d'autres parties prenantes si le retour d'information les concerne également. Veiller à ce que le retour d'information de la communauté soit un point permanent de l'ordre du jour permet de s'assurer qu'il n'est pas laissé de côté.</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dirty="0">
                <a:solidFill>
                  <a:srgbClr val="000000"/>
                </a:solidFill>
                <a:effectLst/>
                <a:latin typeface="Noto Sans Symbols"/>
                <a:ea typeface="Noto Sans Symbols"/>
                <a:cs typeface="Noto Sans Symbols"/>
              </a:rPr>
              <a:t>Discuter du retour d'informations avec les membres de la communauté</a:t>
            </a:r>
            <a:r>
              <a:rPr lang="fr-FR" sz="2000" dirty="0">
                <a:solidFill>
                  <a:srgbClr val="000000"/>
                </a:solidFill>
                <a:effectLst/>
                <a:latin typeface="Noto Sans Symbols"/>
                <a:ea typeface="Noto Sans Symbols"/>
                <a:cs typeface="Noto Sans Symbols"/>
              </a:rPr>
              <a:t> est important car cela permet non seulement de mieux comprendre certains problèmes mais aussi de discuter des actions à entreprendre pour les résoudre. Au lieu de prendre une décision de manière indépendante, vous devez voir si la communauté a déjà des suggestions ou des solutions et voir dans quelle mesure votre soutien est nécessaire pour les mettre en œuvre. Ce genre de discussions fait également partie du bouclage de la boucle.</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dirty="0">
                <a:solidFill>
                  <a:srgbClr val="000000"/>
                </a:solidFill>
                <a:effectLst/>
              </a:rPr>
              <a:t>Vous pouvez également discuter du retour d'information avec d'autres organisations externes - en particulier des questions qui concernent toutes les agences ou des questions sur lesquelles la Société nationale ne peut pas agir mais que d'autres organisations peuvent traiter.</a:t>
            </a:r>
            <a:r>
              <a:rPr lang="fr-FR" sz="1400" dirty="0">
                <a:solidFill>
                  <a:srgbClr val="000000"/>
                </a:solidFill>
                <a:effectLst/>
                <a:latin typeface="Noto Sans Symbols"/>
                <a:ea typeface="Noto Sans Symbols"/>
                <a:cs typeface="Noto Sans Symbols"/>
              </a:rPr>
              <a:t> Il peut s'agir de réunions avec des autorités locales, d'autres organisations humanitaires, les médias et toute autre personne susceptible de donner suite au retour d'informations. </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400" dirty="0">
                <a:effectLst/>
              </a:rPr>
              <a:t>Fournissez toujours une réponse à la communauté en expliquant ce comment les commentaires ont été pris en compte, quels changements ont été apportés, y compris si aucun changement n'a pu être mis en œuvre.</a:t>
            </a:r>
            <a:r>
              <a:rPr lang="fr-FR" sz="1400" dirty="0">
                <a:effectLst/>
                <a:latin typeface="Calibri" panose="020F0502020204030204" pitchFamily="34" charset="0"/>
                <a:ea typeface="Calibri" panose="020F0502020204030204" pitchFamily="34" charset="0"/>
              </a:rPr>
              <a:t> Si les membres de la communauté ne reçoivent pas de réponse à leur retour d'informations, ils peuvent supposer qu'ils ont été ignorés, ce qui pourrait les amener à perdre confiance en la Société nationale et à cesser de partager leurs commentaires. </a:t>
            </a:r>
            <a:r>
              <a:rPr lang="fr-FR" sz="1400" dirty="0">
                <a:effectLst/>
              </a:rPr>
              <a:t>Si le retour d'information ne peut pas être suivi d'effet, il est important de le dire aux gens et de leur expliquer pourquoi rien ne peut être fait, sinon ils perdront confiance dans le mécanisme.</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Informez le personnel et les bénévoles des mesures prises - afin qu'ils puissent expliquer à la communauté les mesures qui ont été prises.</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US" sz="1400"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sz="2000" kern="1200" dirty="0">
              <a:solidFill>
                <a:schemeClr val="tx1"/>
              </a:solidFill>
              <a:effectLst/>
              <a:latin typeface="+mn-lt"/>
              <a:ea typeface="+mn-ea"/>
              <a:cs typeface="+mn-cs"/>
            </a:endParaRPr>
          </a:p>
          <a:p>
            <a:pPr marL="742950" marR="0" lvl="1"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latin typeface="Open Sans" panose="020B0606030504020204" pitchFamily="34" charset="0"/>
              <a:ea typeface="Open Sans" panose="020B0606030504020204" pitchFamily="34" charset="0"/>
              <a:cs typeface="Open Sans" panose="020B0606030504020204" pitchFamily="34" charset="0"/>
            </a:endParaRPr>
          </a:p>
          <a:p>
            <a:endParaRPr lang="en-US" sz="2000" kern="1200" dirty="0">
              <a:solidFill>
                <a:schemeClr val="tx1"/>
              </a:solidFill>
              <a:effectLst/>
              <a:latin typeface="+mn-lt"/>
              <a:ea typeface="+mn-ea"/>
              <a:cs typeface="+mn-cs"/>
            </a:endParaRPr>
          </a:p>
          <a:p>
            <a:pPr marL="0" lvl="0" indent="0" algn="l" rtl="0">
              <a:spcBef>
                <a:spcPts val="542"/>
              </a:spcBef>
              <a:spcAft>
                <a:spcPts val="0"/>
              </a:spcAft>
              <a:buNone/>
            </a:pPr>
            <a:endParaRPr lang="en-US" dirty="0"/>
          </a:p>
        </p:txBody>
      </p:sp>
      <p:sp>
        <p:nvSpPr>
          <p:cNvPr id="299" name="Google Shape;29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8631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Diapositives PPT </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2000" b="1" dirty="0">
                <a:latin typeface="Calibri"/>
                <a:ea typeface="Calibri"/>
                <a:cs typeface="Calibri"/>
                <a:sym typeface="Calibri"/>
              </a:rPr>
              <a:t>NOTES DU FORMATEUR</a:t>
            </a:r>
          </a:p>
          <a:p>
            <a:pPr marL="0" lvl="0" indent="0" algn="l" rtl="0">
              <a:spcBef>
                <a:spcPts val="0"/>
              </a:spcBef>
              <a:spcAft>
                <a:spcPts val="0"/>
              </a:spcAft>
              <a:buNone/>
            </a:pPr>
            <a:endParaRPr lang="en-GB" sz="2000" b="1" dirty="0">
              <a:latin typeface="Calibri"/>
              <a:ea typeface="Calibri"/>
              <a:cs typeface="Calibri"/>
              <a:sym typeface="Calibri"/>
            </a:endParaRPr>
          </a:p>
          <a:p>
            <a:pPr marL="0" lvl="0" indent="0" algn="l" rtl="0">
              <a:spcBef>
                <a:spcPts val="0"/>
              </a:spcBef>
              <a:spcAft>
                <a:spcPts val="0"/>
              </a:spcAft>
              <a:buNone/>
            </a:pPr>
            <a:r>
              <a:rPr lang="fr-FR" sz="2000" b="1" dirty="0">
                <a:latin typeface="Calibri"/>
                <a:ea typeface="Calibri"/>
                <a:cs typeface="Calibri"/>
                <a:sym typeface="Calibri"/>
              </a:rPr>
              <a:t>Pour ceux qui souhaitent en savoir plus sur la mise en place et le fonctionnement d'un mécanisme formel de retour d'information, l'outil CEA 15 : Le kit de retour d'information contient des modules d'orientation et des outils pour faciliter le processus.</a:t>
            </a:r>
          </a:p>
          <a:p>
            <a:pPr marL="0" lvl="0" indent="0" algn="l" rtl="0">
              <a:spcBef>
                <a:spcPts val="0"/>
              </a:spcBef>
              <a:spcAft>
                <a:spcPts val="0"/>
              </a:spcAft>
              <a:buNone/>
            </a:pPr>
            <a:endParaRPr lang="en-GB" sz="2000" b="1" dirty="0">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4" b="1" i="0" u="none" strike="noStrike" cap="none" dirty="0">
                <a:solidFill>
                  <a:schemeClr val="dk1"/>
                </a:solidFill>
                <a:effectLst/>
                <a:latin typeface="Calibri"/>
                <a:ea typeface="Calibri"/>
                <a:cs typeface="Calibri"/>
                <a:sym typeface="Calibri"/>
              </a:rPr>
              <a:t>Outil 15 : </a:t>
            </a:r>
            <a:r>
              <a:rPr lang="fr-FR" sz="1804" i="0" u="none" strike="noStrike" cap="none" dirty="0">
                <a:solidFill>
                  <a:schemeClr val="dk1"/>
                </a:solidFill>
                <a:effectLst/>
                <a:latin typeface="Calibri"/>
                <a:ea typeface="Calibri"/>
                <a:cs typeface="Calibri"/>
                <a:sym typeface="Calibri"/>
              </a:rPr>
              <a:t>Le </a:t>
            </a:r>
            <a:r>
              <a:rPr lang="fr-FR" sz="1804" b="1" i="0" u="none" strike="noStrike" cap="none" dirty="0">
                <a:solidFill>
                  <a:schemeClr val="dk1"/>
                </a:solidFill>
                <a:effectLst/>
                <a:latin typeface="Calibri"/>
                <a:ea typeface="Calibri"/>
                <a:cs typeface="Calibri"/>
                <a:sym typeface="Calibri"/>
              </a:rPr>
              <a:t>Kit de retour d'information</a:t>
            </a:r>
            <a:r>
              <a:rPr lang="fr-FR" sz="1804" i="0" u="none" strike="noStrike" cap="none" dirty="0">
                <a:solidFill>
                  <a:schemeClr val="dk1"/>
                </a:solidFill>
                <a:effectLst/>
                <a:latin typeface="Calibri"/>
                <a:ea typeface="Calibri"/>
                <a:cs typeface="Calibri"/>
                <a:sym typeface="Calibri"/>
              </a:rPr>
              <a:t> fournit les conseils et les outils nécessaires pour utiliser systématiquement les idées de la communauté afin d'améliorer les programmes, les opérations et le travail de manière plus générale.</a:t>
            </a:r>
            <a:r>
              <a:rPr lang="fr-FR" sz="1804" b="0" i="0" u="none" strike="noStrike" cap="none" dirty="0">
                <a:solidFill>
                  <a:schemeClr val="dk1"/>
                </a:solidFill>
                <a:effectLst/>
                <a:latin typeface="Calibri"/>
                <a:ea typeface="Calibri"/>
                <a:cs typeface="Calibri"/>
                <a:sym typeface="Calibri"/>
              </a:rPr>
              <a:t> Il comprend les premières étapes de la mise en place d'un mécanisme de retour d'information de base ainsi que des conseils sur la manière de mener des enquêtes sur la perception de la communauté, d'analyser les commentaires qualitatifs, de gérer les retours d'information sensibles et de s'assurer que tous les retours d'information sont traités de manière responsable.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804"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4" b="0" i="0" u="none" strike="noStrike" cap="none" dirty="0">
                <a:solidFill>
                  <a:schemeClr val="dk1"/>
                </a:solidFill>
                <a:effectLst/>
                <a:latin typeface="Calibri"/>
                <a:ea typeface="Calibri"/>
                <a:cs typeface="Calibri"/>
                <a:sym typeface="Calibri"/>
              </a:rPr>
              <a:t>Formation au retour d'information – le kit de retour d'information est accompagné d'une formation de deux jours sur le retour d'information. </a:t>
            </a:r>
          </a:p>
          <a:p>
            <a:pPr marL="0" lvl="0" indent="0" algn="l" rtl="0">
              <a:spcBef>
                <a:spcPts val="0"/>
              </a:spcBef>
              <a:spcAft>
                <a:spcPts val="0"/>
              </a:spcAft>
              <a:buNone/>
            </a:pPr>
            <a:endParaRPr dirty="0"/>
          </a:p>
          <a:p>
            <a:pPr marL="0" lvl="0" indent="0" algn="l" rtl="0">
              <a:spcBef>
                <a:spcPts val="1000"/>
              </a:spcBef>
              <a:spcAft>
                <a:spcPts val="0"/>
              </a:spcAft>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29511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t>NOTES DU FORMATEUR</a:t>
            </a:r>
          </a:p>
          <a:p>
            <a:pPr marL="0" lvl="0" indent="0" algn="l" rtl="0">
              <a:spcBef>
                <a:spcPts val="542"/>
              </a:spcBef>
              <a:spcAft>
                <a:spcPts val="0"/>
              </a:spcAft>
              <a:buNone/>
            </a:pPr>
            <a:endParaRPr lang="en-GB" b="1" dirty="0"/>
          </a:p>
          <a:p>
            <a:pPr marL="342900" lvl="0" indent="-342900" algn="l" rtl="0">
              <a:spcBef>
                <a:spcPts val="542"/>
              </a:spcBef>
              <a:spcAft>
                <a:spcPts val="0"/>
              </a:spcAft>
              <a:buFont typeface="Arial" panose="020B0604020202020204" pitchFamily="34" charset="0"/>
              <a:buChar char="•"/>
            </a:pPr>
            <a:r>
              <a:rPr lang="fr-FR" b="0" dirty="0"/>
              <a:t>Un court exercice de groupe pour amener les participants à réfléchir à ce que signifie pour eux le retour d'information de la communauté et à des exemples de retour d'information qu'ils ont reçu dans leur branche</a:t>
            </a:r>
          </a:p>
          <a:p>
            <a:pPr marL="342900" lvl="0" indent="-342900" algn="l" rtl="0">
              <a:spcBef>
                <a:spcPts val="542"/>
              </a:spcBef>
              <a:spcAft>
                <a:spcPts val="0"/>
              </a:spcAft>
              <a:buFont typeface="Arial" panose="020B0604020202020204" pitchFamily="34" charset="0"/>
              <a:buChar char="•"/>
            </a:pPr>
            <a:r>
              <a:rPr lang="fr-FR" b="0" dirty="0"/>
              <a:t>Après 5 minutes de discussion, demandez à un groupe de se porter volontaire pour faire part de ce qu'il a évoqué </a:t>
            </a:r>
          </a:p>
          <a:p>
            <a:pPr marL="342900" lvl="0" indent="-342900" algn="l" rtl="0">
              <a:spcBef>
                <a:spcPts val="542"/>
              </a:spcBef>
              <a:spcAft>
                <a:spcPts val="0"/>
              </a:spcAft>
              <a:buFont typeface="Arial" panose="020B0604020202020204" pitchFamily="34" charset="0"/>
              <a:buChar char="•"/>
            </a:pP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lang="en-GB"/>
          </a:p>
        </p:txBody>
      </p:sp>
    </p:spTree>
    <p:extLst>
      <p:ext uri="{BB962C8B-B14F-4D97-AF65-F5344CB8AC3E}">
        <p14:creationId xmlns:p14="http://schemas.microsoft.com/office/powerpoint/2010/main" val="1953941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fr-FR" b="1" dirty="0"/>
              <a:t>NOTES DU FORMATEUR - Récapitulation des discussions de groupe précédentes</a:t>
            </a:r>
          </a:p>
          <a:p>
            <a:pPr marL="0" marR="0" lvl="0" indent="0" algn="l" rtl="0">
              <a:lnSpc>
                <a:spcPct val="100000"/>
              </a:lnSpc>
              <a:spcBef>
                <a:spcPts val="540"/>
              </a:spcBef>
              <a:spcAft>
                <a:spcPts val="0"/>
              </a:spcAft>
              <a:buClr>
                <a:schemeClr val="dk1"/>
              </a:buClr>
              <a:buSzPts val="1800"/>
              <a:buFont typeface="Calibri"/>
              <a:buNone/>
            </a:pPr>
            <a:endParaRPr lang="en-US" sz="1800" b="0" i="0" u="none" strike="noStrike" dirty="0">
              <a:solidFill>
                <a:srgbClr val="000000"/>
              </a:solidFill>
              <a:effectLst/>
              <a:latin typeface="Times New Roman" panose="02020603050405020304" pitchFamily="18" charset="0"/>
            </a:endParaRP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Le retour d'information de la communauté est tout type d'idées ou d'informations générées par les membres de la communauté et il peut inclure tout type d'information</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Le retour d'informations de la communauté peut donc être positif, neutre ou négatif.</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Il peut être perçu de différentes manières, par exemple </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Au cours des conversations que nous avons dans les communautés - par exemple lors de réunions communautaires, de visites à domicile, lorsque nous organisons des activités dans les communautés comme la sensibilisation à l'hygiène et que quelqu'un s'adresse à nous (souvent appelé retour d'information ouvert).</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Les personnes nous contactent pour nous faire part de leur avis, par exemple par l'intermédiaire d'une ligne d'assistance téléphonique, des réseaux sociaux ou des lignes WhatsApp (retour d'information ouvert également).</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b="0" i="0" dirty="0">
                <a:solidFill>
                  <a:srgbClr val="000000"/>
                </a:solidFill>
                <a:effectLst/>
                <a:latin typeface="Times New Roman" panose="02020603050405020304" pitchFamily="18" charset="0"/>
                <a:ea typeface="+mn-ea"/>
                <a:cs typeface="+mn-cs"/>
              </a:rPr>
              <a:t>Lorsque nous posons des questions spécifiques aux personnes (retour d'information structuré), par exemple dans le cadre d'enquêtes, de discussions de groupe ou d'entretiens avec des informateurs clés</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fr-FR" sz="1800" dirty="0">
                <a:effectLst/>
                <a:latin typeface="Calibri" panose="020F0502020204030204" pitchFamily="34" charset="0"/>
                <a:ea typeface="Calibri" panose="020F0502020204030204" pitchFamily="34" charset="0"/>
              </a:rPr>
              <a:t>Tout ce que les membres de la communauté partagent avec nous est un retour d'information. Ces informations peuvent concerner les activités que nous menons, le comportement de notre personnel et de nos bénévoles, la situation de la communauté ou d'autres sujets en rapport avec notre travail, tels que les problèmes de santé publique.</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endParaRPr lang="en-US" sz="2000" b="0" i="0" u="none" strike="noStrike" dirty="0">
              <a:solidFill>
                <a:srgbClr val="000000"/>
              </a:solidFill>
              <a:effectLst/>
              <a:latin typeface="Montserrat" panose="00000500000000000000" pitchFamily="2"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060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fr-FR" b="1"/>
              <a:t>NOTES POUR LE FORMATEUR - EXERCICE EN PETITS GROUPES</a:t>
            </a:r>
          </a:p>
          <a:p>
            <a:pPr marL="0" lvl="0" indent="0" algn="l" rtl="0">
              <a:lnSpc>
                <a:spcPct val="100000"/>
              </a:lnSpc>
              <a:spcBef>
                <a:spcPts val="0"/>
              </a:spcBef>
              <a:spcAft>
                <a:spcPts val="0"/>
              </a:spcAft>
              <a:buSzPts val="1400"/>
              <a:buNone/>
            </a:pPr>
            <a:endParaRPr lang="en-US" b="1" dirty="0"/>
          </a:p>
          <a:p>
            <a:pPr marL="285750" lvl="0" indent="-285750" algn="l" rtl="0">
              <a:lnSpc>
                <a:spcPct val="100000"/>
              </a:lnSpc>
              <a:spcBef>
                <a:spcPts val="0"/>
              </a:spcBef>
              <a:spcAft>
                <a:spcPts val="0"/>
              </a:spcAft>
              <a:buSzPts val="1400"/>
              <a:buFontTx/>
              <a:buChar char="-"/>
            </a:pPr>
            <a:r>
              <a:rPr lang="fr-FR" b="0"/>
              <a:t>Imprimez une copie de l'EXERCICE 1 du CEA Types de retour d'information pour chaque groupe et découpez les cases en cartes individuelles - mélangez-les.</a:t>
            </a:r>
          </a:p>
          <a:p>
            <a:pPr marL="285750" lvl="0" indent="-285750" algn="l" rtl="0">
              <a:lnSpc>
                <a:spcPct val="100000"/>
              </a:lnSpc>
              <a:spcBef>
                <a:spcPts val="0"/>
              </a:spcBef>
              <a:spcAft>
                <a:spcPts val="0"/>
              </a:spcAft>
              <a:buSzPts val="1400"/>
              <a:buFontTx/>
              <a:buChar char="-"/>
            </a:pPr>
            <a:r>
              <a:rPr lang="fr-FR" b="0"/>
              <a:t>Donnez un jeu complet à chaque groupe et demandez-leur de relier le type de retour d'information à la bonne description et à l'exemple de commentaire de retour d'information (comme sur la diapositive suivante)</a:t>
            </a:r>
          </a:p>
          <a:p>
            <a:pPr marL="285750" lvl="0" indent="-285750" algn="l" rtl="0">
              <a:lnSpc>
                <a:spcPct val="100000"/>
              </a:lnSpc>
              <a:spcBef>
                <a:spcPts val="0"/>
              </a:spcBef>
              <a:spcAft>
                <a:spcPts val="0"/>
              </a:spcAft>
              <a:buSzPts val="1400"/>
              <a:buFontTx/>
              <a:buChar char="-"/>
            </a:pPr>
            <a:r>
              <a:rPr lang="fr-FR" b="0"/>
              <a:t>Montrez ensuite la diapositive suivante et demandez si quelqu'un a quelque chose de différent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298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fr-FR" b="1" dirty="0"/>
              <a:t>NOTES DU FORMATEUR </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lvl="0" indent="-342900" algn="l" rtl="0">
              <a:spcBef>
                <a:spcPts val="0"/>
              </a:spcBef>
              <a:spcAft>
                <a:spcPts val="0"/>
              </a:spcAft>
              <a:buClr>
                <a:schemeClr val="dk1"/>
              </a:buClr>
              <a:buSzPts val="1800"/>
              <a:buFontTx/>
              <a:buChar char="-"/>
            </a:pPr>
            <a:r>
              <a:rPr lang="fr-FR" sz="1800" b="0" dirty="0"/>
              <a:t>Montrez la diapositive et demandez aux participants s'ils ont obtenu la même chose qu'à l'écran ou quelque chose de différent.</a:t>
            </a:r>
          </a:p>
          <a:p>
            <a:pPr marL="342900" lvl="0" indent="-342900" algn="l" rtl="0">
              <a:spcBef>
                <a:spcPts val="0"/>
              </a:spcBef>
              <a:spcAft>
                <a:spcPts val="0"/>
              </a:spcAft>
              <a:buClr>
                <a:schemeClr val="dk1"/>
              </a:buClr>
              <a:buSzPts val="1800"/>
              <a:buFontTx/>
              <a:buChar char="-"/>
            </a:pPr>
            <a:r>
              <a:rPr lang="fr-FR" sz="1800" b="0" dirty="0"/>
              <a:t>Corrigez les éventuelles erreurs des groupes. </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9976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fr-FR" b="1" dirty="0"/>
              <a:t>NOTES DU FORMATEUR</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r>
              <a:rPr lang="fr-FR" b="0" dirty="0"/>
              <a:t>Demandez si quelqu'un peut expliquer ce qu'est un retour d'information sensible - quels types de retour d'information ou de réclamations seraient susceptibles d'être classés comme sensibles ?</a:t>
            </a:r>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endParaRPr lang="en-US" sz="1800" b="0" dirty="0">
              <a:effectLst/>
              <a:latin typeface="Open Sans" panose="020B0606030504020204" pitchFamily="34" charset="0"/>
              <a:ea typeface="Open Sans" panose="020B0606030504020204" pitchFamily="34" charset="0"/>
            </a:endParaRPr>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r>
              <a:rPr lang="fr-FR" sz="1800" dirty="0">
                <a:effectLst/>
                <a:latin typeface="Open Sans" panose="020B0606030504020204" pitchFamily="34" charset="0"/>
                <a:ea typeface="Open Sans" panose="020B0606030504020204" pitchFamily="34" charset="0"/>
              </a:rPr>
              <a:t>Un retour d’information sensible contient toutes les informations partagées par les membres de la communauté qui peuvent les mettre en danger, ou mettre en danger d'autres personnes qui y sont liées, et qui doivent être traitées avec précaution. Il peut s'agir de toute violation du droit national ou international concernant la sécurité, la dignité et les droits des communautés, ou de toute violation de notre propre code de conduite ou de nos politiques de sauvegarde.</a:t>
            </a:r>
          </a:p>
          <a:p>
            <a:endParaRPr lang="en-GB" dirty="0"/>
          </a:p>
          <a:p>
            <a:r>
              <a:rPr lang="fr-FR" sz="1000" dirty="0">
                <a:effectLst/>
                <a:latin typeface="Open Sans" panose="020B0606030504020204" pitchFamily="34" charset="0"/>
                <a:ea typeface="Open Sans" panose="020B0606030504020204" pitchFamily="34" charset="0"/>
              </a:rPr>
              <a:t>Les retours d'informations sensibles peuvent être divisés en deux catégories :</a:t>
            </a:r>
          </a:p>
          <a:p>
            <a:pPr marL="342900" lvl="0" indent="-342900">
              <a:spcBef>
                <a:spcPts val="200"/>
              </a:spcBef>
              <a:buSzPts val="1000"/>
              <a:buFont typeface="+mj-lt"/>
              <a:buAutoNum type="arabicPeriod"/>
            </a:pPr>
            <a:r>
              <a:rPr lang="fr-FR"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Les préoccupations de protection dans la communauté, y compris mais sans s'y limiter :</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Violence fondée sur l'identité (VFI) - </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Tout acte de violence commis par des individus, des groupes ou des sociétés sur la base d'aspects réels, perçus ou attribués de l'identité d'un individu, tels que le sexe, l'origine ethnique, la nationalité ou la citoyenneté, l'âge, le handicap, la langue, les opinions politiques, les croyances religieuses, le milieu social, l'orientation sexuelle, l'apparence physique et la couleur. </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par des membres ou des dirigeants de la communauté</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lorsque des membres de la communauté abusent de leur position de pouvoir pour leur profit personnel. </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Menaces sur la sécurité </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soit des alertes concernant des menaces pour la sécurité de la communauté ou des menaces directes adressées au Croissant-Rouge et à son personnel et à ses bénévoles. </a:t>
            </a:r>
          </a:p>
          <a:p>
            <a:pPr marL="742950" lvl="1" indent="-285750">
              <a:buSzPts val="1000"/>
              <a:buFont typeface="Courier New" panose="02070309020205020404" pitchFamily="49" charset="0"/>
              <a:buChar char="o"/>
            </a:pP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342900" lvl="0" indent="-342900">
              <a:spcBef>
                <a:spcPts val="200"/>
              </a:spcBef>
              <a:buSzPts val="1000"/>
              <a:buFont typeface="+mj-lt"/>
              <a:buAutoNum type="arabicPeriod"/>
            </a:pPr>
            <a:r>
              <a:rPr lang="fr-FR"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Inquiétudes concernant le comportement du personnel et des bénévoles de la Croix-Rouge et du Croissant-Rouge, ou des personnes associées à d'autres organisations humanitaires, notamment :</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Exploitation et abus sexuels </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lorsque le personnel ou les bénévoles demandent des faveurs sexuelles en échange d'une aide, de l'achat de services sexuels ou d'autres comportements d'exploitation sexuelle.</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Violation des politiques de protection de l'enfance</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les situations où les enfants sont exposés à des effets néfastes, y compris le risque de violence, d'abus, d'exploitation ou de négligence. </a:t>
            </a:r>
          </a:p>
          <a:p>
            <a:pPr marL="742950" lvl="1" indent="-285750">
              <a:buSzPts val="1000"/>
              <a:buFont typeface="Courier New" panose="02070309020205020404" pitchFamily="49" charset="0"/>
              <a:buChar char="o"/>
            </a:pP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le personnel ou les bénévoles abusent de leur position de pouvoir à des fins personnelles, par exemple en demandant un pot-de-vin (souvent de l'argent) à quelqu'un pour obtenir son soutien</a:t>
            </a:r>
          </a:p>
          <a:p>
            <a:pPr marL="742950" lvl="1" indent="-285750">
              <a:buSzPts val="1000"/>
              <a:buFont typeface="Courier New" panose="02070309020205020404" pitchFamily="49" charset="0"/>
              <a:buChar char="o"/>
            </a:pP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Toute autre </a:t>
            </a:r>
            <a:r>
              <a:rPr lang="fr-FR"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violation grave de notre code de conduite, </a:t>
            </a:r>
            <a:r>
              <a:rPr lang="fr-FR"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comme la discrimination fondée sur la race, le sexe, la religion, l'orientation sexuelle, le handicap, l'âge, etc.</a:t>
            </a:r>
          </a:p>
          <a:p>
            <a:endParaRPr lang="en-GB" dirty="0"/>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800" dirty="0">
                <a:effectLst/>
                <a:latin typeface="Open Sans" panose="020B0606030504020204" pitchFamily="34" charset="0"/>
                <a:ea typeface="Open Sans" panose="020B0606030504020204" pitchFamily="34" charset="0"/>
              </a:rPr>
              <a:t>Le retour d'information sensible devra être géré avec soin - avec des méthodes plus confidentielles de collecte, d'enregistrement et d'orientation. </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800" dirty="0">
                <a:effectLst/>
                <a:latin typeface="Open Sans" panose="020B0606030504020204" pitchFamily="34" charset="0"/>
                <a:ea typeface="Open Sans" panose="020B0606030504020204" pitchFamily="34" charset="0"/>
              </a:rPr>
              <a:t>En lien avec le Code de conduite et le principe « ne pas nuire » discuté lors de la session d'hier</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229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540"/>
              </a:spcBef>
              <a:spcAft>
                <a:spcPts val="0"/>
              </a:spcAft>
              <a:buClr>
                <a:schemeClr val="dk1"/>
              </a:buClr>
              <a:buSzPts val="1800"/>
              <a:buFont typeface="Calibri"/>
              <a:buNone/>
            </a:pPr>
            <a:r>
              <a:rPr lang="fr-FR" sz="2000" b="1"/>
              <a:t>NOTES DU FORMATEUR - discussion en plénière </a:t>
            </a:r>
          </a:p>
          <a:p>
            <a:pPr marL="0" lvl="0" indent="0" algn="l" rtl="0">
              <a:spcBef>
                <a:spcPts val="1000"/>
              </a:spcBef>
              <a:spcAft>
                <a:spcPts val="0"/>
              </a:spcAft>
              <a:buNone/>
            </a:pPr>
            <a:endParaRPr lang="en-US"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fr-FR" sz="2000" b="1">
                <a:latin typeface="Calibri"/>
                <a:ea typeface="Calibri"/>
                <a:cs typeface="Calibri"/>
                <a:sym typeface="Calibri"/>
              </a:rPr>
              <a:t>AVANT</a:t>
            </a:r>
            <a:r>
              <a:rPr lang="fr-FR" sz="2000">
                <a:latin typeface="Calibri"/>
                <a:ea typeface="Calibri"/>
                <a:cs typeface="Calibri"/>
                <a:sym typeface="Calibri"/>
              </a:rPr>
              <a:t> de montrer le contenu de la diapositive, demandez aux participants s'ils peuvent suggérer des raisons pour lesquelles il est important d'écouter le retour d'information de la communauté</a:t>
            </a:r>
          </a:p>
          <a:p>
            <a:pPr marL="342900" lvl="0" indent="-342900" algn="l" rtl="0">
              <a:spcBef>
                <a:spcPts val="1000"/>
              </a:spcBef>
              <a:spcAft>
                <a:spcPts val="0"/>
              </a:spcAft>
              <a:buClr>
                <a:schemeClr val="dk1"/>
              </a:buClr>
              <a:buSzPts val="2000"/>
              <a:buFont typeface="Arial"/>
              <a:buChar char="•"/>
            </a:pPr>
            <a:r>
              <a:rPr lang="fr-FR" sz="2000" b="0">
                <a:latin typeface="Calibri"/>
                <a:ea typeface="Calibri"/>
                <a:cs typeface="Calibri"/>
                <a:sym typeface="Calibri"/>
              </a:rPr>
              <a:t>Cette question peut également faire l'objet d'un court exercice de travail en groupe, chaque groupe devant énumérer autant de raisons que possible sur une feuille de papier </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fr-FR" sz="2000" b="0">
                <a:latin typeface="Calibri"/>
                <a:cs typeface="Calibri"/>
                <a:sym typeface="Calibri"/>
              </a:rPr>
              <a:t>Parmi ces raisons, citons :</a:t>
            </a:r>
          </a:p>
          <a:p>
            <a:pPr marL="1028700" lvl="1" indent="-342900">
              <a:buFont typeface="Arial" panose="020B0604020202020204" pitchFamily="34" charset="0"/>
              <a:buChar char="•"/>
            </a:pPr>
            <a:r>
              <a:rPr lang="fr-FR" sz="1804" b="0" i="0" u="none" strike="noStrike" cap="none">
                <a:solidFill>
                  <a:schemeClr val="dk1"/>
                </a:solidFill>
                <a:effectLst/>
                <a:latin typeface="Calibri"/>
                <a:ea typeface="Calibri"/>
                <a:cs typeface="Calibri"/>
                <a:sym typeface="Calibri"/>
              </a:rPr>
              <a:t>Le retour d'information nous aide à optimiser l'impact de notre travail en identifiant les domaines à améliorer et en nous aidant à mieux répondre aux besoins de la communauté, ce qui nous permet d'économiser des fonds et des ressources à long terme - Il nous permet de contrôler nos actions aux yeux de la communauté. </a:t>
            </a:r>
          </a:p>
          <a:p>
            <a:pPr marL="1028700" marR="0" lvl="1" indent="-34290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804" b="0" i="0" u="none" strike="noStrike" cap="none">
                <a:solidFill>
                  <a:schemeClr val="dk1"/>
                </a:solidFill>
                <a:effectLst/>
                <a:latin typeface="+mn-lt"/>
                <a:ea typeface="Calibri"/>
                <a:cs typeface="Calibri"/>
                <a:sym typeface="Calibri"/>
              </a:rPr>
              <a:t>Le retour d’information agit comme un système d'alerte précoce en nous aidant à résoudre les problèmes avant qu'ils ne s'aggravent et ne menacent la mise en œuvre ou la sécurité et l'accès de nos équipes.</a:t>
            </a:r>
          </a:p>
          <a:p>
            <a:pPr marL="1028700" lvl="1" indent="-342900">
              <a:buFont typeface="Arial" panose="020B0604020202020204" pitchFamily="34" charset="0"/>
              <a:buChar char="•"/>
            </a:pPr>
            <a:r>
              <a:rPr lang="fr-FR" sz="1804" b="0" i="0" u="none" strike="noStrike" cap="none">
                <a:solidFill>
                  <a:schemeClr val="dk1"/>
                </a:solidFill>
                <a:effectLst/>
                <a:latin typeface="Calibri"/>
                <a:ea typeface="Calibri"/>
                <a:cs typeface="Calibri"/>
                <a:sym typeface="Calibri"/>
              </a:rPr>
              <a:t>Il est essentiel d'écouter les commentaires et d'y donner suite pour établir la confiance avec les gens.</a:t>
            </a:r>
          </a:p>
          <a:p>
            <a:pPr marL="1028700" lvl="1" indent="-342900">
              <a:buFont typeface="Arial" panose="020B0604020202020204" pitchFamily="34" charset="0"/>
              <a:buChar char="•"/>
            </a:pPr>
            <a:r>
              <a:rPr lang="fr-FR" sz="1804" b="0" i="0" u="none" strike="noStrike" cap="none">
                <a:solidFill>
                  <a:schemeClr val="dk1"/>
                </a:solidFill>
                <a:effectLst/>
                <a:latin typeface="Calibri"/>
                <a:ea typeface="Calibri"/>
                <a:cs typeface="Calibri"/>
                <a:sym typeface="Calibri"/>
              </a:rPr>
              <a:t>Le retour d'information peut signaler des cas d'exploitation et d'abus sexuels ou de corruption de la part de notre personnel et de nos bénévoles.</a:t>
            </a:r>
          </a:p>
          <a:p>
            <a:pPr marL="1028700" lvl="1" indent="-342900">
              <a:buFont typeface="Arial" panose="020B0604020202020204" pitchFamily="34" charset="0"/>
              <a:buChar char="•"/>
            </a:pPr>
            <a:r>
              <a:rPr lang="fr-FR" sz="1804" b="0" i="0" u="none" strike="noStrike" cap="none">
                <a:solidFill>
                  <a:schemeClr val="dk1"/>
                </a:solidFill>
                <a:effectLst/>
                <a:latin typeface="Calibri"/>
                <a:ea typeface="Calibri"/>
                <a:cs typeface="Calibri"/>
                <a:sym typeface="Calibri"/>
              </a:rPr>
              <a:t>Les gens ont le droit de se plaindre, et nous avons la responsabilité de les écouter - cela figure dans le Code de conduite du Mouvement, les Principes et règles de l'action humanitaire et la résolution sur l'engagement communautaire et la redevabilité.</a:t>
            </a:r>
          </a:p>
          <a:p>
            <a:pPr marL="1028700" lvl="1" indent="-342900" algn="l" defTabSz="1371600" rtl="0" eaLnBrk="1" latinLnBrk="0" hangingPunct="1">
              <a:buFont typeface="Arial" panose="020B0604020202020204" pitchFamily="34" charset="0"/>
              <a:buChar char="•"/>
            </a:pPr>
            <a:r>
              <a:rPr lang="fr-FR" sz="1804" b="0" i="0" u="none" strike="noStrike" cap="none">
                <a:solidFill>
                  <a:schemeClr val="dk1"/>
                </a:solidFill>
                <a:effectLst/>
                <a:latin typeface="Calibri"/>
                <a:ea typeface="Calibri"/>
                <a:cs typeface="Calibri"/>
                <a:sym typeface="Calibri"/>
              </a:rPr>
              <a:t>Notre réputation auprès des gouvernements, des donateurs et des partenaires n'en est que meilleure car elle montre que nous travaillons de manière transparente, que nous avons mis en place des mécanismes de redevabilité et que les fonds sont consacrés conformément aux besoins des communautés et à leurs intérêts. Cela aide également les Sociétés nationales à assumer leur rôle de soutien du gouvernement en répondant aux besoins des communautés et en jouant le rôle de pont entre la communauté et les autorités. </a:t>
            </a:r>
          </a:p>
          <a:p>
            <a:pPr marL="1028700" lvl="1"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endParaRPr dirty="0"/>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41" name="Google Shape;3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fr-FR" b="1" dirty="0"/>
              <a:t>NOTES POUR LE FORMATEUR - Exercice en petit groupe</a:t>
            </a:r>
          </a:p>
          <a:p>
            <a:pPr marL="0" lvl="0" indent="0" algn="l" rtl="0">
              <a:lnSpc>
                <a:spcPct val="100000"/>
              </a:lnSpc>
              <a:spcBef>
                <a:spcPts val="542"/>
              </a:spcBef>
              <a:spcAft>
                <a:spcPts val="0"/>
              </a:spcAft>
              <a:buSzPts val="1400"/>
              <a:buNone/>
            </a:pPr>
            <a:endParaRPr lang="en-US" dirty="0"/>
          </a:p>
          <a:p>
            <a:pPr marL="342900" lvl="0" indent="-342900" algn="l" rtl="0">
              <a:lnSpc>
                <a:spcPct val="100000"/>
              </a:lnSpc>
              <a:spcBef>
                <a:spcPts val="540"/>
              </a:spcBef>
              <a:spcAft>
                <a:spcPts val="0"/>
              </a:spcAft>
              <a:buSzPts val="1400"/>
              <a:buFont typeface="Arial" panose="020B0604020202020204" pitchFamily="34" charset="0"/>
              <a:buChar char="•"/>
            </a:pPr>
            <a:r>
              <a:rPr lang="fr-FR" dirty="0"/>
              <a:t>Dans leurs groupes, demandez aux participants de réfléchir à une situation où les membres de la communauté n'ont pas été écoutés et où les choses ont mal tourné à cause de cela</a:t>
            </a:r>
          </a:p>
          <a:p>
            <a:pPr marL="342900" lvl="0" indent="-342900" algn="l" rtl="0">
              <a:lnSpc>
                <a:spcPct val="100000"/>
              </a:lnSpc>
              <a:spcBef>
                <a:spcPts val="540"/>
              </a:spcBef>
              <a:spcAft>
                <a:spcPts val="0"/>
              </a:spcAft>
              <a:buSzPts val="1400"/>
              <a:buFont typeface="Arial" panose="020B0604020202020204" pitchFamily="34" charset="0"/>
              <a:buChar char="•"/>
            </a:pPr>
            <a:endParaRPr lang="en-US" dirty="0"/>
          </a:p>
          <a:p>
            <a:pPr marL="342900" lvl="0" indent="-342900" algn="l" rtl="0">
              <a:lnSpc>
                <a:spcPct val="100000"/>
              </a:lnSpc>
              <a:spcBef>
                <a:spcPts val="540"/>
              </a:spcBef>
              <a:spcAft>
                <a:spcPts val="0"/>
              </a:spcAft>
              <a:buSzPts val="1400"/>
              <a:buFont typeface="Arial" panose="020B0604020202020204" pitchFamily="34" charset="0"/>
              <a:buChar char="•"/>
            </a:pPr>
            <a:r>
              <a:rPr lang="fr-FR" dirty="0"/>
              <a:t>Demandez-leur de choisir un exemple et discutez-en :</a:t>
            </a:r>
          </a:p>
          <a:p>
            <a:pPr marL="742950" lvl="1" indent="-285750">
              <a:buFontTx/>
              <a:buChar char="-"/>
            </a:pPr>
            <a:r>
              <a:rPr lang="fr-FR" dirty="0"/>
              <a:t>Que s’est-il passé ?</a:t>
            </a:r>
          </a:p>
          <a:p>
            <a:pPr marL="742950" lvl="1" indent="-285750">
              <a:buFontTx/>
              <a:buChar char="-"/>
            </a:pPr>
            <a:r>
              <a:rPr lang="fr-FR" dirty="0"/>
              <a:t>Pourquoi le retour d'information n'a-t-il pas été pris en compte ?</a:t>
            </a:r>
          </a:p>
          <a:p>
            <a:pPr marL="742950" lvl="1" indent="-285750">
              <a:buFontTx/>
              <a:buChar char="-"/>
            </a:pPr>
            <a:r>
              <a:rPr lang="fr-FR" dirty="0"/>
              <a:t>Qu'est-ce qui aurait pu être fait différemment ?</a:t>
            </a:r>
          </a:p>
          <a:p>
            <a:pPr marL="742950" lvl="1" indent="-285750">
              <a:buFontTx/>
              <a:buChar char="-"/>
            </a:pPr>
            <a:endParaRPr lang="en-GB" dirty="0"/>
          </a:p>
          <a:p>
            <a:pPr marL="285750" lvl="0" indent="-285750">
              <a:buFontTx/>
              <a:buChar char="-"/>
            </a:pPr>
            <a:r>
              <a:rPr lang="fr-FR" dirty="0"/>
              <a:t>Demandez à un groupe de faire un retour sur sa discussion - et aux autres d'ajouter tout élément critique - mais ne demandez pas à tous les groupes de faire un retour pour des raisons de temps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448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9808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9477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4247062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705451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60959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53459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813716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32168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59089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44946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11142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811205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84900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11472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08778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020973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788334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684608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687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852697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43607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67533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915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47042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9399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502615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2458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68684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922488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sp>
        <p:nvSpPr>
          <p:cNvPr id="31" name="Google Shape;31;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2" name="Google Shape;32;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22D14D31-7436-7942-909E-1C6077CA00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0734566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303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4263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3850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64272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32171" y="0"/>
            <a:ext cx="2746587" cy="2683239"/>
          </a:xfrm>
          <a:prstGeom prst="rect">
            <a:avLst/>
          </a:prstGeom>
        </p:spPr>
      </p:pic>
    </p:spTree>
    <p:extLst>
      <p:ext uri="{BB962C8B-B14F-4D97-AF65-F5344CB8AC3E}">
        <p14:creationId xmlns:p14="http://schemas.microsoft.com/office/powerpoint/2010/main" val="366546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397532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67519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90133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6175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754251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83838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178760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917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17475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9694041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558307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8742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3667309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513814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827561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1315537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33523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908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01552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2762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68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98625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197165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385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708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7336106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100235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7963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21208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137105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79269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7175939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6233733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95313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61254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EA76E22D-B58F-FC49-BC2E-778A1F796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047503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09257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330696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3415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8172691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130514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8F1A3E8-D82E-464E-A6FE-E022B0B93F6B}"/>
              </a:ext>
            </a:extLst>
          </p:cNvPr>
          <p:cNvPicPr>
            <a:picLocks noChangeAspect="1"/>
          </p:cNvPicPr>
          <p:nvPr userDrawn="1"/>
        </p:nvPicPr>
        <p:blipFill>
          <a:blip r:embed="rId2"/>
          <a:srcRect/>
          <a:stretch/>
        </p:blipFill>
        <p:spPr>
          <a:xfrm>
            <a:off x="0" y="794"/>
            <a:ext cx="18288000" cy="10287000"/>
          </a:xfrm>
          <a:prstGeom prst="rect">
            <a:avLst/>
          </a:prstGeom>
        </p:spPr>
      </p:pic>
      <p:pic>
        <p:nvPicPr>
          <p:cNvPr id="8" name="Google Shape;12;p46" descr="A picture containing drawing&#10;&#10;Description automatically generated">
            <a:extLst>
              <a:ext uri="{FF2B5EF4-FFF2-40B4-BE49-F238E27FC236}">
                <a16:creationId xmlns:a16="http://schemas.microsoft.com/office/drawing/2014/main" id="{FE3A8B42-8284-294F-A6FB-3107DEDD200E}"/>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002594" y="1"/>
            <a:ext cx="3285407" cy="3210127"/>
          </a:xfrm>
          <a:prstGeom prst="rect">
            <a:avLst/>
          </a:prstGeom>
          <a:noFill/>
          <a:ln>
            <a:noFill/>
          </a:ln>
        </p:spPr>
      </p:pic>
      <p:sp>
        <p:nvSpPr>
          <p:cNvPr id="9" name="Google Shape;13;p46">
            <a:extLst>
              <a:ext uri="{FF2B5EF4-FFF2-40B4-BE49-F238E27FC236}">
                <a16:creationId xmlns:a16="http://schemas.microsoft.com/office/drawing/2014/main" id="{9BD695B6-00BB-1045-9A18-DCC3677B6CEA}"/>
              </a:ext>
            </a:extLst>
          </p:cNvPr>
          <p:cNvSpPr txBox="1">
            <a:spLocks noGrp="1"/>
          </p:cNvSpPr>
          <p:nvPr>
            <p:ph type="title" hasCustomPrompt="1"/>
          </p:nvPr>
        </p:nvSpPr>
        <p:spPr>
          <a:xfrm>
            <a:off x="2503005" y="3838620"/>
            <a:ext cx="15250883" cy="1147863"/>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F5333F"/>
              </a:buClr>
              <a:buSzPts val="6600"/>
              <a:buFont typeface="Montserrat"/>
              <a:buNone/>
              <a:defRPr sz="5400" b="1" i="0" u="none" strike="noStrike" cap="all" baseline="0">
                <a:solidFill>
                  <a:schemeClr val="bg1"/>
                </a:solidFill>
                <a:latin typeface="Montserrat" pitchFamily="2" charset="77"/>
                <a:ea typeface="Helvetica Neue" panose="02000503000000020004" pitchFamily="2" charset="0"/>
                <a:cs typeface="Helvetica Neue" panose="02000503000000020004" pitchFamily="2" charset="0"/>
                <a:sym typeface="Montserrat"/>
              </a:defRPr>
            </a:lvl1pPr>
            <a:lvl2pPr marR="0" lvl="1"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9pPr>
          </a:lstStyle>
          <a:p>
            <a:r>
              <a:rPr lang="fr-FR"/>
              <a:t>CLICK TO EDIT THE HEADLINE </a:t>
            </a:r>
            <a:br>
              <a:rPr lang="fr-FR"/>
            </a:br>
            <a:br>
              <a:rPr lang="fr-FR"/>
            </a:br>
            <a:br>
              <a:rPr lang="fr-FR"/>
            </a:br>
            <a:endParaRPr lang="fr-FR"/>
          </a:p>
        </p:txBody>
      </p:sp>
      <p:sp>
        <p:nvSpPr>
          <p:cNvPr id="11" name="Espace réservé du texte 10">
            <a:extLst>
              <a:ext uri="{FF2B5EF4-FFF2-40B4-BE49-F238E27FC236}">
                <a16:creationId xmlns:a16="http://schemas.microsoft.com/office/drawing/2014/main" id="{DADA2078-7FD0-144C-942B-CA1C700299C9}"/>
              </a:ext>
            </a:extLst>
          </p:cNvPr>
          <p:cNvSpPr>
            <a:spLocks noGrp="1"/>
          </p:cNvSpPr>
          <p:nvPr>
            <p:ph type="body" sz="quarter" idx="10" hasCustomPrompt="1"/>
          </p:nvPr>
        </p:nvSpPr>
        <p:spPr>
          <a:xfrm>
            <a:off x="2503005" y="5560811"/>
            <a:ext cx="8347075" cy="1517650"/>
          </a:xfrm>
          <a:prstGeom prst="rect">
            <a:avLst/>
          </a:prstGeom>
        </p:spPr>
        <p:txBody>
          <a:bodyPr>
            <a:normAutofit/>
          </a:bodyPr>
          <a:lstStyle>
            <a:lvl1pPr marL="0" indent="0">
              <a:buNone/>
              <a:defRPr sz="3500" b="0" i="0" cap="all" baseline="0">
                <a:solidFill>
                  <a:schemeClr val="bg1"/>
                </a:solidFill>
                <a:latin typeface="Montserrat" pitchFamily="2" charset="77"/>
                <a:ea typeface="Helvetica Neue Light" panose="02000403000000020004" pitchFamily="2" charset="0"/>
              </a:defRPr>
            </a:lvl1pPr>
          </a:lstStyle>
          <a:p>
            <a:pPr lvl="0"/>
            <a:r>
              <a:rPr lang="fr-FR"/>
              <a:t>CLICK TO EDIT THE SUBHEADLINE</a:t>
            </a:r>
          </a:p>
        </p:txBody>
      </p:sp>
      <p:sp>
        <p:nvSpPr>
          <p:cNvPr id="15" name="Espace réservé du texte 14">
            <a:extLst>
              <a:ext uri="{FF2B5EF4-FFF2-40B4-BE49-F238E27FC236}">
                <a16:creationId xmlns:a16="http://schemas.microsoft.com/office/drawing/2014/main" id="{71C851A7-5A44-EE4E-8B99-16F09AB48BD6}"/>
              </a:ext>
            </a:extLst>
          </p:cNvPr>
          <p:cNvSpPr>
            <a:spLocks noGrp="1"/>
          </p:cNvSpPr>
          <p:nvPr>
            <p:ph type="body" sz="quarter" idx="11" hasCustomPrompt="1"/>
          </p:nvPr>
        </p:nvSpPr>
        <p:spPr>
          <a:xfrm>
            <a:off x="12940546" y="9053970"/>
            <a:ext cx="4681026" cy="636587"/>
          </a:xfrm>
          <a:prstGeom prst="rect">
            <a:avLst/>
          </a:prstGeom>
        </p:spPr>
        <p:txBody>
          <a:bodyPr wrap="none" lIns="0" tIns="0" rIns="0" bIns="0" anchor="b" anchorCtr="0"/>
          <a:lstStyle>
            <a:lvl1pPr marL="0" indent="0" algn="r">
              <a:buNone/>
              <a:defRPr sz="1600" b="0"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2022</a:t>
            </a:r>
          </a:p>
        </p:txBody>
      </p:sp>
    </p:spTree>
    <p:extLst>
      <p:ext uri="{BB962C8B-B14F-4D97-AF65-F5344CB8AC3E}">
        <p14:creationId xmlns:p14="http://schemas.microsoft.com/office/powerpoint/2010/main" val="1021589928"/>
      </p:ext>
    </p:extLst>
  </p:cSld>
  <p:clrMapOvr>
    <a:masterClrMapping/>
  </p:clrMapOvr>
  <p:extLst>
    <p:ext uri="{DCECCB84-F9BA-43D5-87BE-67443E8EF086}">
      <p15:sldGuideLst xmlns:p15="http://schemas.microsoft.com/office/powerpoint/2012/main">
        <p15:guide id="1" pos="544">
          <p15:clr>
            <a:srgbClr val="FBAE40"/>
          </p15:clr>
        </p15:guide>
        <p15:guide id="2" orient="horz" pos="6075">
          <p15:clr>
            <a:srgbClr val="FBAE40"/>
          </p15:clr>
        </p15:guide>
        <p15:guide id="3" pos="1111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554005521"/>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785332" y="2891178"/>
            <a:ext cx="7916608" cy="5192405"/>
          </a:xfrm>
          <a:prstGeom prst="rect">
            <a:avLst/>
          </a:prstGeom>
        </p:spPr>
        <p:txBody>
          <a:bodyPr lIns="0" tIns="0" rIns="0" bIns="0">
            <a:noAutofit/>
          </a:bodyPr>
          <a:lstStyle>
            <a:lvl1pPr marL="169863" indent="-169863">
              <a:spcBef>
                <a:spcPts val="2000"/>
              </a:spcBef>
              <a:spcAft>
                <a:spcPts val="2000"/>
              </a:spcAft>
              <a:buClr>
                <a:srgbClr val="99287C"/>
              </a:buClr>
              <a:buFont typeface="Arial" panose="020B0604020202020204" pitchFamily="34" charset="0"/>
              <a:buChar char="•"/>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424785457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170672" y="679449"/>
            <a:ext cx="5260945" cy="1525555"/>
          </a:xfrm>
          <a:prstGeom prst="rect">
            <a:avLst/>
          </a:prstGeom>
        </p:spPr>
        <p:txBody>
          <a:bodyPr lIns="0" tIns="0" rIns="0" bIns="0">
            <a:noAutofit/>
          </a:bodyPr>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698703" y="2891178"/>
            <a:ext cx="7916608" cy="5192405"/>
          </a:xfrm>
          <a:prstGeom prst="rect">
            <a:avLst/>
          </a:prstGeom>
        </p:spPr>
        <p:txBody>
          <a:bodyPr lIns="0" tIns="0" rIns="0" bIns="0">
            <a:noAutofit/>
          </a:bodyPr>
          <a:lstStyle>
            <a:lvl1pPr marL="514350" indent="-514350">
              <a:spcBef>
                <a:spcPts val="2000"/>
              </a:spcBef>
              <a:spcAft>
                <a:spcPts val="2000"/>
              </a:spcAft>
              <a:buClr>
                <a:srgbClr val="99287C"/>
              </a:buClr>
              <a:buFont typeface="+mj-lt"/>
              <a:buAutoNum type="arabicPeriod"/>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Number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3237" y="0"/>
            <a:ext cx="8586062"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380577186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con">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Oval 32">
            <a:extLst>
              <a:ext uri="{FF2B5EF4-FFF2-40B4-BE49-F238E27FC236}">
                <a16:creationId xmlns:a16="http://schemas.microsoft.com/office/drawing/2014/main" id="{67DAE490-91A2-2544-8E97-12E6E6B6CB31}"/>
              </a:ext>
            </a:extLst>
          </p:cNvPr>
          <p:cNvSpPr/>
          <p:nvPr userDrawn="1"/>
        </p:nvSpPr>
        <p:spPr>
          <a:xfrm>
            <a:off x="1874173"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5" name="TextBox 60">
            <a:extLst>
              <a:ext uri="{FF2B5EF4-FFF2-40B4-BE49-F238E27FC236}">
                <a16:creationId xmlns:a16="http://schemas.microsoft.com/office/drawing/2014/main" id="{CCF5A81C-D359-314C-B9A2-D65F820A9A79}"/>
              </a:ext>
            </a:extLst>
          </p:cNvPr>
          <p:cNvSpPr txBox="1"/>
          <p:nvPr userDrawn="1"/>
        </p:nvSpPr>
        <p:spPr>
          <a:xfrm>
            <a:off x="1977421" y="6508807"/>
            <a:ext cx="3392365" cy="66479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1200"/>
              </a:spcAft>
              <a:buClr>
                <a:srgbClr val="CF1C21"/>
              </a:buClr>
              <a:buSzPts val="2790"/>
              <a:buFont typeface="Arial"/>
              <a:buNone/>
              <a:tabLst/>
              <a:defRPr/>
            </a:pPr>
            <a:endParaRPr kumimoji="0" lang="en-US" sz="3600" b="1" i="0" u="none" strike="noStrike" kern="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Espace réservé pour une image  5">
            <a:extLst>
              <a:ext uri="{FF2B5EF4-FFF2-40B4-BE49-F238E27FC236}">
                <a16:creationId xmlns:a16="http://schemas.microsoft.com/office/drawing/2014/main" id="{F0091FAF-E56A-3041-B2E7-99940E5A36D4}"/>
              </a:ext>
            </a:extLst>
          </p:cNvPr>
          <p:cNvSpPr>
            <a:spLocks noGrp="1" noChangeAspect="1"/>
          </p:cNvSpPr>
          <p:nvPr>
            <p:ph type="pic" sz="quarter" idx="17" hasCustomPrompt="1"/>
          </p:nvPr>
        </p:nvSpPr>
        <p:spPr>
          <a:xfrm>
            <a:off x="2511801" y="3374801"/>
            <a:ext cx="2423076" cy="2289423"/>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2" name="Oval 32">
            <a:extLst>
              <a:ext uri="{FF2B5EF4-FFF2-40B4-BE49-F238E27FC236}">
                <a16:creationId xmlns:a16="http://schemas.microsoft.com/office/drawing/2014/main" id="{3C95E083-602B-FC45-BB8E-E0AF3F30F219}"/>
              </a:ext>
            </a:extLst>
          </p:cNvPr>
          <p:cNvSpPr/>
          <p:nvPr userDrawn="1"/>
        </p:nvSpPr>
        <p:spPr>
          <a:xfrm>
            <a:off x="6971360" y="5053923"/>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endParaRPr lang="fr-FR"/>
          </a:p>
        </p:txBody>
      </p:sp>
      <p:sp>
        <p:nvSpPr>
          <p:cNvPr id="4" name="Espace réservé du texte 3">
            <a:extLst>
              <a:ext uri="{FF2B5EF4-FFF2-40B4-BE49-F238E27FC236}">
                <a16:creationId xmlns:a16="http://schemas.microsoft.com/office/drawing/2014/main" id="{9019E252-C5FA-AF42-9B1B-392349893CD6}"/>
              </a:ext>
            </a:extLst>
          </p:cNvPr>
          <p:cNvSpPr>
            <a:spLocks noGrp="1"/>
          </p:cNvSpPr>
          <p:nvPr>
            <p:ph type="body" sz="quarter" idx="14" hasCustomPrompt="1"/>
          </p:nvPr>
        </p:nvSpPr>
        <p:spPr>
          <a:xfrm>
            <a:off x="1798391" y="6512907"/>
            <a:ext cx="3598861" cy="917575"/>
          </a:xfrm>
        </p:spPr>
        <p:txBody>
          <a:bodyPr>
            <a:normAutofit/>
          </a:bodyPr>
          <a:lstStyle>
            <a:lvl1pPr marL="0" indent="0" algn="ctr">
              <a:buNone/>
              <a:defRPr sz="3000" b="1" i="0">
                <a:solidFill>
                  <a:schemeClr val="accent1"/>
                </a:solidFill>
                <a:latin typeface="Helvetica Neue" panose="02000503000000020004" pitchFamily="2" charset="0"/>
                <a:ea typeface="Helvetica Neue" panose="02000503000000020004" pitchFamily="2" charset="0"/>
                <a:cs typeface="Helvetica Neue" panose="02000503000000020004" pitchFamily="2" charset="0"/>
              </a:defRPr>
            </a:lvl1pPr>
          </a:lstStyle>
          <a:p>
            <a:pPr lvl="0"/>
            <a:r>
              <a:rPr lang="fr-FR"/>
              <a:t>Insert </a:t>
            </a:r>
            <a:r>
              <a:rPr lang="fr-FR" err="1"/>
              <a:t>text</a:t>
            </a:r>
            <a:endParaRPr lang="fr-FR"/>
          </a:p>
        </p:txBody>
      </p:sp>
      <p:sp>
        <p:nvSpPr>
          <p:cNvPr id="19" name="Espace réservé du texte 3">
            <a:extLst>
              <a:ext uri="{FF2B5EF4-FFF2-40B4-BE49-F238E27FC236}">
                <a16:creationId xmlns:a16="http://schemas.microsoft.com/office/drawing/2014/main" id="{4D6E411D-5EC9-E041-B25A-7FAB2ADDA235}"/>
              </a:ext>
            </a:extLst>
          </p:cNvPr>
          <p:cNvSpPr>
            <a:spLocks noGrp="1"/>
          </p:cNvSpPr>
          <p:nvPr>
            <p:ph type="body" sz="quarter" idx="15" hasCustomPrompt="1"/>
          </p:nvPr>
        </p:nvSpPr>
        <p:spPr>
          <a:xfrm>
            <a:off x="6971360" y="8691563"/>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text</a:t>
            </a:r>
          </a:p>
        </p:txBody>
      </p:sp>
      <p:sp>
        <p:nvSpPr>
          <p:cNvPr id="20" name="Espace réservé du texte 3">
            <a:extLst>
              <a:ext uri="{FF2B5EF4-FFF2-40B4-BE49-F238E27FC236}">
                <a16:creationId xmlns:a16="http://schemas.microsoft.com/office/drawing/2014/main" id="{2FB07354-6FF2-4742-A359-0DACCB263290}"/>
              </a:ext>
            </a:extLst>
          </p:cNvPr>
          <p:cNvSpPr>
            <a:spLocks noGrp="1"/>
          </p:cNvSpPr>
          <p:nvPr>
            <p:ph type="body" sz="quarter" idx="16" hasCustomPrompt="1"/>
          </p:nvPr>
        </p:nvSpPr>
        <p:spPr>
          <a:xfrm>
            <a:off x="12068547" y="6456188"/>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a:t>
            </a:r>
            <a:r>
              <a:rPr lang="fr-FR" err="1"/>
              <a:t>text</a:t>
            </a:r>
            <a:endParaRPr lang="fr-FR"/>
          </a:p>
        </p:txBody>
      </p:sp>
      <p:sp>
        <p:nvSpPr>
          <p:cNvPr id="21" name="Espace réservé pour une image  5">
            <a:extLst>
              <a:ext uri="{FF2B5EF4-FFF2-40B4-BE49-F238E27FC236}">
                <a16:creationId xmlns:a16="http://schemas.microsoft.com/office/drawing/2014/main" id="{4FF57589-F449-9B4C-A9BD-0BC6DAA2A3D9}"/>
              </a:ext>
            </a:extLst>
          </p:cNvPr>
          <p:cNvSpPr>
            <a:spLocks noGrp="1" noChangeAspect="1"/>
          </p:cNvSpPr>
          <p:nvPr>
            <p:ph type="pic" sz="quarter" idx="18" hasCustomPrompt="1"/>
          </p:nvPr>
        </p:nvSpPr>
        <p:spPr>
          <a:xfrm>
            <a:off x="7559295" y="57020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3" name="Oval 32">
            <a:extLst>
              <a:ext uri="{FF2B5EF4-FFF2-40B4-BE49-F238E27FC236}">
                <a16:creationId xmlns:a16="http://schemas.microsoft.com/office/drawing/2014/main" id="{C21A3C27-9B89-AC42-B143-23C573BE119E}"/>
              </a:ext>
            </a:extLst>
          </p:cNvPr>
          <p:cNvSpPr/>
          <p:nvPr userDrawn="1"/>
        </p:nvSpPr>
        <p:spPr>
          <a:xfrm>
            <a:off x="12068547"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24" name="Espace réservé pour une image  5">
            <a:extLst>
              <a:ext uri="{FF2B5EF4-FFF2-40B4-BE49-F238E27FC236}">
                <a16:creationId xmlns:a16="http://schemas.microsoft.com/office/drawing/2014/main" id="{99B6CB2E-9111-6B45-BD71-3365C70B2807}"/>
              </a:ext>
            </a:extLst>
          </p:cNvPr>
          <p:cNvSpPr>
            <a:spLocks noGrp="1" noChangeAspect="1"/>
          </p:cNvSpPr>
          <p:nvPr>
            <p:ph type="pic" sz="quarter" idx="19" hasCustomPrompt="1"/>
          </p:nvPr>
        </p:nvSpPr>
        <p:spPr>
          <a:xfrm>
            <a:off x="12662358" y="33859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Tree>
    <p:extLst>
      <p:ext uri="{BB962C8B-B14F-4D97-AF65-F5344CB8AC3E}">
        <p14:creationId xmlns:p14="http://schemas.microsoft.com/office/powerpoint/2010/main" val="437182194"/>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766">
          <p15:clr>
            <a:srgbClr val="FBAE40"/>
          </p15:clr>
        </p15:guide>
        <p15:guide id="3" pos="11022">
          <p15:clr>
            <a:srgbClr val="FBAE40"/>
          </p15:clr>
        </p15:guide>
        <p15:guide id="4" orient="horz" pos="625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257297" y="6523509"/>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Tree>
    <p:extLst>
      <p:ext uri="{BB962C8B-B14F-4D97-AF65-F5344CB8AC3E}">
        <p14:creationId xmlns:p14="http://schemas.microsoft.com/office/powerpoint/2010/main" val="220488019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112758" cy="276999"/>
          </a:xfrm>
          <a:prstGeom prst="rect">
            <a:avLst/>
          </a:prstGeom>
          <a:noFill/>
        </p:spPr>
        <p:txBody>
          <a:bodyPr wrap="none" lIns="0" tIns="0" rIns="0" bIns="0" rtlCol="0" anchor="b" anchorCtr="0">
            <a:spAutoFit/>
          </a:bodyPr>
          <a:lstStyle/>
          <a:p>
            <a:r>
              <a:rPr lang="fr-FR" b="0" i="0">
                <a:solidFill>
                  <a:srgbClr val="99287C"/>
                </a:solidFill>
                <a:latin typeface="Helvetica Neue Light" panose="02000403000000020004" pitchFamily="2" charset="0"/>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592148" y="3537642"/>
            <a:ext cx="11637963" cy="4912425"/>
          </a:xfrm>
          <a:prstGeom prst="rect">
            <a:avLst/>
          </a:prstGeom>
        </p:spPr>
        <p:txBody>
          <a:bodyPr lIns="0" tIns="0" rIns="0" bIns="0">
            <a:normAutofit/>
          </a:bodyPr>
          <a:lstStyle>
            <a:lvl1pPr marL="169863" indent="-169863">
              <a:spcAft>
                <a:spcPts val="2000"/>
              </a:spcAft>
              <a:buClr>
                <a:srgbClr val="99287C"/>
              </a:buClr>
              <a:buFont typeface="Arial" panose="020B0604020202020204" pitchFamily="34" charset="0"/>
              <a:buChar char="•"/>
              <a:tabLst/>
              <a:defRPr sz="24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1" name="Espace réservé du texte 16">
            <a:extLst>
              <a:ext uri="{FF2B5EF4-FFF2-40B4-BE49-F238E27FC236}">
                <a16:creationId xmlns:a16="http://schemas.microsoft.com/office/drawing/2014/main" id="{47748F94-C6D0-E742-97D1-7A730B451819}"/>
              </a:ext>
            </a:extLst>
          </p:cNvPr>
          <p:cNvSpPr>
            <a:spLocks noGrp="1"/>
          </p:cNvSpPr>
          <p:nvPr>
            <p:ph type="body" sz="quarter" idx="17" hasCustomPrompt="1"/>
          </p:nvPr>
        </p:nvSpPr>
        <p:spPr>
          <a:xfrm>
            <a:off x="1257298" y="2398874"/>
            <a:ext cx="11637963" cy="397677"/>
          </a:xfrm>
          <a:prstGeom prst="rect">
            <a:avLst/>
          </a:prstGeom>
        </p:spPr>
        <p:txBody>
          <a:bodyPr lIns="0" tIns="0" rIns="0" bIns="0">
            <a:normAutofit/>
          </a:bodyPr>
          <a:lstStyle>
            <a:lvl1pPr marL="0" indent="0">
              <a:buClr>
                <a:srgbClr val="99287C"/>
              </a:buClr>
              <a:buFont typeface="Arial" panose="020B0604020202020204" pitchFamily="34" charset="0"/>
              <a:buNone/>
              <a:tabLst/>
              <a:defRPr sz="2800" b="1" i="1"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Ital bold</a:t>
            </a:r>
          </a:p>
          <a:p>
            <a:pPr lvl="0"/>
            <a:endParaRPr lang="fr-FR"/>
          </a:p>
        </p:txBody>
      </p:sp>
    </p:spTree>
    <p:extLst>
      <p:ext uri="{BB962C8B-B14F-4D97-AF65-F5344CB8AC3E}">
        <p14:creationId xmlns:p14="http://schemas.microsoft.com/office/powerpoint/2010/main" val="189201052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Content,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chemeClr val="bg1"/>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chemeClr val="bg1"/>
              </a:buClr>
              <a:buFont typeface="Arial" panose="020B0604020202020204" pitchFamily="34" charset="0"/>
              <a:buChar char="•"/>
              <a:tabLst/>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33766709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es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4830418" y="3999582"/>
            <a:ext cx="7951303" cy="2289423"/>
          </a:xfrm>
          <a:prstGeom prst="rect">
            <a:avLst/>
          </a:prstGeom>
        </p:spPr>
        <p:txBody>
          <a:bodyPr lIns="0" tIns="0" rIns="0" bIns="0">
            <a:noAutofit/>
          </a:bodyPr>
          <a:lstStyle>
            <a:lvl1pPr marL="0" indent="0" algn="ctr">
              <a:buNone/>
              <a:defRPr sz="70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Insert</a:t>
            </a:r>
          </a:p>
          <a:p>
            <a:pPr lvl="0"/>
            <a:r>
              <a:rPr lang="fr-FR"/>
              <a:t>e.g Questions?</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136718487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and Lef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9701938" y="679451"/>
            <a:ext cx="7328761"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701938" y="238426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9701938" y="3536117"/>
            <a:ext cx="3193325"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9701937" y="4453887"/>
            <a:ext cx="3193325"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9701937" y="5430758"/>
            <a:ext cx="3193325"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701936" y="6482354"/>
            <a:ext cx="3193325"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0"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92242619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ontent and Left Pic">
    <p:spTree>
      <p:nvGrpSpPr>
        <p:cNvPr id="1" name=""/>
        <p:cNvGrpSpPr/>
        <p:nvPr/>
      </p:nvGrpSpPr>
      <p:grpSpPr>
        <a:xfrm>
          <a:off x="0" y="0"/>
          <a:ext cx="0" cy="0"/>
          <a:chOff x="0" y="0"/>
          <a:chExt cx="0" cy="0"/>
        </a:xfrm>
      </p:grpSpPr>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256099" y="68997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1" y="0"/>
            <a:ext cx="7916361"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53108740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pos="5760">
          <p15:clr>
            <a:srgbClr val="FBAE40"/>
          </p15:clr>
        </p15:guide>
        <p15:guide id="5" pos="582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1701063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35"/>
        <p:cNvGrpSpPr/>
        <p:nvPr/>
      </p:nvGrpSpPr>
      <p:grpSpPr>
        <a:xfrm>
          <a:off x="0" y="0"/>
          <a:ext cx="0" cy="0"/>
          <a:chOff x="0" y="0"/>
          <a:chExt cx="0" cy="0"/>
        </a:xfrm>
      </p:grpSpPr>
      <p:pic>
        <p:nvPicPr>
          <p:cNvPr id="38" name="Google Shape;38;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571825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pic>
        <p:nvPicPr>
          <p:cNvPr id="33" name="Google Shape;33;p3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3542186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4"/>
        <p:cNvGrpSpPr/>
        <p:nvPr/>
      </p:nvGrpSpPr>
      <p:grpSpPr>
        <a:xfrm>
          <a:off x="0" y="0"/>
          <a:ext cx="0" cy="0"/>
          <a:chOff x="0" y="0"/>
          <a:chExt cx="0" cy="0"/>
        </a:xfrm>
      </p:grpSpPr>
    </p:spTree>
    <p:extLst>
      <p:ext uri="{BB962C8B-B14F-4D97-AF65-F5344CB8AC3E}">
        <p14:creationId xmlns:p14="http://schemas.microsoft.com/office/powerpoint/2010/main" val="23449426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theme" Target="../theme/theme2.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theme" Target="../theme/theme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44653439"/>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939"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2B3E6EB0-68EF-4C82-A559-6CF39742D9EE}"/>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781636314"/>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 id="2147483917" r:id="rId36"/>
    <p:sldLayoutId id="2147483918" r:id="rId37"/>
    <p:sldLayoutId id="2147483919" r:id="rId38"/>
    <p:sldLayoutId id="2147483920" r:id="rId39"/>
    <p:sldLayoutId id="2147483921" r:id="rId40"/>
    <p:sldLayoutId id="2147483922" r:id="rId41"/>
    <p:sldLayoutId id="2147483923" r:id="rId42"/>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C764DE79-268F-4C1A-8933-263129D2AF90}" type="datetimeFigureOut">
              <a:rPr lang="en-US"/>
              <a:t>3/19/25</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8F63A3B-78C7-47BE-AE5E-E10140E04643}" type="slidenum">
              <a:rPr lang="en-US"/>
              <a:t>‹#›</a:t>
            </a:fld>
            <a:endParaRPr lang="en-US"/>
          </a:p>
        </p:txBody>
      </p:sp>
      <p:sp>
        <p:nvSpPr>
          <p:cNvPr id="7" name="Ellipse 6">
            <a:extLst>
              <a:ext uri="{FF2B5EF4-FFF2-40B4-BE49-F238E27FC236}">
                <a16:creationId xmlns:a16="http://schemas.microsoft.com/office/drawing/2014/main" id="{86873885-671C-AD49-BCEC-7CEF76C382ED}"/>
              </a:ext>
            </a:extLst>
          </p:cNvPr>
          <p:cNvSpPr/>
          <p:nvPr userDrawn="1"/>
        </p:nvSpPr>
        <p:spPr>
          <a:xfrm>
            <a:off x="17381701" y="9535998"/>
            <a:ext cx="603115" cy="603115"/>
          </a:xfrm>
          <a:prstGeom prst="ellipse">
            <a:avLst/>
          </a:prstGeom>
          <a:solidFill>
            <a:srgbClr val="A82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Slide Number Placeholder 5">
            <a:extLst>
              <a:ext uri="{FF2B5EF4-FFF2-40B4-BE49-F238E27FC236}">
                <a16:creationId xmlns:a16="http://schemas.microsoft.com/office/drawing/2014/main" id="{A3A0ADF2-FC30-8240-8403-122A8AB507C7}"/>
              </a:ext>
            </a:extLst>
          </p:cNvPr>
          <p:cNvSpPr txBox="1">
            <a:spLocks/>
          </p:cNvSpPr>
          <p:nvPr userDrawn="1"/>
        </p:nvSpPr>
        <p:spPr>
          <a:xfrm>
            <a:off x="17381700" y="9535998"/>
            <a:ext cx="603115" cy="603114"/>
          </a:xfrm>
          <a:prstGeom prst="rect">
            <a:avLst/>
          </a:prstGeom>
        </p:spPr>
        <p:txBody>
          <a:bodyPr lIns="0" tIns="0" rIns="0" bIns="0" anchor="ctr" anchorCtr="0"/>
          <a:lstStyle>
            <a:defPPr>
              <a:defRPr lang="en-US"/>
            </a:defPPr>
            <a:lvl1pPr marL="0" algn="ctr" defTabSz="457200" rtl="0" eaLnBrk="1" latinLnBrk="0" hangingPunct="1">
              <a:defRPr sz="1800" b="0" i="0" kern="1200">
                <a:solidFill>
                  <a:schemeClr val="bg1"/>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CC4609E-55E2-B146-A63E-DAEE90F8A08E}" type="slidenum">
              <a:rPr lang="fr-FR"/>
              <a:t>‹#›</a:t>
            </a:fld>
            <a:endParaRPr lang="fr-FR"/>
          </a:p>
        </p:txBody>
      </p:sp>
      <p:sp>
        <p:nvSpPr>
          <p:cNvPr id="10" name="TextBox 9">
            <a:extLst>
              <a:ext uri="{FF2B5EF4-FFF2-40B4-BE49-F238E27FC236}">
                <a16:creationId xmlns:a16="http://schemas.microsoft.com/office/drawing/2014/main" id="{CF1E6755-AA87-2B94-7AB8-A6709E0ECF6A}"/>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611553385"/>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9.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9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538604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4800" b="1" i="0" u="none" strike="noStrike" cap="none" normalizeH="0" baseline="0" noProof="0">
                <a:ln>
                  <a:noFill/>
                </a:ln>
                <a:solidFill>
                  <a:srgbClr val="F5333F"/>
                </a:solidFill>
                <a:effectLst/>
                <a:uLnTx/>
                <a:uFillTx/>
                <a:latin typeface="Montserrat"/>
                <a:ea typeface="Montserrat"/>
                <a:cs typeface="Montserrat"/>
                <a:sym typeface="Montserrat"/>
              </a:rPr>
              <a:t>Formation à l'engagement communautaire pour les branches des Sociétés nationales</a:t>
            </a:r>
            <a:br>
              <a:rPr kumimoji="0" lang="fr-FR" sz="3200" b="1" i="0" u="none" strike="noStrike" cap="none" normalizeH="0" baseline="0" noProof="0">
                <a:ln>
                  <a:noFill/>
                </a:ln>
                <a:solidFill>
                  <a:srgbClr val="000000"/>
                </a:solidFill>
                <a:effectLst/>
                <a:uLnTx/>
                <a:uFillTx/>
                <a:latin typeface="Montserrat"/>
                <a:ea typeface="Montserrat"/>
                <a:cs typeface="Montserrat"/>
                <a:sym typeface="Montserrat"/>
              </a:rPr>
            </a:br>
            <a:endParaRPr kumimoji="0" lang="fr-FR" sz="3200" b="1" i="0" u="none" strike="noStrike" cap="none" normalizeH="0" baseline="0" noProof="0">
              <a:ln>
                <a:noFill/>
              </a:ln>
              <a:solidFill>
                <a:srgbClr val="000000"/>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fr-FR" sz="3600" b="1" i="0" u="none" strike="noStrike" cap="none" normalizeH="0" baseline="0" noProof="0">
                <a:ln>
                  <a:noFill/>
                </a:ln>
                <a:solidFill>
                  <a:srgbClr val="0F2042"/>
                </a:solidFill>
                <a:effectLst/>
                <a:uLnTx/>
                <a:uFillTx/>
                <a:latin typeface="Montserrat"/>
                <a:ea typeface="Montserrat"/>
                <a:cs typeface="Montserrat"/>
                <a:sym typeface="Montserrat"/>
              </a:rPr>
              <a:t>Module 5</a:t>
            </a: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fr-FR" sz="3600" b="0" i="0" u="none" strike="noStrike" cap="none" normalizeH="0" baseline="0" noProof="0">
                <a:ln>
                  <a:noFill/>
                </a:ln>
                <a:solidFill>
                  <a:srgbClr val="0F2042"/>
                </a:solidFill>
                <a:effectLst/>
                <a:uLnTx/>
                <a:uFillTx/>
                <a:latin typeface="Montserrat"/>
                <a:ea typeface="Montserrat"/>
                <a:cs typeface="Montserrat"/>
                <a:sym typeface="Montserrat"/>
              </a:rPr>
              <a:t>Retour d'informations de la communauté</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diagram of a diagram&#10;&#10;AI-generated content may be incorrect.">
            <a:extLst>
              <a:ext uri="{FF2B5EF4-FFF2-40B4-BE49-F238E27FC236}">
                <a16:creationId xmlns:a16="http://schemas.microsoft.com/office/drawing/2014/main" id="{E9BDD02C-E2B7-2BAF-F6DD-B37AAC0058AE}"/>
              </a:ext>
            </a:extLst>
          </p:cNvPr>
          <p:cNvPicPr>
            <a:picLocks noChangeAspect="1"/>
          </p:cNvPicPr>
          <p:nvPr/>
        </p:nvPicPr>
        <p:blipFill>
          <a:blip r:embed="rId3"/>
          <a:stretch>
            <a:fillRect/>
          </a:stretch>
        </p:blipFill>
        <p:spPr>
          <a:xfrm>
            <a:off x="8527773" y="1977195"/>
            <a:ext cx="9542396" cy="8050051"/>
          </a:xfrm>
          <a:prstGeom prst="rect">
            <a:avLst/>
          </a:prstGeom>
        </p:spPr>
      </p:pic>
      <p:sp>
        <p:nvSpPr>
          <p:cNvPr id="2" name="Google Shape;336;p6">
            <a:extLst>
              <a:ext uri="{FF2B5EF4-FFF2-40B4-BE49-F238E27FC236}">
                <a16:creationId xmlns:a16="http://schemas.microsoft.com/office/drawing/2014/main" id="{2B73CBBB-CF90-3C17-1119-111FA8A52DE1}"/>
              </a:ext>
            </a:extLst>
          </p:cNvPr>
          <p:cNvSpPr txBox="1"/>
          <p:nvPr/>
        </p:nvSpPr>
        <p:spPr>
          <a:xfrm>
            <a:off x="595518" y="3266180"/>
            <a:ext cx="9052335" cy="6078547"/>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cap="none"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Un système de retour d'information est un système qui permet aux membres de la communauté de partager des informations, des préoccupations, des besoins et des suggestions.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2400" kern="1200" dirty="0">
              <a:solidFill>
                <a:srgbClr val="000000">
                  <a:lumMod val="75000"/>
                  <a:lumOff val="25000"/>
                </a:srgbClr>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cap="none" normalizeH="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Il permet de s'assurer que le retour d'information n'est pas omis, oublié ou ignoré, en mettant en place des processus clairs pour gérer la manière dont le retour d'information est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24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Recueilli</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24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Référencé et analysé pour en dégager les tendances et les problèmes</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24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Partagé avec d'autres et suivi d'effets</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24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Une réponse est fournie à l'auteur du retour d'information</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24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Le système est régulièrement revu et adapté</a:t>
            </a:r>
          </a:p>
        </p:txBody>
      </p:sp>
      <p:sp>
        <p:nvSpPr>
          <p:cNvPr id="3" name="Google Shape;343;p7">
            <a:extLst>
              <a:ext uri="{FF2B5EF4-FFF2-40B4-BE49-F238E27FC236}">
                <a16:creationId xmlns:a16="http://schemas.microsoft.com/office/drawing/2014/main" id="{9BB8BB4B-E944-099A-7BBF-3D7189A3FDD3}"/>
              </a:ext>
            </a:extLst>
          </p:cNvPr>
          <p:cNvSpPr txBox="1"/>
          <p:nvPr/>
        </p:nvSpPr>
        <p:spPr>
          <a:xfrm>
            <a:off x="595518" y="1399350"/>
            <a:ext cx="8842950" cy="1392649"/>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defRPr/>
            </a:pPr>
            <a:r>
              <a:rPr lang="fr-FR" sz="40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Un système de retour d'information</a:t>
            </a:r>
          </a:p>
        </p:txBody>
      </p:sp>
    </p:spTree>
    <p:extLst>
      <p:ext uri="{BB962C8B-B14F-4D97-AF65-F5344CB8AC3E}">
        <p14:creationId xmlns:p14="http://schemas.microsoft.com/office/powerpoint/2010/main" val="163288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864651"/>
            <a:ext cx="14308266" cy="894051"/>
          </a:xfrm>
          <a:prstGeom prst="rect">
            <a:avLst/>
          </a:prstGeom>
          <a:noFill/>
          <a:ln>
            <a:noFill/>
          </a:ln>
        </p:spPr>
        <p:txBody>
          <a:bodyPr spcFirstLastPara="1" wrap="square" lIns="91425" tIns="45700" rIns="91425" bIns="45700" anchor="t" anchorCtr="0">
            <a:spAutoFit/>
          </a:bodyPr>
          <a:lstStyle/>
          <a:p>
            <a:pPr marL="0" lvl="0" indent="0" defTabSz="1371600" eaLnBrk="1" fontAlgn="auto" latinLnBrk="0" hangingPunct="1">
              <a:lnSpc>
                <a:spcPct val="90000"/>
              </a:lnSpc>
              <a:spcBef>
                <a:spcPts val="1500"/>
              </a:spcBef>
              <a:buSzTx/>
              <a:buFont typeface="Arial"/>
              <a:buNone/>
              <a:tabLst/>
              <a:defRPr/>
            </a:pPr>
            <a:r>
              <a:rPr lang="fr-FR" sz="44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Exemples de systèmes de retour d'informations</a:t>
            </a:r>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rgbClr val="FFFFFF"/>
                </a:solidFill>
                <a:effectLst/>
                <a:uLnTx/>
                <a:uFillTx/>
                <a:latin typeface="Open Sans"/>
                <a:ea typeface="Open Sans"/>
                <a:cs typeface="Open Sans"/>
                <a:sym typeface="Open Sans"/>
              </a:rPr>
              <a:t>WhatsApp au Pérou pour le COVID-19</a:t>
            </a:r>
          </a:p>
        </p:txBody>
      </p:sp>
      <p:sp>
        <p:nvSpPr>
          <p:cNvPr id="376" name="Google Shape;376;p9"/>
          <p:cNvSpPr txBox="1"/>
          <p:nvPr/>
        </p:nvSpPr>
        <p:spPr>
          <a:xfrm>
            <a:off x="5512359" y="9055004"/>
            <a:ext cx="6788248"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rgbClr val="FFFFFF"/>
                </a:solidFill>
                <a:effectLst/>
                <a:uLnTx/>
                <a:uFillTx/>
                <a:latin typeface="Open Sans"/>
                <a:ea typeface="Open Sans"/>
                <a:cs typeface="Open Sans"/>
                <a:sym typeface="Open Sans"/>
              </a:rPr>
              <a:t>Retour d'information en face à face en RDC pour la lutte contre le virus Ebola</a:t>
            </a:r>
          </a:p>
        </p:txBody>
      </p:sp>
      <p:sp>
        <p:nvSpPr>
          <p:cNvPr id="377" name="Google Shape;377;p9"/>
          <p:cNvSpPr txBox="1"/>
          <p:nvPr/>
        </p:nvSpPr>
        <p:spPr>
          <a:xfrm>
            <a:off x="13161982" y="9455114"/>
            <a:ext cx="3614262" cy="7078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cap="none" normalizeH="0" baseline="0" noProof="0">
                <a:ln>
                  <a:noFill/>
                </a:ln>
                <a:solidFill>
                  <a:srgbClr val="FFFFFF"/>
                </a:solidFill>
                <a:effectLst/>
                <a:uLnTx/>
                <a:uFillTx/>
                <a:latin typeface="Open Sans"/>
                <a:ea typeface="Open Sans"/>
                <a:cs typeface="Open Sans"/>
                <a:sym typeface="Open Sans"/>
              </a:rPr>
              <a:t>Ligne d'assistance pour l'ouragan Dorian aux Bahamas</a:t>
            </a:r>
          </a:p>
        </p:txBody>
      </p:sp>
      <p:pic>
        <p:nvPicPr>
          <p:cNvPr id="3" name="Picture 2" descr="A picture containing text, sky, outdoor&#10;&#10;Description automatically generated">
            <a:extLst>
              <a:ext uri="{FF2B5EF4-FFF2-40B4-BE49-F238E27FC236}">
                <a16:creationId xmlns:a16="http://schemas.microsoft.com/office/drawing/2014/main" id="{5D3403AB-46A1-1AEF-8ED4-67CD20D874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6503" y="2510927"/>
            <a:ext cx="8388126" cy="5171003"/>
          </a:xfrm>
          <a:prstGeom prst="rect">
            <a:avLst/>
          </a:prstGeom>
        </p:spPr>
      </p:pic>
      <p:pic>
        <p:nvPicPr>
          <p:cNvPr id="373" name="Google Shape;373;p9"/>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10850405" y="2510927"/>
            <a:ext cx="3761780" cy="7064248"/>
          </a:xfrm>
          <a:prstGeom prst="rect">
            <a:avLst/>
          </a:prstGeom>
          <a:noFill/>
          <a:ln w="6350" cap="flat" cmpd="sng">
            <a:solidFill>
              <a:schemeClr val="tx2">
                <a:lumMod val="75000"/>
              </a:schemeClr>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fr-FR" sz="6600">
                <a:solidFill>
                  <a:srgbClr val="F5333F"/>
                </a:solidFill>
                <a:latin typeface="Montserrat"/>
                <a:ea typeface="Montserrat"/>
                <a:cs typeface="Montserrat"/>
                <a:sym typeface="Montserrat"/>
              </a:rPr>
              <a:t>Collecte de retours d’information</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98818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5" name="Google Shape;345;p9"/>
          <p:cNvSpPr txBox="1"/>
          <p:nvPr/>
        </p:nvSpPr>
        <p:spPr>
          <a:xfrm>
            <a:off x="408647" y="387289"/>
            <a:ext cx="13326403" cy="1695808"/>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Pts val="4800"/>
              <a:buFontTx/>
              <a:buNone/>
              <a:tabLst/>
              <a:defRPr/>
            </a:pPr>
            <a:r>
              <a:rPr kumimoji="0" lang="fr-FR"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Bonnes pratiques en matière de collecte de retour d'information ?</a:t>
            </a:r>
          </a:p>
          <a:p>
            <a:pPr marL="0" marR="0" lvl="0" indent="0" algn="l" defTabSz="1371600" rtl="0" eaLnBrk="1" fontAlgn="auto" latinLnBrk="0" hangingPunct="1">
              <a:lnSpc>
                <a:spcPct val="90000"/>
              </a:lnSpc>
              <a:spcBef>
                <a:spcPts val="1500"/>
              </a:spcBef>
              <a:spcAft>
                <a:spcPts val="0"/>
              </a:spcAft>
              <a:buClr>
                <a:srgbClr val="000000"/>
              </a:buClr>
              <a:buSzPts val="4800"/>
              <a:buFontTx/>
              <a:buNone/>
              <a:tabLst/>
              <a:defRPr/>
            </a:pPr>
            <a:r>
              <a:rPr lang="fr-FR" sz="4400">
                <a:solidFill>
                  <a:schemeClr val="accent3"/>
                </a:solidFill>
                <a:latin typeface="Montserrat" pitchFamily="2" charset="77"/>
                <a:ea typeface="Helvetica Neue" panose="02000503000000020004" pitchFamily="2" charset="0"/>
                <a:cs typeface="Helvetica Neue" panose="02000503000000020004" pitchFamily="2" charset="0"/>
                <a:sym typeface="Montserrat"/>
              </a:rPr>
              <a:t>Discutez...</a:t>
            </a:r>
          </a:p>
        </p:txBody>
      </p:sp>
      <p:graphicFrame>
        <p:nvGraphicFramePr>
          <p:cNvPr id="2" name="Diagram 1">
            <a:extLst>
              <a:ext uri="{FF2B5EF4-FFF2-40B4-BE49-F238E27FC236}">
                <a16:creationId xmlns:a16="http://schemas.microsoft.com/office/drawing/2014/main" id="{EEE1EC4A-3866-3DEC-3F11-93BB71945750}"/>
              </a:ext>
            </a:extLst>
          </p:cNvPr>
          <p:cNvGraphicFramePr/>
          <p:nvPr>
            <p:extLst>
              <p:ext uri="{D42A27DB-BD31-4B8C-83A1-F6EECF244321}">
                <p14:modId xmlns:p14="http://schemas.microsoft.com/office/powerpoint/2010/main" val="1736278534"/>
              </p:ext>
            </p:extLst>
          </p:nvPr>
        </p:nvGraphicFramePr>
        <p:xfrm>
          <a:off x="-228600" y="2301482"/>
          <a:ext cx="19006457" cy="7354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730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B4C44550-7EB8-D544-AFE4-0343E5BA8550}"/>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7E529833-4736-F14D-A376-CD4DF8FFAE5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8E9A8D26-88A2-7243-93A3-204994C633A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B91A43D1-7C12-AF49-800E-BE12951D1851}"/>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9F016F6B-7AF3-6042-8E1B-F64BDBB6920B}"/>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665EB68B-345A-D649-B838-4E5E50F5EAF3}"/>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BF728790-CB76-A540-91AC-6493C36580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1BCB69E4-A89B-CE4C-A991-A3F11522184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document&#10;&#10;AI-generated content may be incorrect.">
            <a:extLst>
              <a:ext uri="{FF2B5EF4-FFF2-40B4-BE49-F238E27FC236}">
                <a16:creationId xmlns:a16="http://schemas.microsoft.com/office/drawing/2014/main" id="{F1BEA6EF-F6FD-0964-3FFB-78309D59EB36}"/>
              </a:ext>
            </a:extLst>
          </p:cNvPr>
          <p:cNvPicPr>
            <a:picLocks noChangeAspect="1"/>
          </p:cNvPicPr>
          <p:nvPr/>
        </p:nvPicPr>
        <p:blipFill>
          <a:blip r:embed="rId3"/>
          <a:stretch>
            <a:fillRect/>
          </a:stretch>
        </p:blipFill>
        <p:spPr>
          <a:xfrm>
            <a:off x="2070595" y="0"/>
            <a:ext cx="14146810" cy="10288588"/>
          </a:xfrm>
          <a:prstGeom prst="rect">
            <a:avLst/>
          </a:prstGeom>
        </p:spPr>
      </p:pic>
    </p:spTree>
    <p:extLst>
      <p:ext uri="{BB962C8B-B14F-4D97-AF65-F5344CB8AC3E}">
        <p14:creationId xmlns:p14="http://schemas.microsoft.com/office/powerpoint/2010/main" val="4195253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94146" y="2298920"/>
            <a:ext cx="6368466" cy="2497566"/>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fr-FR" sz="44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Exercice en groupe</a:t>
            </a:r>
          </a:p>
          <a:p>
            <a:pPr defTabSz="1371600">
              <a:lnSpc>
                <a:spcPct val="90000"/>
              </a:lnSpc>
              <a:spcBef>
                <a:spcPts val="1500"/>
              </a:spcBef>
              <a:buSzPts val="4800"/>
              <a:defRPr/>
            </a:pPr>
            <a:r>
              <a:rPr lang="fr-FR" sz="44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(20 minutes)</a:t>
            </a:r>
            <a:r>
              <a:rPr lang="fr-FR" sz="4400" b="1"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 </a:t>
            </a:r>
          </a:p>
          <a:p>
            <a:pPr defTabSz="1371600">
              <a:lnSpc>
                <a:spcPct val="90000"/>
              </a:lnSpc>
              <a:spcBef>
                <a:spcPts val="1500"/>
              </a:spcBef>
              <a:buSzPts val="4800"/>
              <a:defRPr/>
            </a:pPr>
            <a:r>
              <a:rPr lang="fr-FR" sz="4400" b="1"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Jeu de rôle </a:t>
            </a: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10494146" y="5461282"/>
            <a:ext cx="5906688" cy="2970003"/>
          </a:xfrm>
          <a:prstGeom prst="rect">
            <a:avLst/>
          </a:prstGeom>
          <a:noFill/>
          <a:ln>
            <a:noFill/>
          </a:ln>
        </p:spPr>
        <p:txBody>
          <a:bodyPr spcFirstLastPara="1" wrap="square" lIns="91425" tIns="45700" rIns="91425" bIns="457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80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Formez des groupes de deux</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80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Jouez le rôle qui figure sur votre carte</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80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Changez de rôle et jouez votre nouveau rôle</a:t>
            </a:r>
          </a:p>
        </p:txBody>
      </p:sp>
      <p:pic>
        <p:nvPicPr>
          <p:cNvPr id="4" name="Picture 3" descr="A picture containing person, ground, outdoor&#10;&#10;Description automatically generated">
            <a:extLst>
              <a:ext uri="{FF2B5EF4-FFF2-40B4-BE49-F238E27FC236}">
                <a16:creationId xmlns:a16="http://schemas.microsoft.com/office/drawing/2014/main" id="{6E1D1CC9-D80C-7483-ED83-58796BF2B0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581496" cy="10288588"/>
          </a:xfrm>
          <a:prstGeom prst="rect">
            <a:avLst/>
          </a:prstGeom>
        </p:spPr>
      </p:pic>
    </p:spTree>
    <p:extLst>
      <p:ext uri="{BB962C8B-B14F-4D97-AF65-F5344CB8AC3E}">
        <p14:creationId xmlns:p14="http://schemas.microsoft.com/office/powerpoint/2010/main" val="2142661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fr-FR" sz="6600">
                <a:solidFill>
                  <a:srgbClr val="F5333F"/>
                </a:solidFill>
                <a:latin typeface="Montserrat"/>
                <a:ea typeface="Montserrat"/>
                <a:cs typeface="Montserrat"/>
                <a:sym typeface="Montserrat"/>
              </a:rPr>
              <a:t>Analyser, agir et répondre au retour d'information</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10053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9811820" y="2037330"/>
            <a:ext cx="7271340" cy="2885365"/>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fr-FR" sz="40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Exercice en groupe</a:t>
            </a:r>
          </a:p>
          <a:p>
            <a:pPr defTabSz="1371600">
              <a:lnSpc>
                <a:spcPct val="90000"/>
              </a:lnSpc>
              <a:spcBef>
                <a:spcPts val="1500"/>
              </a:spcBef>
              <a:buSzPts val="4800"/>
              <a:defRPr/>
            </a:pPr>
            <a:r>
              <a:rPr lang="fr-FR" sz="40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(20 minutes)</a:t>
            </a:r>
            <a:r>
              <a:rPr lang="fr-FR" sz="4000" b="1"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 </a:t>
            </a:r>
          </a:p>
          <a:p>
            <a:pPr defTabSz="1371600">
              <a:lnSpc>
                <a:spcPct val="90000"/>
              </a:lnSpc>
              <a:spcBef>
                <a:spcPts val="1500"/>
              </a:spcBef>
              <a:buSzPts val="4800"/>
              <a:defRPr/>
            </a:pPr>
            <a:r>
              <a:rPr lang="fr-FR" sz="4000" b="1" dirty="0">
                <a:solidFill>
                  <a:schemeClr val="accent3"/>
                </a:solidFill>
                <a:latin typeface="Montserrat" pitchFamily="2" charset="77"/>
                <a:ea typeface="Helvetica Neue" panose="02000503000000020004" pitchFamily="2" charset="0"/>
                <a:cs typeface="Helvetica Neue" panose="02000503000000020004" pitchFamily="2" charset="0"/>
                <a:sym typeface="Montserrat"/>
              </a:rPr>
              <a:t>Agir et répondre au retour d'information</a:t>
            </a: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9811819" y="5902154"/>
            <a:ext cx="7271339" cy="3462446"/>
          </a:xfrm>
          <a:prstGeom prst="rect">
            <a:avLst/>
          </a:prstGeom>
          <a:noFill/>
          <a:ln>
            <a:noFill/>
          </a:ln>
        </p:spPr>
        <p:txBody>
          <a:bodyPr spcFirstLastPara="1" wrap="square" lIns="91425" tIns="45700" rIns="91425" bIns="457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Chaque groupe reçoit un retour d'information</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Que pourriez-vous faire dans votre branche pour donner suite à ce retour d'information ?</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Comment feriez-vous participer la communauté et comment répondriez-vous à son retour d'information ?</a:t>
            </a:r>
          </a:p>
        </p:txBody>
      </p:sp>
      <p:pic>
        <p:nvPicPr>
          <p:cNvPr id="3" name="Picture 2" descr="A group of people looking at a phone&#10;&#10;Description automatically generated with low confidence">
            <a:extLst>
              <a:ext uri="{FF2B5EF4-FFF2-40B4-BE49-F238E27FC236}">
                <a16:creationId xmlns:a16="http://schemas.microsoft.com/office/drawing/2014/main" id="{2797087C-1FDC-8E8A-1C4C-32C0E0CF36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029701" cy="10288588"/>
          </a:xfrm>
          <a:prstGeom prst="rect">
            <a:avLst/>
          </a:prstGeom>
        </p:spPr>
      </p:pic>
    </p:spTree>
    <p:extLst>
      <p:ext uri="{BB962C8B-B14F-4D97-AF65-F5344CB8AC3E}">
        <p14:creationId xmlns:p14="http://schemas.microsoft.com/office/powerpoint/2010/main" val="367202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2"/>
          <p:cNvSpPr txBox="1"/>
          <p:nvPr/>
        </p:nvSpPr>
        <p:spPr>
          <a:xfrm>
            <a:off x="571513" y="966798"/>
            <a:ext cx="14516087" cy="1312627"/>
          </a:xfrm>
          <a:prstGeom prst="rect">
            <a:avLst/>
          </a:prstGeom>
          <a:noFill/>
          <a:ln>
            <a:noFill/>
          </a:ln>
        </p:spPr>
        <p:txBody>
          <a:bodyPr spcFirstLastPara="1" wrap="square" lIns="91425" tIns="45700" rIns="91425" bIns="45700" anchor="t" anchorCtr="0">
            <a:spAutoFit/>
          </a:bodyPr>
          <a:lstStyle/>
          <a:p>
            <a:pPr lvl="0">
              <a:lnSpc>
                <a:spcPct val="80000"/>
              </a:lnSpc>
            </a:pPr>
            <a:r>
              <a:rPr lang="fr-FR" sz="4800" b="1" dirty="0">
                <a:solidFill>
                  <a:schemeClr val="dk2"/>
                </a:solidFill>
                <a:latin typeface="Montserrat"/>
                <a:ea typeface="Montserrat"/>
                <a:cs typeface="Montserrat"/>
                <a:sym typeface="Montserrat"/>
              </a:rPr>
              <a:t>Quelle est la plus grande difficulté liée au retour d'information ?</a:t>
            </a:r>
          </a:p>
          <a:p>
            <a:pPr marL="0" marR="0" lvl="0" indent="0" algn="l" rtl="0">
              <a:lnSpc>
                <a:spcPct val="80000"/>
              </a:lnSpc>
              <a:spcBef>
                <a:spcPts val="300"/>
              </a:spcBef>
              <a:spcAft>
                <a:spcPts val="0"/>
              </a:spcAft>
              <a:buNone/>
            </a:pPr>
            <a:r>
              <a:rPr lang="fr-FR" sz="4800" dirty="0">
                <a:solidFill>
                  <a:schemeClr val="accent3"/>
                </a:solidFill>
                <a:latin typeface="Montserrat"/>
                <a:ea typeface="Montserrat"/>
                <a:cs typeface="Montserrat"/>
                <a:sym typeface="Montserrat"/>
              </a:rPr>
              <a:t>Discutez...</a:t>
            </a:r>
          </a:p>
        </p:txBody>
      </p:sp>
      <p:sp>
        <p:nvSpPr>
          <p:cNvPr id="481" name="Google Shape;481;p22"/>
          <p:cNvSpPr txBox="1"/>
          <p:nvPr/>
        </p:nvSpPr>
        <p:spPr>
          <a:xfrm>
            <a:off x="571513" y="2976838"/>
            <a:ext cx="10463632"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dirty="0">
                <a:solidFill>
                  <a:schemeClr val="accent4"/>
                </a:solidFill>
                <a:latin typeface="Montserrat"/>
                <a:ea typeface="Montserrat"/>
                <a:cs typeface="Montserrat"/>
                <a:sym typeface="Montserrat"/>
              </a:rPr>
              <a:t>Agissez !</a:t>
            </a:r>
          </a:p>
        </p:txBody>
      </p:sp>
      <p:pic>
        <p:nvPicPr>
          <p:cNvPr id="482" name="Google Shape;482;p22"/>
          <p:cNvPicPr preferRelativeResize="0">
            <a:picLocks noChangeAspect="1"/>
          </p:cNvPicPr>
          <p:nvPr/>
        </p:nvPicPr>
        <p:blipFill rotWithShape="1">
          <a:blip r:embed="rId3">
            <a:alphaModFix/>
          </a:blip>
          <a:srcRect/>
          <a:stretch/>
        </p:blipFill>
        <p:spPr>
          <a:xfrm>
            <a:off x="571513" y="4505207"/>
            <a:ext cx="10110342" cy="5533934"/>
          </a:xfrm>
          <a:prstGeom prst="rect">
            <a:avLst/>
          </a:prstGeom>
          <a:noFill/>
          <a:ln w="9525" cap="flat" cmpd="sng">
            <a:noFill/>
            <a:prstDash val="solid"/>
            <a:round/>
            <a:headEnd type="none" w="sm" len="sm"/>
            <a:tailEnd type="none" w="sm" len="sm"/>
          </a:ln>
        </p:spPr>
      </p:pic>
      <p:pic>
        <p:nvPicPr>
          <p:cNvPr id="483" name="Google Shape;483;p22"/>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12021548" y="2976838"/>
            <a:ext cx="3365686" cy="7062303"/>
          </a:xfrm>
          <a:prstGeom prst="rect">
            <a:avLst/>
          </a:prstGeom>
          <a:noFill/>
          <a:ln w="9525" cap="flat" cmpd="sng">
            <a:no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
          <p:cNvSpPr txBox="1"/>
          <p:nvPr/>
        </p:nvSpPr>
        <p:spPr>
          <a:xfrm>
            <a:off x="815699" y="982951"/>
            <a:ext cx="15505478" cy="894051"/>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Pts val="4800"/>
              <a:buFontTx/>
              <a:buNone/>
              <a:tabLst/>
              <a:defRPr/>
            </a:pPr>
            <a:r>
              <a:rPr lang="fr-FR" sz="4400" b="1" dirty="0">
                <a:solidFill>
                  <a:schemeClr val="tx1"/>
                </a:solidFill>
                <a:latin typeface="Montserrat" pitchFamily="2" charset="77"/>
                <a:ea typeface="Helvetica Neue" panose="02000503000000020004" pitchFamily="2" charset="0"/>
                <a:cs typeface="Helvetica Neue" panose="02000503000000020004" pitchFamily="2" charset="0"/>
                <a:sym typeface="Montserrat"/>
              </a:rPr>
              <a:t>Bonnes pratiques pour agir et répondre au retour d'information</a:t>
            </a:r>
          </a:p>
        </p:txBody>
      </p:sp>
      <p:sp>
        <p:nvSpPr>
          <p:cNvPr id="9" name="TextBox 8">
            <a:extLst>
              <a:ext uri="{FF2B5EF4-FFF2-40B4-BE49-F238E27FC236}">
                <a16:creationId xmlns:a16="http://schemas.microsoft.com/office/drawing/2014/main" id="{9679E70E-6885-41F8-A44D-3474CD2D881C}"/>
              </a:ext>
            </a:extLst>
          </p:cNvPr>
          <p:cNvSpPr txBox="1"/>
          <p:nvPr/>
        </p:nvSpPr>
        <p:spPr>
          <a:xfrm>
            <a:off x="815699" y="2538692"/>
            <a:ext cx="8725116" cy="7217360"/>
          </a:xfrm>
          <a:prstGeom prst="rect">
            <a:avLst/>
          </a:prstGeom>
          <a:noFill/>
        </p:spPr>
        <p:txBody>
          <a:bodyPr wrap="square" rtlCol="0">
            <a:spAutoFit/>
          </a:bodyPr>
          <a:lstStyle/>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Rassembler tous les retours d'information dans un carnet de bord afin d'en assurer le suivi et l'analyse</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Rechercher les tendances ou les problèmes récurrents</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Identifier les questions urgentes ou sensibles</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Discuter du retour d'information de la communauté et de la manière d'y donner suite lors des réunions d'équipe</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Discuter du retour d'information avec la communauté</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Discuter également du retour d'information avec d'autres partenaires</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Donner systématiquement une réponse à la communauté</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rPr>
              <a:t>Mettre également tout le monde au courant en interne</a:t>
            </a:r>
          </a:p>
        </p:txBody>
      </p:sp>
      <p:pic>
        <p:nvPicPr>
          <p:cNvPr id="4" name="Picture Placeholder 3" descr="A person in red jacket talking to a group of people&#10;&#10;Description automatically generated">
            <a:extLst>
              <a:ext uri="{FF2B5EF4-FFF2-40B4-BE49-F238E27FC236}">
                <a16:creationId xmlns:a16="http://schemas.microsoft.com/office/drawing/2014/main" id="{8CA010B9-F2EC-47FA-028C-D329439679A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0264775" y="2493963"/>
            <a:ext cx="7207250" cy="7094537"/>
          </a:xfrm>
        </p:spPr>
      </p:pic>
    </p:spTree>
    <p:extLst>
      <p:ext uri="{BB962C8B-B14F-4D97-AF65-F5344CB8AC3E}">
        <p14:creationId xmlns:p14="http://schemas.microsoft.com/office/powerpoint/2010/main" val="183273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lang="fr-FR" sz="6600">
                <a:solidFill>
                  <a:srgbClr val="F5333F"/>
                </a:solidFill>
                <a:latin typeface="Montserrat"/>
                <a:ea typeface="Montserrat"/>
                <a:cs typeface="Montserrat"/>
                <a:sym typeface="Montserrat"/>
              </a:rPr>
              <a:t>Qu'est-ce que le retour d'information et pourquoi devons-nous y prêter attention ?</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 name="image1.png">
            <a:extLst>
              <a:ext uri="{FF2B5EF4-FFF2-40B4-BE49-F238E27FC236}">
                <a16:creationId xmlns:a16="http://schemas.microsoft.com/office/drawing/2014/main" id="{2ED19E2F-B5A4-EC11-C9DE-D16A5A16E2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46571" y="3139105"/>
            <a:ext cx="8903582" cy="6859362"/>
          </a:xfrm>
          <a:prstGeom prst="rect">
            <a:avLst/>
          </a:prstGeom>
          <a:ln/>
        </p:spPr>
      </p:pic>
      <p:sp>
        <p:nvSpPr>
          <p:cNvPr id="371" name="Google Shape;371;p9"/>
          <p:cNvSpPr txBox="1"/>
          <p:nvPr/>
        </p:nvSpPr>
        <p:spPr>
          <a:xfrm>
            <a:off x="575029" y="4733437"/>
            <a:ext cx="4234568" cy="4724330"/>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100000"/>
              </a:lnSpc>
              <a:spcBef>
                <a:spcPts val="1500"/>
              </a:spcBef>
              <a:spcAft>
                <a:spcPts val="0"/>
              </a:spcAft>
              <a:buClr>
                <a:srgbClr val="000000"/>
              </a:buClr>
              <a:buSzTx/>
              <a:buFontTx/>
              <a:buNone/>
              <a:tabLst/>
              <a:defRPr/>
            </a:pPr>
            <a:r>
              <a:rPr kumimoji="0" lang="fr-FR" sz="3200" b="1" i="0" u="none" strike="noStrike" cap="none" normalizeH="0" baseline="0" noProof="0" dirty="0">
                <a:ln>
                  <a:noFill/>
                </a:ln>
                <a:solidFill>
                  <a:srgbClr val="99287C"/>
                </a:solidFill>
                <a:effectLst/>
                <a:uLnTx/>
                <a:uFillTx/>
                <a:latin typeface="Montserrat" pitchFamily="2" charset="77"/>
                <a:ea typeface="Helvetica Neue" panose="02000503000000020004" pitchFamily="2" charset="0"/>
                <a:cs typeface="Helvetica Neue" panose="02000503000000020004" pitchFamily="2" charset="0"/>
                <a:sym typeface="Montserrat"/>
              </a:rPr>
              <a:t>OUTIL 15 : KIT DE RETOUR D'INFORMATION</a:t>
            </a:r>
          </a:p>
          <a:p>
            <a:pPr marL="0" marR="0" lvl="0" indent="0" algn="l" defTabSz="1371600" rtl="0" eaLnBrk="1" fontAlgn="auto" latinLnBrk="0" hangingPunct="1">
              <a:lnSpc>
                <a:spcPct val="100000"/>
              </a:lnSpc>
              <a:spcBef>
                <a:spcPts val="900"/>
              </a:spcBef>
              <a:spcAft>
                <a:spcPts val="0"/>
              </a:spcAft>
              <a:buClr>
                <a:srgbClr val="000000"/>
              </a:buClr>
              <a:buSzTx/>
              <a:buFontTx/>
              <a:buNone/>
              <a:tabLst/>
              <a:defRPr/>
            </a:pPr>
            <a:r>
              <a:rPr kumimoji="0" lang="fr-FR" sz="3200" b="1" i="0" u="none" strike="noStrike" cap="none" normalizeH="0" baseline="0" noProof="0" dirty="0">
                <a:ln>
                  <a:noFill/>
                </a:ln>
                <a:solidFill>
                  <a:srgbClr val="99287C"/>
                </a:solidFill>
                <a:effectLst/>
                <a:uLnTx/>
                <a:uFillTx/>
                <a:latin typeface="Montserrat" pitchFamily="2" charset="77"/>
                <a:ea typeface="Helvetica Neue" panose="02000503000000020004" pitchFamily="2" charset="0"/>
                <a:cs typeface="Helvetica Neue" panose="02000503000000020004" pitchFamily="2" charset="0"/>
                <a:sym typeface="Montserrat"/>
              </a:rPr>
              <a:t>QUE CONTIENT-IL ?</a:t>
            </a:r>
          </a:p>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endParaRPr kumimoji="0" lang="en-GB" sz="2000" b="0" i="0" u="none" strike="noStrike" kern="0" cap="none" spc="0" normalizeH="0" baseline="0" noProof="0" dirty="0">
              <a:ln>
                <a:noFill/>
              </a:ln>
              <a:solidFill>
                <a:srgbClr val="F5333F"/>
              </a:solidFill>
              <a:effectLst/>
              <a:uLnTx/>
              <a:uFillTx/>
              <a:latin typeface="Montserrat"/>
              <a:ea typeface="+mn-ea"/>
              <a:cs typeface="Arial"/>
              <a:sym typeface="Montserrat"/>
            </a:endParaRPr>
          </a:p>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fr-FR" sz="2400" b="1" i="0" u="none" strike="noStrike" cap="none" normalizeH="0" baseline="0" noProof="0" dirty="0">
                <a:ln>
                  <a:noFill/>
                </a:ln>
                <a:solidFill>
                  <a:srgbClr val="000000">
                    <a:lumMod val="65000"/>
                    <a:lumOff val="3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Montserrat"/>
              </a:rPr>
              <a:t>Tout ce dont vous avez besoin pour mettre en place et gérer un système de retour d'information</a:t>
            </a:r>
          </a:p>
        </p:txBody>
      </p:sp>
      <p:sp>
        <p:nvSpPr>
          <p:cNvPr id="9" name="Google Shape;344;p7">
            <a:extLst>
              <a:ext uri="{FF2B5EF4-FFF2-40B4-BE49-F238E27FC236}">
                <a16:creationId xmlns:a16="http://schemas.microsoft.com/office/drawing/2014/main" id="{8D57BD82-40A5-424D-AB67-EA31E0CAC570}"/>
              </a:ext>
            </a:extLst>
          </p:cNvPr>
          <p:cNvSpPr txBox="1"/>
          <p:nvPr/>
        </p:nvSpPr>
        <p:spPr>
          <a:xfrm>
            <a:off x="4449202" y="830821"/>
            <a:ext cx="7536448" cy="2031285"/>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Conseils pour susciter l'adhésion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Programme de l'atelier de conception du système de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Déterminer l'ampleur de votre système de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Définir les rôles et les responsabilités</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Modèle de budget</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Conception des enquêtes de perceptions</a:t>
            </a:r>
          </a:p>
        </p:txBody>
      </p:sp>
      <p:sp>
        <p:nvSpPr>
          <p:cNvPr id="38" name="Google Shape;344;p7">
            <a:extLst>
              <a:ext uri="{FF2B5EF4-FFF2-40B4-BE49-F238E27FC236}">
                <a16:creationId xmlns:a16="http://schemas.microsoft.com/office/drawing/2014/main" id="{AB2C6992-EB79-1149-82DF-FE6B6202E5FE}"/>
              </a:ext>
            </a:extLst>
          </p:cNvPr>
          <p:cNvSpPr txBox="1"/>
          <p:nvPr/>
        </p:nvSpPr>
        <p:spPr>
          <a:xfrm>
            <a:off x="12162672" y="5459585"/>
            <a:ext cx="5681587" cy="2862282"/>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Cartographie du flux d'informations</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Conseils sur la documentation du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Gestion du retour d'information sensible</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Outil d'analyse des données de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Codage des données de retour d'information ouvertes </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Formation pour les analystes de données de retour d'information </a:t>
            </a:r>
          </a:p>
        </p:txBody>
      </p:sp>
      <p:sp>
        <p:nvSpPr>
          <p:cNvPr id="39" name="Google Shape;344;p7">
            <a:extLst>
              <a:ext uri="{FF2B5EF4-FFF2-40B4-BE49-F238E27FC236}">
                <a16:creationId xmlns:a16="http://schemas.microsoft.com/office/drawing/2014/main" id="{4D94192F-B008-CE4D-A840-AE2CB15E070E}"/>
              </a:ext>
            </a:extLst>
          </p:cNvPr>
          <p:cNvSpPr txBox="1"/>
          <p:nvPr/>
        </p:nvSpPr>
        <p:spPr>
          <a:xfrm>
            <a:off x="10905216" y="2564451"/>
            <a:ext cx="4678604" cy="2554505"/>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Choisir les bons canaux</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Former les personnes chargées de recueillir le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Compétences pour une écoute efficace</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2000" b="0" i="0" u="none" strike="noStrike" cap="none" normalizeH="0" baseline="0" noProof="0" dirty="0">
                <a:ln>
                  <a:noFill/>
                </a:ln>
                <a:solidFill>
                  <a:srgbClr val="3F3F3F"/>
                </a:solidFill>
                <a:effectLst/>
                <a:uLnTx/>
                <a:uFillTx/>
                <a:latin typeface="Open Sans"/>
                <a:ea typeface="Open Sans"/>
                <a:cs typeface="Open Sans"/>
                <a:sym typeface="Open Sans"/>
              </a:rPr>
              <a:t>Exemples de formulaires de retour d'information (papier, KOBO, Excel) </a:t>
            </a:r>
          </a:p>
        </p:txBody>
      </p:sp>
      <p:sp>
        <p:nvSpPr>
          <p:cNvPr id="43" name="Google Shape;344;p7">
            <a:extLst>
              <a:ext uri="{FF2B5EF4-FFF2-40B4-BE49-F238E27FC236}">
                <a16:creationId xmlns:a16="http://schemas.microsoft.com/office/drawing/2014/main" id="{CCF14356-70BB-0E4F-8002-90985D69E71A}"/>
              </a:ext>
            </a:extLst>
          </p:cNvPr>
          <p:cNvSpPr txBox="1"/>
          <p:nvPr/>
        </p:nvSpPr>
        <p:spPr>
          <a:xfrm>
            <a:off x="11093486" y="8672957"/>
            <a:ext cx="5559521" cy="1477287"/>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Développer des produits d'information sur le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Élaborer des plans d'action pour le retour d'information</a:t>
            </a:r>
          </a:p>
          <a:p>
            <a:pPr marL="342900" marR="0" lvl="0" indent="-342900" algn="l" defTabSz="914400" rtl="0" eaLnBrk="1" fontAlgn="auto" latinLnBrk="0" hangingPunct="1">
              <a:lnSpc>
                <a:spcPct val="100000"/>
              </a:lnSpc>
              <a:spcBef>
                <a:spcPts val="0"/>
              </a:spcBef>
              <a:spcAft>
                <a:spcPts val="0"/>
              </a:spcAft>
              <a:buClr>
                <a:srgbClr val="A72485"/>
              </a:buClr>
              <a:buSzPts val="2400"/>
              <a:buFont typeface="Arial"/>
              <a:buChar char="•"/>
              <a:tabLst/>
              <a:defRPr/>
            </a:pPr>
            <a:r>
              <a:rPr kumimoji="0" lang="fr-FR" sz="1800" b="0" i="0" u="none" strike="noStrike" cap="none" normalizeH="0" baseline="0" noProof="0" dirty="0">
                <a:ln>
                  <a:noFill/>
                </a:ln>
                <a:solidFill>
                  <a:srgbClr val="3F3F3F"/>
                </a:solidFill>
                <a:effectLst/>
                <a:uLnTx/>
                <a:uFillTx/>
                <a:latin typeface="Open Sans"/>
                <a:ea typeface="Open Sans"/>
                <a:cs typeface="Open Sans"/>
                <a:sym typeface="Open Sans"/>
              </a:rPr>
              <a:t>Suivi des actions de retour d'information</a:t>
            </a:r>
          </a:p>
        </p:txBody>
      </p:sp>
      <p:sp>
        <p:nvSpPr>
          <p:cNvPr id="44" name="Google Shape;344;p7">
            <a:extLst>
              <a:ext uri="{FF2B5EF4-FFF2-40B4-BE49-F238E27FC236}">
                <a16:creationId xmlns:a16="http://schemas.microsoft.com/office/drawing/2014/main" id="{8EF061E8-881F-8947-B578-873A81761037}"/>
              </a:ext>
            </a:extLst>
          </p:cNvPr>
          <p:cNvSpPr txBox="1"/>
          <p:nvPr/>
        </p:nvSpPr>
        <p:spPr>
          <a:xfrm>
            <a:off x="9299932" y="8724051"/>
            <a:ext cx="6190422" cy="461624"/>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FF0000"/>
              </a:buClr>
              <a:buSzPts val="2400"/>
              <a:buFont typeface="Arial"/>
              <a:buChar char="•"/>
              <a:tabLst/>
              <a:defRPr/>
            </a:pPr>
            <a:endPar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endParaRPr>
          </a:p>
        </p:txBody>
      </p:sp>
    </p:spTree>
    <p:extLst>
      <p:ext uri="{BB962C8B-B14F-4D97-AF65-F5344CB8AC3E}">
        <p14:creationId xmlns:p14="http://schemas.microsoft.com/office/powerpoint/2010/main" val="368744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8" grpId="0"/>
      <p:bldP spid="39"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fr-FR" sz="8800" b="1">
                <a:solidFill>
                  <a:srgbClr val="F5333F"/>
                </a:solidFill>
                <a:latin typeface="Montserrat"/>
                <a:ea typeface="Montserrat"/>
                <a:cs typeface="Montserrat"/>
                <a:sym typeface="Montserrat"/>
              </a:rPr>
              <a:t>Des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12713950" y="2751685"/>
            <a:ext cx="4659018"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3600" b="1" dirty="0">
                <a:solidFill>
                  <a:schemeClr val="dk2"/>
                </a:solidFill>
                <a:latin typeface="Montserrat"/>
                <a:ea typeface="Montserrat"/>
                <a:cs typeface="Montserrat"/>
                <a:sym typeface="Montserrat"/>
              </a:rPr>
              <a:t>Exercice en groupe
(5 minutes)</a:t>
            </a:r>
          </a:p>
        </p:txBody>
      </p:sp>
      <p:sp>
        <p:nvSpPr>
          <p:cNvPr id="429" name="Google Shape;429;p18"/>
          <p:cNvSpPr txBox="1"/>
          <p:nvPr/>
        </p:nvSpPr>
        <p:spPr>
          <a:xfrm>
            <a:off x="12713950" y="4703423"/>
            <a:ext cx="5133179" cy="4893607"/>
          </a:xfrm>
          <a:prstGeom prst="rect">
            <a:avLst/>
          </a:prstGeom>
          <a:noFill/>
          <a:ln>
            <a:noFill/>
          </a:ln>
        </p:spPr>
        <p:txBody>
          <a:bodyPr spcFirstLastPara="1" wrap="square" lIns="91425" tIns="45700" rIns="91425" bIns="45700" anchor="t" anchorCtr="0">
            <a:spAutoFit/>
          </a:bodyPr>
          <a:lstStyle/>
          <a:p>
            <a:pPr marL="342900" indent="-342900" eaLnBrk="0" fontAlgn="base" hangingPunct="0">
              <a:spcAft>
                <a:spcPts val="3600"/>
              </a:spcAft>
              <a:buClr>
                <a:srgbClr val="FF0000"/>
              </a:buClr>
              <a:buFont typeface="Arial" panose="020B0604020202020204" pitchFamily="34" charset="0"/>
              <a:buChar char="•"/>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En groupe, discuter de ce qu'est le retour d'information de la communauté</a:t>
            </a:r>
          </a:p>
          <a:p>
            <a:pPr marL="342900" indent="-342900" eaLnBrk="0" fontAlgn="base" hangingPunct="0">
              <a:spcAft>
                <a:spcPts val="3600"/>
              </a:spcAft>
              <a:buClr>
                <a:srgbClr val="FF0000"/>
              </a:buClr>
              <a:buFont typeface="Arial" panose="020B0604020202020204" pitchFamily="34" charset="0"/>
              <a:buChar char="•"/>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Donnez des exemples de retours d'information que vous avez reçus de la part de la communauté de votre branche.</a:t>
            </a:r>
          </a:p>
        </p:txBody>
      </p:sp>
      <p:pic>
        <p:nvPicPr>
          <p:cNvPr id="3" name="Picture 2" descr="A person smiling at another person&#10;&#10;Description automatically generated">
            <a:extLst>
              <a:ext uri="{FF2B5EF4-FFF2-40B4-BE49-F238E27FC236}">
                <a16:creationId xmlns:a16="http://schemas.microsoft.com/office/drawing/2014/main" id="{270ED1A2-376C-2B03-1662-1DAF999844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51"/>
          <a:stretch/>
        </p:blipFill>
        <p:spPr>
          <a:xfrm>
            <a:off x="0" y="0"/>
            <a:ext cx="12204715" cy="10289357"/>
          </a:xfrm>
          <a:prstGeom prst="rect">
            <a:avLst/>
          </a:prstGeom>
        </p:spPr>
      </p:pic>
    </p:spTree>
    <p:extLst>
      <p:ext uri="{BB962C8B-B14F-4D97-AF65-F5344CB8AC3E}">
        <p14:creationId xmlns:p14="http://schemas.microsoft.com/office/powerpoint/2010/main" val="397243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714402"/>
            <a:ext cx="7915275" cy="1525588"/>
          </a:xfrm>
          <a:prstGeom prst="rect">
            <a:avLst/>
          </a:prstGeom>
        </p:spPr>
        <p:txBody>
          <a:bodyPr/>
          <a:lstStyle/>
          <a:p>
            <a:r>
              <a:rPr lang="fr-FR" sz="4000" b="1" dirty="0">
                <a:solidFill>
                  <a:schemeClr val="bg1"/>
                </a:solidFill>
                <a:latin typeface="Montserrat" pitchFamily="2" charset="77"/>
              </a:rPr>
              <a:t>Qu'est-ce que le retour d'information de la communauté ?</a:t>
            </a:r>
          </a:p>
        </p:txBody>
      </p:sp>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2844895"/>
            <a:ext cx="8191500" cy="7032684"/>
          </a:xfrm>
          <a:prstGeom prst="rect">
            <a:avLst/>
          </a:prstGeom>
          <a:noFill/>
          <a:ln>
            <a:noFill/>
          </a:ln>
        </p:spPr>
        <p:txBody>
          <a:bodyPr spcFirstLastPara="1" wrap="square" lIns="137175" tIns="68575" rIns="137175" bIns="68575" anchor="t" anchorCtr="0">
            <a:spAutoFit/>
          </a:bodyPr>
          <a:lstStyle/>
          <a:p>
            <a:pPr marL="342900" indent="-342900" eaLnBrk="0" fontAlgn="base" hangingPunct="0">
              <a:spcAft>
                <a:spcPts val="2400"/>
              </a:spcAft>
              <a:buClr>
                <a:srgbClr val="FF0000"/>
              </a:buClr>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Toute information communiquée par les membres de la communauté</a:t>
            </a:r>
          </a:p>
          <a:p>
            <a:pPr marL="342900" indent="-342900" eaLnBrk="0" fontAlgn="base" hangingPunct="0">
              <a:spcAft>
                <a:spcPts val="2400"/>
              </a:spcAft>
              <a:buClr>
                <a:srgbClr val="FF0000"/>
              </a:buClr>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Positive, neutre ou négative</a:t>
            </a:r>
          </a:p>
          <a:p>
            <a:pPr marL="342900" indent="-342900" eaLnBrk="0" fontAlgn="base" hangingPunct="0">
              <a:spcAft>
                <a:spcPts val="2400"/>
              </a:spcAft>
              <a:buClr>
                <a:srgbClr val="FF0000"/>
              </a:buClr>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Peut être reçue de différentes manières</a:t>
            </a:r>
          </a:p>
          <a:p>
            <a:pPr marL="918900" lvl="3" indent="-342900" eaLnBrk="0" fontAlgn="base" hangingPunct="0">
              <a:spcAft>
                <a:spcPts val="2400"/>
              </a:spcAft>
              <a:buClr>
                <a:srgbClr val="FF0000"/>
              </a:buClr>
              <a:buSzPts val="2400"/>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Conversations au sein des communautés - visites à domicile, réunions, activités</a:t>
            </a:r>
          </a:p>
          <a:p>
            <a:pPr marL="918900" lvl="3" indent="-342900" eaLnBrk="0" fontAlgn="base" hangingPunct="0">
              <a:spcAft>
                <a:spcPts val="2400"/>
              </a:spcAft>
              <a:buClr>
                <a:srgbClr val="FF0000"/>
              </a:buClr>
              <a:buSzPts val="2400"/>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En nous contactant - numéros d'appel d'urgence, réseaux sociaux, WhatsApp</a:t>
            </a:r>
          </a:p>
          <a:p>
            <a:pPr marL="918900" lvl="3" indent="-342900" eaLnBrk="0" fontAlgn="base" hangingPunct="0">
              <a:spcAft>
                <a:spcPts val="2400"/>
              </a:spcAft>
              <a:buClr>
                <a:srgbClr val="FF0000"/>
              </a:buClr>
              <a:buSzPts val="2400"/>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Lorsque nous posons des questions aux gens - enquêtes, discussions de groupe.</a:t>
            </a:r>
          </a:p>
          <a:p>
            <a:pPr marL="342900" indent="-342900" eaLnBrk="0" fontAlgn="base" hangingPunct="0">
              <a:spcAft>
                <a:spcPts val="2400"/>
              </a:spcAft>
              <a:buClr>
                <a:srgbClr val="FF0000"/>
              </a:buClr>
              <a:buSzPts val="2400"/>
              <a:buFont typeface="Arial" panose="020B0604020202020204" pitchFamily="34" charset="0"/>
              <a:buChar char="•"/>
              <a:defRPr/>
            </a:pPr>
            <a:r>
              <a:rPr lang="fr-FR" sz="2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Le retour d'information peut porter sur nos activités, le comportement du personnel et des bénévoles, la situation dans la communauté ou des sujets en rapport avec notre travail </a:t>
            </a:r>
          </a:p>
        </p:txBody>
      </p:sp>
      <p:pic>
        <p:nvPicPr>
          <p:cNvPr id="5" name="Google Shape;288;p4" descr="A picture containing person&#10;&#10;Description automatically generated">
            <a:extLst>
              <a:ext uri="{FF2B5EF4-FFF2-40B4-BE49-F238E27FC236}">
                <a16:creationId xmlns:a16="http://schemas.microsoft.com/office/drawing/2014/main" id="{89FEC416-A79C-9605-2D52-63AB71FA02F9}"/>
              </a:ext>
            </a:extLst>
          </p:cNvPr>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0" y="0"/>
            <a:ext cx="8586062" cy="10288588"/>
          </a:xfrm>
          <a:prstGeom prst="rect">
            <a:avLst/>
          </a:prstGeom>
          <a:solidFill>
            <a:srgbClr val="353535">
              <a:alpha val="10980"/>
            </a:srgbClr>
          </a:solidFill>
          <a:ln>
            <a:noFill/>
          </a:ln>
        </p:spPr>
      </p:pic>
    </p:spTree>
    <p:extLst>
      <p:ext uri="{BB962C8B-B14F-4D97-AF65-F5344CB8AC3E}">
        <p14:creationId xmlns:p14="http://schemas.microsoft.com/office/powerpoint/2010/main" val="324404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B90E32-3D2E-BB94-66DC-2BFEA661D6F5}"/>
              </a:ext>
            </a:extLst>
          </p:cNvPr>
          <p:cNvPicPr>
            <a:picLocks noGrp="1" noChangeAspect="1"/>
          </p:cNvPicPr>
          <p:nvPr>
            <p:ph type="pic" idx="2"/>
          </p:nvPr>
        </p:nvPicPr>
        <p:blipFill>
          <a:blip r:embed="rId3" cstate="screen">
            <a:extLst>
              <a:ext uri="{28A0092B-C50C-407E-A947-70E740481C1C}">
                <a14:useLocalDpi xmlns:a14="http://schemas.microsoft.com/office/drawing/2010/main"/>
              </a:ext>
            </a:extLst>
          </a:blip>
          <a:srcRect/>
          <a:stretch/>
        </p:blipFill>
        <p:spPr>
          <a:xfrm>
            <a:off x="8115300" y="0"/>
            <a:ext cx="10172700"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750317" y="4921373"/>
            <a:ext cx="6679182" cy="4089400"/>
          </a:xfrm>
          <a:prstGeom prst="rect">
            <a:avLst/>
          </a:prstGeom>
        </p:spPr>
        <p:txBody>
          <a:bodyPr/>
          <a:lstStyle/>
          <a:p>
            <a:pPr>
              <a:spcAft>
                <a:spcPts val="1800"/>
              </a:spcAft>
            </a:pPr>
            <a:r>
              <a:rPr lang="fr-F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Chaque groupe recevra 15 cartes contenant :</a:t>
            </a:r>
          </a:p>
          <a:p>
            <a:pPr marL="342900" indent="-342900" eaLnBrk="0" fontAlgn="base" hangingPunct="0">
              <a:spcAft>
                <a:spcPts val="2400"/>
              </a:spcAft>
              <a:buClr>
                <a:srgbClr val="FF0000"/>
              </a:buClr>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types de retour d'information différents</a:t>
            </a:r>
          </a:p>
          <a:p>
            <a:pPr marL="342900" indent="-342900" eaLnBrk="0" fontAlgn="base" hangingPunct="0">
              <a:spcAft>
                <a:spcPts val="2400"/>
              </a:spcAft>
              <a:buClr>
                <a:srgbClr val="FF0000"/>
              </a:buClr>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descriptions du type de retour d'information</a:t>
            </a:r>
          </a:p>
          <a:p>
            <a:pPr marL="342900" indent="-342900" eaLnBrk="0" fontAlgn="base" hangingPunct="0">
              <a:spcAft>
                <a:spcPts val="2400"/>
              </a:spcAft>
              <a:buClr>
                <a:srgbClr val="FF0000"/>
              </a:buClr>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Exemple de commentaires</a:t>
            </a:r>
          </a:p>
          <a:p>
            <a:pPr>
              <a:spcAft>
                <a:spcPts val="3000"/>
              </a:spcAft>
            </a:pPr>
            <a:r>
              <a:rPr lang="fr-F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Associez le bon commentaire et la bonne description au type de retour d'information.</a:t>
            </a:r>
          </a:p>
          <a:p>
            <a:pPr>
              <a:spcAft>
                <a:spcPts val="3000"/>
              </a:spcAft>
            </a:pPr>
            <a:endParaRPr lang="en-US" sz="2000" b="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endParaRP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750317" y="2558926"/>
            <a:ext cx="6080789" cy="1585009"/>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fr-FR" sz="4000" b="1" i="0" u="none" strike="noStrike" cap="none"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Exercice en groupe </a:t>
            </a:r>
          </a:p>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fr-FR" sz="4000" b="1" i="0" u="none" strike="noStrike" cap="none"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(10 minutes)</a:t>
            </a:r>
          </a:p>
        </p:txBody>
      </p:sp>
    </p:spTree>
    <p:extLst>
      <p:ext uri="{BB962C8B-B14F-4D97-AF65-F5344CB8AC3E}">
        <p14:creationId xmlns:p14="http://schemas.microsoft.com/office/powerpoint/2010/main" val="3036867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8CE0FDF3-21DE-B8F8-7658-102EA909102F}"/>
              </a:ext>
            </a:extLst>
          </p:cNvPr>
          <p:cNvGraphicFramePr/>
          <p:nvPr>
            <p:extLst>
              <p:ext uri="{D42A27DB-BD31-4B8C-83A1-F6EECF244321}">
                <p14:modId xmlns:p14="http://schemas.microsoft.com/office/powerpoint/2010/main" val="4051467360"/>
              </p:ext>
            </p:extLst>
          </p:nvPr>
        </p:nvGraphicFramePr>
        <p:xfrm>
          <a:off x="291451" y="1975592"/>
          <a:ext cx="20070278"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a:extLst>
              <a:ext uri="{FF2B5EF4-FFF2-40B4-BE49-F238E27FC236}">
                <a16:creationId xmlns:a16="http://schemas.microsoft.com/office/drawing/2014/main" id="{310006D9-C103-0E27-E353-7874F56E0797}"/>
              </a:ext>
            </a:extLst>
          </p:cNvPr>
          <p:cNvSpPr txBox="1">
            <a:spLocks/>
          </p:cNvSpPr>
          <p:nvPr/>
        </p:nvSpPr>
        <p:spPr>
          <a:xfrm>
            <a:off x="291451" y="662903"/>
            <a:ext cx="12124266" cy="90040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sz="4000" b="1" dirty="0">
                <a:solidFill>
                  <a:schemeClr val="bg1"/>
                </a:solidFill>
                <a:latin typeface="Montserrat" pitchFamily="2" charset="77"/>
              </a:rPr>
              <a:t>Types de retour d'information de la part de la communauté ?</a:t>
            </a:r>
          </a:p>
        </p:txBody>
      </p:sp>
    </p:spTree>
    <p:extLst>
      <p:ext uri="{BB962C8B-B14F-4D97-AF65-F5344CB8AC3E}">
        <p14:creationId xmlns:p14="http://schemas.microsoft.com/office/powerpoint/2010/main" val="1322615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791463"/>
            <a:ext cx="7915275" cy="809625"/>
          </a:xfrm>
          <a:prstGeom prst="rect">
            <a:avLst/>
          </a:prstGeom>
        </p:spPr>
        <p:txBody>
          <a:bodyPr/>
          <a:lstStyle/>
          <a:p>
            <a:r>
              <a:rPr lang="fr-FR" sz="4000" b="1" dirty="0">
                <a:solidFill>
                  <a:schemeClr val="bg1"/>
                </a:solidFill>
                <a:latin typeface="Montserrat" pitchFamily="2" charset="77"/>
              </a:rPr>
              <a:t>Retour d'informations sensible</a:t>
            </a:r>
          </a:p>
          <a:p>
            <a:r>
              <a:rPr lang="fr-FR" sz="4000" dirty="0">
                <a:solidFill>
                  <a:schemeClr val="accent3"/>
                </a:solidFill>
                <a:latin typeface="Montserrat" pitchFamily="2" charset="77"/>
              </a:rPr>
              <a:t>Discutez...</a:t>
            </a:r>
          </a:p>
        </p:txBody>
      </p:sp>
      <p:pic>
        <p:nvPicPr>
          <p:cNvPr id="6" name="Picture Placeholder 5" descr="A picture containing person&#10;&#10;Description automatically generated">
            <a:extLst>
              <a:ext uri="{FF2B5EF4-FFF2-40B4-BE49-F238E27FC236}">
                <a16:creationId xmlns:a16="http://schemas.microsoft.com/office/drawing/2014/main" id="{9EF7A0B5-7C4F-8955-2ABA-F5BB325EB004}"/>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0"/>
            <a:ext cx="8586788" cy="10288588"/>
          </a:xfrm>
          <a:prstGeom prst="rect">
            <a:avLst/>
          </a:prstGeom>
        </p:spPr>
      </p:pic>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3108178"/>
            <a:ext cx="8391525" cy="6848018"/>
          </a:xfrm>
          <a:prstGeom prst="rect">
            <a:avLst/>
          </a:prstGeom>
          <a:noFill/>
          <a:ln>
            <a:noFill/>
          </a:ln>
        </p:spPr>
        <p:txBody>
          <a:bodyPr spcFirstLastPara="1" wrap="square" lIns="137175" tIns="68575" rIns="137175" bIns="68575" anchor="t" anchorCtr="0">
            <a:spAutoFit/>
          </a:bodyPr>
          <a:lstStyle/>
          <a:p>
            <a:pPr marL="342900" lvl="0" indent="-3429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Les informations susceptibles de mettre en danger la personne qui les partage ou d'autres personnes liées à elle, notamment :</a:t>
            </a:r>
          </a:p>
          <a:p>
            <a:pPr marL="918900" lvl="2" indent="-342900" eaLnBrk="0" fontAlgn="base" hangingPunct="0">
              <a:spcAft>
                <a:spcPts val="3000"/>
              </a:spcAft>
              <a:buClr>
                <a:srgbClr val="FF0000"/>
              </a:buClr>
              <a:buSzPts val="2400"/>
              <a:buFont typeface="Arial" panose="020B0604020202020204" pitchFamily="34" charset="0"/>
              <a:buChar char="•"/>
              <a:defRPr/>
            </a:pPr>
            <a:r>
              <a:rPr lang="fr-FR" sz="2400" b="1"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Préoccupations en matière de protection au sein de la communauté</a:t>
            </a: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 violence, corruption des dirigeants communautaires, menaces pour la sécurité.</a:t>
            </a:r>
          </a:p>
          <a:p>
            <a:pPr marL="918900" lvl="2" indent="-3429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Préoccupations concernant le comportement du personnel et des bénévoles de la Croix-Rouge et du Croissant-Rouge ou d'autres organismes humanitaires : Exploitation et abus sexuels, protection des enfants, corruption, violation du code de conduite.</a:t>
            </a:r>
          </a:p>
          <a:p>
            <a:pPr marL="342900" indent="-342900" eaLnBrk="0" fontAlgn="base" hangingPunct="0">
              <a:spcAft>
                <a:spcPts val="3000"/>
              </a:spcAft>
              <a:buClr>
                <a:srgbClr val="FF0000"/>
              </a:buClr>
              <a:buSzPts val="2400"/>
              <a:buFont typeface="Arial" panose="020B0604020202020204" pitchFamily="34" charset="0"/>
              <a:buChar char="•"/>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Doit être géré de manière sûre et confidentielle </a:t>
            </a:r>
          </a:p>
        </p:txBody>
      </p:sp>
    </p:spTree>
    <p:extLst>
      <p:ext uri="{BB962C8B-B14F-4D97-AF65-F5344CB8AC3E}">
        <p14:creationId xmlns:p14="http://schemas.microsoft.com/office/powerpoint/2010/main" val="361253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7"/>
          <p:cNvSpPr txBox="1"/>
          <p:nvPr/>
        </p:nvSpPr>
        <p:spPr>
          <a:xfrm>
            <a:off x="8598988" y="1439858"/>
            <a:ext cx="7256055" cy="2693005"/>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Tx/>
              <a:buSzTx/>
              <a:buFontTx/>
              <a:buNone/>
              <a:tabLst/>
              <a:defRPr/>
            </a:pPr>
            <a:r>
              <a:rPr lang="fr-FR" sz="4000" b="1"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Pourquoi écouter les retours d'information des communautés ?</a:t>
            </a:r>
          </a:p>
          <a:p>
            <a:pPr defTabSz="1371600">
              <a:lnSpc>
                <a:spcPct val="90000"/>
              </a:lnSpc>
              <a:spcBef>
                <a:spcPts val="1500"/>
              </a:spcBef>
              <a:buClrTx/>
            </a:pPr>
            <a:r>
              <a:rPr lang="fr-FR" sz="4000" dirty="0">
                <a:solidFill>
                  <a:schemeClr val="accent3"/>
                </a:solidFill>
                <a:latin typeface="Montserrat" pitchFamily="2" charset="77"/>
              </a:rPr>
              <a:t>Discutez...</a:t>
            </a:r>
          </a:p>
        </p:txBody>
      </p:sp>
      <p:sp>
        <p:nvSpPr>
          <p:cNvPr id="344" name="Google Shape;344;p7"/>
          <p:cNvSpPr txBox="1"/>
          <p:nvPr/>
        </p:nvSpPr>
        <p:spPr>
          <a:xfrm>
            <a:off x="8598988" y="4121948"/>
            <a:ext cx="8532016" cy="5416827"/>
          </a:xfrm>
          <a:prstGeom prst="rect">
            <a:avLst/>
          </a:prstGeom>
          <a:noFill/>
          <a:ln>
            <a:noFill/>
          </a:ln>
        </p:spPr>
        <p:txBody>
          <a:bodyPr spcFirstLastPara="1" wrap="square" lIns="91425" tIns="45700" rIns="91425" bIns="45700" anchor="t" anchorCtr="0">
            <a:spAutoFit/>
          </a:bodyPr>
          <a:lstStyle/>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Pour améliorer et mieux répondre aux besoins de la communauté</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Pour aborder les problèmes, les craintes et les préoccupations </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Pour renforcer la confiance de la communauté</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Pour mettre un terme à des affaires de corruption ou d'exploitation sexuelle</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Cela fait partie de nos engagements</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fr-FR" sz="2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Cela consolide notre réputation</a:t>
            </a:r>
          </a:p>
        </p:txBody>
      </p:sp>
      <p:pic>
        <p:nvPicPr>
          <p:cNvPr id="345" name="Google Shape;345;p7" descr="A group of men wearing white robes&#10;&#10;Description automatically generated"/>
          <p:cNvPicPr preferRelativeResize="0">
            <a:picLocks noGrp="1"/>
          </p:cNvPicPr>
          <p:nvPr>
            <p:ph type="pic" idx="4294967295"/>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263" cy="10288588"/>
          </a:xfrm>
          <a:prstGeom prst="rect">
            <a:avLst/>
          </a:prstGeom>
          <a:solidFill>
            <a:srgbClr val="353535">
              <a:alpha val="11764"/>
            </a:srgbClr>
          </a:solid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standing, people&#10;&#10;Description automatically generated">
            <a:extLst>
              <a:ext uri="{FF2B5EF4-FFF2-40B4-BE49-F238E27FC236}">
                <a16:creationId xmlns:a16="http://schemas.microsoft.com/office/drawing/2014/main" id="{C7B90E32-3D2E-BB94-66DC-2BFEA661D6F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24053"/>
          <a:stretch/>
        </p:blipFill>
        <p:spPr>
          <a:xfrm>
            <a:off x="4797506" y="0"/>
            <a:ext cx="16075035"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345980" y="5484906"/>
            <a:ext cx="7988300" cy="4089400"/>
          </a:xfrm>
          <a:prstGeom prst="rect">
            <a:avLst/>
          </a:prstGeom>
        </p:spPr>
        <p:txBody>
          <a:bodyPr/>
          <a:lstStyle/>
          <a:p>
            <a:pPr eaLnBrk="0" fontAlgn="base" hangingPunct="0">
              <a:lnSpc>
                <a:spcPct val="100000"/>
              </a:lnSpc>
              <a:spcBef>
                <a:spcPts val="0"/>
              </a:spcBef>
              <a:spcAft>
                <a:spcPts val="3000"/>
              </a:spcAft>
              <a:buClr>
                <a:srgbClr val="FF0000"/>
              </a:buClr>
              <a:buSzPts val="2400"/>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Avez-vous en tête une situation où les choses ont mal tourné parce que l'on n'a pas tenu compte du retour d'information de la communauté ?</a:t>
            </a:r>
          </a:p>
          <a:p>
            <a:pPr eaLnBrk="0" fontAlgn="base" hangingPunct="0">
              <a:lnSpc>
                <a:spcPct val="100000"/>
              </a:lnSpc>
              <a:spcBef>
                <a:spcPts val="0"/>
              </a:spcBef>
              <a:spcAft>
                <a:spcPts val="1800"/>
              </a:spcAft>
              <a:buClr>
                <a:srgbClr val="FF0000"/>
              </a:buClr>
              <a:buSzPts val="2400"/>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Partagez des exemples dans vos groupes et discutez-en :</a:t>
            </a:r>
          </a:p>
          <a:p>
            <a:pPr lvl="1" eaLnBrk="0" fontAlgn="base" hangingPunct="0">
              <a:lnSpc>
                <a:spcPct val="100000"/>
              </a:lnSpc>
              <a:spcBef>
                <a:spcPts val="0"/>
              </a:spcBef>
              <a:spcAft>
                <a:spcPts val="1800"/>
              </a:spcAft>
              <a:buClr>
                <a:srgbClr val="FF0000"/>
              </a:buClr>
              <a:buSzPts val="2400"/>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Que s’est-il passé ?</a:t>
            </a:r>
          </a:p>
          <a:p>
            <a:pPr lvl="1" eaLnBrk="0" fontAlgn="base" hangingPunct="0">
              <a:lnSpc>
                <a:spcPct val="100000"/>
              </a:lnSpc>
              <a:spcBef>
                <a:spcPts val="0"/>
              </a:spcBef>
              <a:spcAft>
                <a:spcPts val="1800"/>
              </a:spcAft>
              <a:buClr>
                <a:srgbClr val="FF0000"/>
              </a:buClr>
              <a:buSzPts val="2400"/>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Pourquoi le retour d'information n'a-t-il pas été pris en compte ?</a:t>
            </a:r>
          </a:p>
          <a:p>
            <a:pPr lvl="1" eaLnBrk="0" fontAlgn="base" hangingPunct="0">
              <a:lnSpc>
                <a:spcPct val="100000"/>
              </a:lnSpc>
              <a:spcBef>
                <a:spcPts val="0"/>
              </a:spcBef>
              <a:spcAft>
                <a:spcPts val="3000"/>
              </a:spcAft>
              <a:buClr>
                <a:srgbClr val="FF0000"/>
              </a:buClr>
              <a:buSzPts val="2400"/>
              <a:defRPr/>
            </a:pPr>
            <a:r>
              <a:rPr lang="fr-FR"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Qu'est-ce qui aurait pu être fait différemment ?</a:t>
            </a: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532289" y="3107874"/>
            <a:ext cx="5191931" cy="2139007"/>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fr-FR" sz="4000" b="1" i="0" u="none" strike="noStrike" cap="none"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Exercice en groupe </a:t>
            </a:r>
          </a:p>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fr-FR" sz="4000" b="1" i="0" u="none" strike="noStrike" cap="none"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(10 minutes)</a:t>
            </a:r>
          </a:p>
        </p:txBody>
      </p:sp>
    </p:spTree>
    <p:extLst>
      <p:ext uri="{BB962C8B-B14F-4D97-AF65-F5344CB8AC3E}">
        <p14:creationId xmlns:p14="http://schemas.microsoft.com/office/powerpoint/2010/main" val="2776099166"/>
      </p:ext>
    </p:extLst>
  </p:cSld>
  <p:clrMapOvr>
    <a:masterClrMapping/>
  </p:clrMapOvr>
</p:sld>
</file>

<file path=ppt/theme/theme1.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IFRC TOOLKIT">
      <a:dk1>
        <a:srgbClr val="000000"/>
      </a:dk1>
      <a:lt1>
        <a:srgbClr val="FFFFFF"/>
      </a:lt1>
      <a:dk2>
        <a:srgbClr val="000000"/>
      </a:dk2>
      <a:lt2>
        <a:srgbClr val="EAE5EB"/>
      </a:lt2>
      <a:accent1>
        <a:srgbClr val="204569"/>
      </a:accent1>
      <a:accent2>
        <a:srgbClr val="A72485"/>
      </a:accent2>
      <a:accent3>
        <a:srgbClr val="E42482"/>
      </a:accent3>
      <a:accent4>
        <a:srgbClr val="C942C8"/>
      </a:accent4>
      <a:accent5>
        <a:srgbClr val="C942C8"/>
      </a:accent5>
      <a:accent6>
        <a:srgbClr val="C942C8"/>
      </a:accent6>
      <a:hlink>
        <a:srgbClr val="863174"/>
      </a:hlink>
      <a:folHlink>
        <a:srgbClr val="863174"/>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09A62C01-CEB7-4F23-B41A-1DFACB2DAFDC}">
  <ds:schemaRefs>
    <ds:schemaRef ds:uri="http://schemas.microsoft.com/sharepoint/v3/contenttype/forms"/>
  </ds:schemaRefs>
</ds:datastoreItem>
</file>

<file path=customXml/itemProps2.xml><?xml version="1.0" encoding="utf-8"?>
<ds:datastoreItem xmlns:ds="http://schemas.openxmlformats.org/officeDocument/2006/customXml" ds:itemID="{EB66FAA8-4E83-4700-A3D5-FF15D15354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9BE4F8-6B3F-4706-8570-22C906A76D41}">
  <ds:schemaRefs>
    <ds:schemaRef ds:uri="http://schemas.microsoft.com/office/infopath/2007/PartnerControls"/>
    <ds:schemaRef ds:uri="http://www.w3.org/XML/1998/namespace"/>
    <ds:schemaRef ds:uri="http://purl.org/dc/terms/"/>
    <ds:schemaRef ds:uri="http://purl.org/dc/dcmitype/"/>
    <ds:schemaRef ds:uri="cf328f71-004c-4ec5-8aac-4c1fe87c002c"/>
    <ds:schemaRef ds:uri="http://schemas.openxmlformats.org/package/2006/metadata/core-properties"/>
    <ds:schemaRef ds:uri="http://purl.org/dc/elements/1.1/"/>
    <ds:schemaRef ds:uri="http://schemas.microsoft.com/office/2006/documentManagement/types"/>
    <ds:schemaRef ds:uri="133e5729-7bb1-4685-bd1f-c5e580a2ee33"/>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4508</TotalTime>
  <Words>5378</Words>
  <Application>Microsoft Macintosh PowerPoint</Application>
  <PresentationFormat>Custom</PresentationFormat>
  <Paragraphs>326</Paragraphs>
  <Slides>21</Slides>
  <Notes>21</Notes>
  <HiddenSlides>1</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21</vt:i4>
      </vt:variant>
    </vt:vector>
  </HeadingPairs>
  <TitlesOfParts>
    <vt:vector size="36" baseType="lpstr">
      <vt:lpstr>Times New Roman</vt:lpstr>
      <vt:lpstr>Montserrat</vt:lpstr>
      <vt:lpstr>Montserrat SemiBold</vt:lpstr>
      <vt:lpstr>Calibri</vt:lpstr>
      <vt:lpstr>Helvetica Neue</vt:lpstr>
      <vt:lpstr>Roboto</vt:lpstr>
      <vt:lpstr>Helvetica Neue Light</vt:lpstr>
      <vt:lpstr>Courier New</vt:lpstr>
      <vt:lpstr>Noto Sans Symbols</vt:lpstr>
      <vt:lpstr>Open Sans</vt:lpstr>
      <vt:lpstr>Calibri Light</vt:lpstr>
      <vt:lpstr>Arial</vt:lpstr>
      <vt:lpstr>3_Office Theme</vt:lpstr>
      <vt:lpstr>4_Office Theme</vt:lpstr>
      <vt:lpstr>1_Thème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24</cp:revision>
  <dcterms:created xsi:type="dcterms:W3CDTF">2015-02-25T15:20:40Z</dcterms:created>
  <dcterms:modified xsi:type="dcterms:W3CDTF">2025-03-19T08:57:38Z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2022-04-22T16:33:11Z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98914512-19f6-4061-9779-4951b676cdfc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