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754" r:id="rId5"/>
    <p:sldMasterId id="2147483881" r:id="rId6"/>
  </p:sldMasterIdLst>
  <p:notesMasterIdLst>
    <p:notesMasterId r:id="rId20"/>
  </p:notesMasterIdLst>
  <p:sldIdLst>
    <p:sldId id="2076137780" r:id="rId7"/>
    <p:sldId id="2076137829" r:id="rId8"/>
    <p:sldId id="275" r:id="rId9"/>
    <p:sldId id="2076137830" r:id="rId10"/>
    <p:sldId id="2076137831" r:id="rId11"/>
    <p:sldId id="4233" r:id="rId12"/>
    <p:sldId id="2076137772" r:id="rId13"/>
    <p:sldId id="2076137771" r:id="rId14"/>
    <p:sldId id="2076137773" r:id="rId15"/>
    <p:sldId id="2076137832" r:id="rId16"/>
    <p:sldId id="2076137833" r:id="rId17"/>
    <p:sldId id="2076137774" r:id="rId18"/>
    <p:sldId id="2076137775" r:id="rId19"/>
  </p:sldIdLst>
  <p:sldSz cx="18288000" cy="10288588"/>
  <p:notesSz cx="6858000" cy="9144000"/>
  <p:embeddedFontLst>
    <p:embeddedFont>
      <p:font typeface="Montserrat" pitchFamily="2" charset="77"/>
      <p:regular r:id="rId21"/>
      <p:bold r:id="rId22"/>
      <p:italic r:id="rId23"/>
      <p:boldItalic r:id="rId24"/>
    </p:embeddedFont>
    <p:embeddedFont>
      <p:font typeface="Montserrat SemiBold" pitchFamily="2" charset="77"/>
      <p:regular r:id="rId25"/>
      <p:bold r:id="rId26"/>
      <p:italic r:id="rId27"/>
      <p:boldItalic r:id="rId28"/>
    </p:embeddedFont>
    <p:embeddedFont>
      <p:font typeface="Open Sans" panose="020B0606030504020204" pitchFamily="34" charset="0"/>
      <p:regular r:id="rId29"/>
      <p:bold r:id="rId30"/>
      <p:italic r:id="rId31"/>
      <p:boldItalic r:id="rId32"/>
    </p:embeddedFont>
    <p:embeddedFont>
      <p:font typeface="Roboto" panose="02000000000000000000"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68E534-EA04-1341-93D7-B8C6EA9B8084}" v="1" dt="2025-03-19T08:52:44.736"/>
  </p1510:revLst>
</p1510:revInfo>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54"/>
    <p:restoredTop sz="74558"/>
  </p:normalViewPr>
  <p:slideViewPr>
    <p:cSldViewPr snapToGrid="0">
      <p:cViewPr varScale="1">
        <p:scale>
          <a:sx n="62" d="100"/>
          <a:sy n="62" d="100"/>
        </p:scale>
        <p:origin x="616" y="216"/>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font" Target="fonts/font14.fntdata"/><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29" Type="http://schemas.openxmlformats.org/officeDocument/2006/relationships/font" Target="fonts/font9.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4.fntdata"/><Relationship Id="rId32" Type="http://schemas.openxmlformats.org/officeDocument/2006/relationships/font" Target="fonts/font12.fntdata"/><Relationship Id="rId53" Type="http://customschemas.google.com/relationships/presentationmetadata" Target="metadata"/><Relationship Id="rId58"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57"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1.fntdata"/><Relationship Id="rId6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56"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5.fntdata"/><Relationship Id="rId33" Type="http://schemas.openxmlformats.org/officeDocument/2006/relationships/font" Target="fonts/font13.fntdata"/><Relationship Id="rId5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Reader" userId="192b71f1-1400-4988-a857-69de893750f9" providerId="ADAL" clId="{0468E534-EA04-1341-93D7-B8C6EA9B8084}"/>
    <pc:docChg chg="modSld">
      <pc:chgData name="Sharon Reader" userId="192b71f1-1400-4988-a857-69de893750f9" providerId="ADAL" clId="{0468E534-EA04-1341-93D7-B8C6EA9B8084}" dt="2025-03-19T08:52:44.736" v="1" actId="18331"/>
      <pc:docMkLst>
        <pc:docMk/>
      </pc:docMkLst>
      <pc:sldChg chg="mod modShow">
        <pc:chgData name="Sharon Reader" userId="192b71f1-1400-4988-a857-69de893750f9" providerId="ADAL" clId="{0468E534-EA04-1341-93D7-B8C6EA9B8084}" dt="2025-03-18T18:44:47.110" v="0" actId="729"/>
        <pc:sldMkLst>
          <pc:docMk/>
          <pc:sldMk cId="2156917764" sldId="2076137771"/>
        </pc:sldMkLst>
      </pc:sldChg>
      <pc:sldChg chg="modSp">
        <pc:chgData name="Sharon Reader" userId="192b71f1-1400-4988-a857-69de893750f9" providerId="ADAL" clId="{0468E534-EA04-1341-93D7-B8C6EA9B8084}" dt="2025-03-19T08:52:44.736" v="1" actId="18331"/>
        <pc:sldMkLst>
          <pc:docMk/>
          <pc:sldMk cId="889222218" sldId="2076137772"/>
        </pc:sldMkLst>
        <pc:picChg chg="mod">
          <ac:chgData name="Sharon Reader" userId="192b71f1-1400-4988-a857-69de893750f9" providerId="ADAL" clId="{0468E534-EA04-1341-93D7-B8C6EA9B8084}" dt="2025-03-19T08:52:44.736" v="1" actId="18331"/>
          <ac:picMkLst>
            <pc:docMk/>
            <pc:sldMk cId="889222218" sldId="2076137772"/>
            <ac:picMk id="12" creationId="{58108AD6-C3ED-714A-90FE-3A312D48D312}"/>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1BAD4C-F76B-F840-97B1-C5AC3D7011AB}"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GB"/>
        </a:p>
      </dgm:t>
    </dgm:pt>
    <dgm:pt modelId="{AB12D327-563D-8E4D-9B94-AA753D59532D}">
      <dgm:prSet phldrT="[Text]" custT="1"/>
      <dgm:spPr/>
      <dgm:t>
        <a:bodyPr/>
        <a:lstStyle/>
        <a:p>
          <a:r>
            <a:rPr lang="fr-FR" sz="3200" b="0">
              <a:solidFill>
                <a:schemeClr val="tx2"/>
              </a:solidFill>
              <a:latin typeface="Montserrat" pitchFamily="2" charset="77"/>
            </a:rPr>
            <a:t>Manque de temps</a:t>
          </a:r>
        </a:p>
      </dgm:t>
    </dgm:pt>
    <dgm:pt modelId="{6C881195-0D39-604C-B9DD-03C09328DC1E}" type="parTrans" cxnId="{7C6D892A-BA6B-3247-9D57-C93E435FEA49}">
      <dgm:prSet/>
      <dgm:spPr/>
      <dgm:t>
        <a:bodyPr/>
        <a:lstStyle/>
        <a:p>
          <a:endParaRPr lang="en-GB"/>
        </a:p>
      </dgm:t>
    </dgm:pt>
    <dgm:pt modelId="{ECECA08B-B782-5842-9EDF-C2FE40A14982}" type="sibTrans" cxnId="{7C6D892A-BA6B-3247-9D57-C93E435FEA49}">
      <dgm:prSet/>
      <dgm:spPr/>
      <dgm:t>
        <a:bodyPr/>
        <a:lstStyle/>
        <a:p>
          <a:endParaRPr lang="en-GB"/>
        </a:p>
      </dgm:t>
    </dgm:pt>
    <dgm:pt modelId="{7CE0E770-D434-D248-AB17-79A091961DD7}">
      <dgm:prSet phldrT="[Text]" custT="1"/>
      <dgm:spPr/>
      <dgm:t>
        <a:bodyPr/>
        <a:lstStyle/>
        <a:p>
          <a:r>
            <a:rPr lang="fr-FR" sz="3200" b="0">
              <a:solidFill>
                <a:schemeClr val="tx2"/>
              </a:solidFill>
              <a:latin typeface="Montserrat" pitchFamily="2" charset="77"/>
            </a:rPr>
            <a:t>Dirigeant communautaire difficile</a:t>
          </a:r>
        </a:p>
      </dgm:t>
    </dgm:pt>
    <dgm:pt modelId="{FB3FE794-3A11-B348-B587-DB1984AC171E}" type="parTrans" cxnId="{4F4A99D7-9471-0A47-8FF4-097A9114A5F0}">
      <dgm:prSet/>
      <dgm:spPr/>
      <dgm:t>
        <a:bodyPr/>
        <a:lstStyle/>
        <a:p>
          <a:endParaRPr lang="en-GB"/>
        </a:p>
      </dgm:t>
    </dgm:pt>
    <dgm:pt modelId="{DFF53021-505B-E741-A991-A2F886718982}" type="sibTrans" cxnId="{4F4A99D7-9471-0A47-8FF4-097A9114A5F0}">
      <dgm:prSet/>
      <dgm:spPr/>
      <dgm:t>
        <a:bodyPr/>
        <a:lstStyle/>
        <a:p>
          <a:endParaRPr lang="en-GB"/>
        </a:p>
      </dgm:t>
    </dgm:pt>
    <dgm:pt modelId="{D4D01E8F-8882-7D49-8CED-9116FD43DDEF}">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Utiliser les principes fondamentaux</a:t>
          </a:r>
        </a:p>
      </dgm:t>
    </dgm:pt>
    <dgm:pt modelId="{69794588-BAA2-184D-B715-806E911FFBE6}" type="parTrans" cxnId="{CF4A0F9F-7FEA-9144-A2DA-7AAE7CAB3CD3}">
      <dgm:prSet/>
      <dgm:spPr/>
      <dgm:t>
        <a:bodyPr/>
        <a:lstStyle/>
        <a:p>
          <a:endParaRPr lang="en-GB"/>
        </a:p>
      </dgm:t>
    </dgm:pt>
    <dgm:pt modelId="{517C5D0A-A741-4847-8BCA-F7AF52FE9A2B}" type="sibTrans" cxnId="{CF4A0F9F-7FEA-9144-A2DA-7AAE7CAB3CD3}">
      <dgm:prSet/>
      <dgm:spPr/>
      <dgm:t>
        <a:bodyPr/>
        <a:lstStyle/>
        <a:p>
          <a:endParaRPr lang="en-GB"/>
        </a:p>
      </dgm:t>
    </dgm:pt>
    <dgm:pt modelId="{100B6331-F343-1C49-8624-6430166335DC}">
      <dgm:prSet phldrT="[Text]" custT="1"/>
      <dgm:spPr/>
      <dgm:t>
        <a:bodyPr/>
        <a:lstStyle/>
        <a:p>
          <a:r>
            <a:rPr lang="fr-FR" sz="2800" b="0" dirty="0">
              <a:solidFill>
                <a:schemeClr val="tx2"/>
              </a:solidFill>
              <a:latin typeface="Montserrat" pitchFamily="2" charset="77"/>
            </a:rPr>
            <a:t>Participation de groupes plus difficiles à atteindre</a:t>
          </a:r>
        </a:p>
      </dgm:t>
    </dgm:pt>
    <dgm:pt modelId="{BD18812E-986E-E544-AD71-F9B64A0F2491}" type="parTrans" cxnId="{A5D5D649-C257-7F4D-A4C9-1C447E87C36F}">
      <dgm:prSet/>
      <dgm:spPr/>
      <dgm:t>
        <a:bodyPr/>
        <a:lstStyle/>
        <a:p>
          <a:endParaRPr lang="en-GB"/>
        </a:p>
      </dgm:t>
    </dgm:pt>
    <dgm:pt modelId="{9E398FE1-BE11-394F-A7EC-28109C48F66C}" type="sibTrans" cxnId="{A5D5D649-C257-7F4D-A4C9-1C447E87C36F}">
      <dgm:prSet/>
      <dgm:spPr/>
      <dgm:t>
        <a:bodyPr/>
        <a:lstStyle/>
        <a:p>
          <a:endParaRPr lang="en-GB"/>
        </a:p>
      </dgm:t>
    </dgm:pt>
    <dgm:pt modelId="{1914C2B9-68E8-924C-8BA2-A8CE493A90FD}">
      <dgm:prSet phldrT="[Text]" custT="1"/>
      <dgm:spPr/>
      <dgm:t>
        <a:bodyPr/>
        <a:lstStyle/>
        <a:p>
          <a:pPr>
            <a:spcAft>
              <a:spcPts val="1200"/>
            </a:spcAft>
          </a:pPr>
          <a:r>
            <a:rPr lang="fr-FR" sz="2000">
              <a:solidFill>
                <a:schemeClr val="tx1"/>
              </a:solidFill>
              <a:latin typeface="Open Sans" panose="020B0606030504020204" pitchFamily="34" charset="0"/>
              <a:ea typeface="Open Sans" panose="020B0606030504020204" pitchFamily="34" charset="0"/>
              <a:cs typeface="Open Sans" panose="020B0606030504020204" pitchFamily="34" charset="0"/>
            </a:rPr>
            <a:t>Créer des sous-groupes plus petits, dans un espace sécurisé</a:t>
          </a:r>
        </a:p>
      </dgm:t>
    </dgm:pt>
    <dgm:pt modelId="{38EA4ABA-0198-524F-A580-38E92304BC6E}" type="parTrans" cxnId="{8E01BE48-3028-EE43-A672-3D7F85A5AC3B}">
      <dgm:prSet/>
      <dgm:spPr/>
      <dgm:t>
        <a:bodyPr/>
        <a:lstStyle/>
        <a:p>
          <a:endParaRPr lang="en-GB"/>
        </a:p>
      </dgm:t>
    </dgm:pt>
    <dgm:pt modelId="{09929F95-D922-644A-A14B-3819938EDB61}" type="sibTrans" cxnId="{8E01BE48-3028-EE43-A672-3D7F85A5AC3B}">
      <dgm:prSet/>
      <dgm:spPr/>
      <dgm:t>
        <a:bodyPr/>
        <a:lstStyle/>
        <a:p>
          <a:endParaRPr lang="en-GB"/>
        </a:p>
      </dgm:t>
    </dgm:pt>
    <dgm:pt modelId="{FF1EA457-7CE3-3748-B0AF-AD0E6DFC0DB1}">
      <dgm:prSet phldrT="[Text]" custT="1"/>
      <dgm:spPr/>
      <dgm:t>
        <a:bodyPr/>
        <a:lstStyle/>
        <a:p>
          <a:r>
            <a:rPr lang="fr-FR" sz="3200" b="0">
              <a:solidFill>
                <a:schemeClr val="tx2"/>
              </a:solidFill>
              <a:latin typeface="Montserrat" pitchFamily="2" charset="77"/>
            </a:rPr>
            <a:t>Programmes rigides</a:t>
          </a:r>
        </a:p>
      </dgm:t>
    </dgm:pt>
    <dgm:pt modelId="{119B83B6-C24D-024A-8AE7-E11BB265BB09}" type="parTrans" cxnId="{6F284C22-CB3C-3340-BBA9-88CB75C13F30}">
      <dgm:prSet/>
      <dgm:spPr/>
      <dgm:t>
        <a:bodyPr/>
        <a:lstStyle/>
        <a:p>
          <a:endParaRPr lang="en-GB"/>
        </a:p>
      </dgm:t>
    </dgm:pt>
    <dgm:pt modelId="{9547D3B6-FF49-1745-A09B-1D605CF64D70}" type="sibTrans" cxnId="{6F284C22-CB3C-3340-BBA9-88CB75C13F30}">
      <dgm:prSet/>
      <dgm:spPr/>
      <dgm:t>
        <a:bodyPr/>
        <a:lstStyle/>
        <a:p>
          <a:endParaRPr lang="en-GB"/>
        </a:p>
      </dgm:t>
    </dgm:pt>
    <dgm:pt modelId="{60A85FE4-EEC4-374C-BD37-7BE14825D562}">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Utiliser des méthodes en ligne</a:t>
          </a:r>
        </a:p>
      </dgm:t>
    </dgm:pt>
    <dgm:pt modelId="{1F47E990-BE55-9A47-9F47-160720E33E82}" type="parTrans" cxnId="{63489882-6F10-A140-8F64-79489DD95742}">
      <dgm:prSet/>
      <dgm:spPr/>
      <dgm:t>
        <a:bodyPr/>
        <a:lstStyle/>
        <a:p>
          <a:endParaRPr lang="en-GB"/>
        </a:p>
      </dgm:t>
    </dgm:pt>
    <dgm:pt modelId="{752A57D2-DF5F-F949-91BC-17C47B32A408}" type="sibTrans" cxnId="{63489882-6F10-A140-8F64-79489DD95742}">
      <dgm:prSet/>
      <dgm:spPr/>
      <dgm:t>
        <a:bodyPr/>
        <a:lstStyle/>
        <a:p>
          <a:endParaRPr lang="en-GB"/>
        </a:p>
      </dgm:t>
    </dgm:pt>
    <dgm:pt modelId="{877BC4B1-DA22-E342-8627-9B3E0854F39D}">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Travailler avec des bénévoles basés dans la communauté</a:t>
          </a:r>
        </a:p>
      </dgm:t>
    </dgm:pt>
    <dgm:pt modelId="{843B2E83-EB6A-0E41-BC76-716AA154C3EF}" type="parTrans" cxnId="{F3F171B1-41B4-074B-9105-576E0DA8D0B6}">
      <dgm:prSet/>
      <dgm:spPr/>
      <dgm:t>
        <a:bodyPr/>
        <a:lstStyle/>
        <a:p>
          <a:endParaRPr lang="en-GB"/>
        </a:p>
      </dgm:t>
    </dgm:pt>
    <dgm:pt modelId="{3CFA14F5-EBAA-E54A-A68F-9D0799DB5A30}" type="sibTrans" cxnId="{F3F171B1-41B4-074B-9105-576E0DA8D0B6}">
      <dgm:prSet/>
      <dgm:spPr/>
      <dgm:t>
        <a:bodyPr/>
        <a:lstStyle/>
        <a:p>
          <a:endParaRPr lang="en-GB"/>
        </a:p>
      </dgm:t>
    </dgm:pt>
    <dgm:pt modelId="{E9EB8867-DBAE-0B46-85BA-74D45E3EEB28}">
      <dgm:prSet phldrT="[Text]" custT="1"/>
      <dgm:spPr/>
      <dgm:t>
        <a:bodyPr/>
        <a:lstStyle/>
        <a:p>
          <a:pPr>
            <a:spcAft>
              <a:spcPts val="1200"/>
            </a:spcAft>
          </a:pPr>
          <a:r>
            <a:rPr lang="fr-FR" sz="2000">
              <a:solidFill>
                <a:schemeClr val="tx1"/>
              </a:solidFill>
              <a:latin typeface="Open Sans" panose="020B0606030504020204" pitchFamily="34" charset="0"/>
              <a:ea typeface="Open Sans" panose="020B0606030504020204" pitchFamily="34" charset="0"/>
              <a:cs typeface="Open Sans" panose="020B0606030504020204" pitchFamily="34" charset="0"/>
            </a:rPr>
            <a:t>Préconiser la flexibilité lors de la conception du programme</a:t>
          </a:r>
        </a:p>
      </dgm:t>
    </dgm:pt>
    <dgm:pt modelId="{EDC2E227-8D68-7C4D-9AE2-E6DD8834A250}" type="parTrans" cxnId="{20C8B6C1-2090-EA46-9F58-67E6EC3F5619}">
      <dgm:prSet/>
      <dgm:spPr/>
      <dgm:t>
        <a:bodyPr/>
        <a:lstStyle/>
        <a:p>
          <a:endParaRPr lang="en-GB"/>
        </a:p>
      </dgm:t>
    </dgm:pt>
    <dgm:pt modelId="{25D2A8D9-4145-5848-8F7F-B4E89D0F37FB}" type="sibTrans" cxnId="{20C8B6C1-2090-EA46-9F58-67E6EC3F5619}">
      <dgm:prSet/>
      <dgm:spPr/>
      <dgm:t>
        <a:bodyPr/>
        <a:lstStyle/>
        <a:p>
          <a:endParaRPr lang="en-GB"/>
        </a:p>
      </dgm:t>
    </dgm:pt>
    <dgm:pt modelId="{4965930E-C613-C249-8C5E-4CFD75214B5B}">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Travailler avec eux mais aussi en leur présence</a:t>
          </a:r>
        </a:p>
      </dgm:t>
    </dgm:pt>
    <dgm:pt modelId="{E557168D-35A8-704B-8E9F-D507CC669244}" type="parTrans" cxnId="{22B28CA0-C007-4946-B146-D6DB982E7D3C}">
      <dgm:prSet/>
      <dgm:spPr/>
      <dgm:t>
        <a:bodyPr/>
        <a:lstStyle/>
        <a:p>
          <a:endParaRPr lang="en-GB"/>
        </a:p>
      </dgm:t>
    </dgm:pt>
    <dgm:pt modelId="{BAE3E45B-12A5-2540-A1B4-0BB791C7D6D2}" type="sibTrans" cxnId="{22B28CA0-C007-4946-B146-D6DB982E7D3C}">
      <dgm:prSet/>
      <dgm:spPr/>
      <dgm:t>
        <a:bodyPr/>
        <a:lstStyle/>
        <a:p>
          <a:endParaRPr lang="en-GB"/>
        </a:p>
      </dgm:t>
    </dgm:pt>
    <dgm:pt modelId="{3006EA33-CD97-FA47-917E-47ED1E335DFE}">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Demander l'avis des bénévoles</a:t>
          </a:r>
        </a:p>
      </dgm:t>
    </dgm:pt>
    <dgm:pt modelId="{9EF307A2-EBBB-9845-8570-9931472B94D1}" type="parTrans" cxnId="{19451B13-8799-614A-9C9D-7668C29508F4}">
      <dgm:prSet/>
      <dgm:spPr/>
      <dgm:t>
        <a:bodyPr/>
        <a:lstStyle/>
        <a:p>
          <a:endParaRPr lang="en-GB"/>
        </a:p>
      </dgm:t>
    </dgm:pt>
    <dgm:pt modelId="{A055F30A-225B-6344-AF2C-857EDD30FA91}" type="sibTrans" cxnId="{19451B13-8799-614A-9C9D-7668C29508F4}">
      <dgm:prSet/>
      <dgm:spPr/>
      <dgm:t>
        <a:bodyPr/>
        <a:lstStyle/>
        <a:p>
          <a:endParaRPr lang="en-GB"/>
        </a:p>
      </dgm:t>
    </dgm:pt>
    <dgm:pt modelId="{010F82D6-8B23-3D4B-862E-92EF49A9994C}">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Demander l'avis d'autres parties prenantes</a:t>
          </a:r>
        </a:p>
      </dgm:t>
    </dgm:pt>
    <dgm:pt modelId="{B1982203-CFF5-B74B-A4C2-0FC3C30CBF04}" type="parTrans" cxnId="{EFFD3578-0A74-E240-85AB-0F766FABE349}">
      <dgm:prSet/>
      <dgm:spPr/>
      <dgm:t>
        <a:bodyPr/>
        <a:lstStyle/>
        <a:p>
          <a:endParaRPr lang="en-GB"/>
        </a:p>
      </dgm:t>
    </dgm:pt>
    <dgm:pt modelId="{F405F76C-90D6-6D4B-9CD8-A1181A7B2C08}" type="sibTrans" cxnId="{EFFD3578-0A74-E240-85AB-0F766FABE349}">
      <dgm:prSet/>
      <dgm:spPr/>
      <dgm:t>
        <a:bodyPr/>
        <a:lstStyle/>
        <a:p>
          <a:endParaRPr lang="en-GB"/>
        </a:p>
      </dgm:t>
    </dgm:pt>
    <dgm:pt modelId="{8F0A80F8-228B-B84E-B8FB-36B8AC57F671}">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Mettre en place un système de retour d'information</a:t>
          </a:r>
        </a:p>
      </dgm:t>
    </dgm:pt>
    <dgm:pt modelId="{873D4356-9212-E84A-B214-BF49BE5BB979}" type="parTrans" cxnId="{BD55D986-BA88-F549-875C-56D48EE8FA78}">
      <dgm:prSet/>
      <dgm:spPr/>
      <dgm:t>
        <a:bodyPr/>
        <a:lstStyle/>
        <a:p>
          <a:endParaRPr lang="en-GB"/>
        </a:p>
      </dgm:t>
    </dgm:pt>
    <dgm:pt modelId="{5756EA22-4A99-AF49-8B6E-152FA19646F1}" type="sibTrans" cxnId="{BD55D986-BA88-F549-875C-56D48EE8FA78}">
      <dgm:prSet/>
      <dgm:spPr/>
      <dgm:t>
        <a:bodyPr/>
        <a:lstStyle/>
        <a:p>
          <a:endParaRPr lang="en-GB"/>
        </a:p>
      </dgm:t>
    </dgm:pt>
    <dgm:pt modelId="{2F4FE20E-DBA6-BA4D-B932-7F6C171969EB}">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Accuser le donateur !</a:t>
          </a:r>
        </a:p>
      </dgm:t>
    </dgm:pt>
    <dgm:pt modelId="{4764148E-5E86-E84C-982C-A93B304AF073}" type="parTrans" cxnId="{62C774EE-E718-0D41-96C2-FAAADBA0AED4}">
      <dgm:prSet/>
      <dgm:spPr/>
      <dgm:t>
        <a:bodyPr/>
        <a:lstStyle/>
        <a:p>
          <a:endParaRPr lang="en-GB"/>
        </a:p>
      </dgm:t>
    </dgm:pt>
    <dgm:pt modelId="{5DA9C1B1-837C-5342-942A-415B8877D575}" type="sibTrans" cxnId="{62C774EE-E718-0D41-96C2-FAAADBA0AED4}">
      <dgm:prSet/>
      <dgm:spPr/>
      <dgm:t>
        <a:bodyPr/>
        <a:lstStyle/>
        <a:p>
          <a:endParaRPr lang="en-GB"/>
        </a:p>
      </dgm:t>
    </dgm:pt>
    <dgm:pt modelId="{94FD21E7-6725-AF47-90FA-FE851E85A37A}">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Planifier en fonction des rôles des hommes et des femmes et des besoins d'accès</a:t>
          </a:r>
        </a:p>
      </dgm:t>
    </dgm:pt>
    <dgm:pt modelId="{840FA201-B899-BC4F-8162-3C52BF747426}" type="parTrans" cxnId="{CF0E4A09-1391-724A-9115-C2FD56E4482B}">
      <dgm:prSet/>
      <dgm:spPr/>
      <dgm:t>
        <a:bodyPr/>
        <a:lstStyle/>
        <a:p>
          <a:endParaRPr lang="en-GB"/>
        </a:p>
      </dgm:t>
    </dgm:pt>
    <dgm:pt modelId="{AA2E4FBB-8B03-8747-A0C1-07F28A554A65}" type="sibTrans" cxnId="{CF0E4A09-1391-724A-9115-C2FD56E4482B}">
      <dgm:prSet/>
      <dgm:spPr/>
      <dgm:t>
        <a:bodyPr/>
        <a:lstStyle/>
        <a:p>
          <a:endParaRPr lang="en-GB"/>
        </a:p>
      </dgm:t>
    </dgm:pt>
    <dgm:pt modelId="{4F3F026F-9EEF-A14C-9BF0-23A3E7CB049B}">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Demander aux groupes comment ils peuvent participer</a:t>
          </a:r>
        </a:p>
      </dgm:t>
    </dgm:pt>
    <dgm:pt modelId="{968AF9F9-C18E-E242-ADB7-1E6965CCFDDF}" type="parTrans" cxnId="{D23F092A-BC50-494A-9904-5E30AC882A37}">
      <dgm:prSet/>
      <dgm:spPr/>
      <dgm:t>
        <a:bodyPr/>
        <a:lstStyle/>
        <a:p>
          <a:endParaRPr lang="en-GB"/>
        </a:p>
      </dgm:t>
    </dgm:pt>
    <dgm:pt modelId="{F714DF6A-2D39-A448-8FF0-EFB0AF02B0EB}" type="sibTrans" cxnId="{D23F092A-BC50-494A-9904-5E30AC882A37}">
      <dgm:prSet/>
      <dgm:spPr/>
      <dgm:t>
        <a:bodyPr/>
        <a:lstStyle/>
        <a:p>
          <a:endParaRPr lang="en-GB"/>
        </a:p>
      </dgm:t>
    </dgm:pt>
    <dgm:pt modelId="{C66F8D5E-9B10-6A47-8E01-C833FC4CFA89}">
      <dgm:prSet phldrT="[Text]" custT="1"/>
      <dgm:spPr/>
      <dgm:t>
        <a:bodyPr/>
        <a:lstStyle/>
        <a:p>
          <a:pPr>
            <a:spcAft>
              <a:spcPts val="1200"/>
            </a:spcAft>
          </a:pPr>
          <a:r>
            <a:rPr lang="fr-FR" sz="2000">
              <a:solidFill>
                <a:schemeClr val="tx1"/>
              </a:solidFill>
              <a:latin typeface="Open Sans" panose="020B0606030504020204" pitchFamily="34" charset="0"/>
              <a:ea typeface="Open Sans" panose="020B0606030504020204" pitchFamily="34" charset="0"/>
              <a:cs typeface="Open Sans" panose="020B0606030504020204" pitchFamily="34" charset="0"/>
            </a:rPr>
            <a:t>Recueillir les preuves du changement</a:t>
          </a:r>
        </a:p>
      </dgm:t>
    </dgm:pt>
    <dgm:pt modelId="{F2FC48CA-0AB2-ED40-865E-1CEC65B06444}" type="parTrans" cxnId="{D33A2CCF-01B4-EA4E-8DD3-CD8CB9A58202}">
      <dgm:prSet/>
      <dgm:spPr/>
      <dgm:t>
        <a:bodyPr/>
        <a:lstStyle/>
        <a:p>
          <a:endParaRPr lang="en-GB"/>
        </a:p>
      </dgm:t>
    </dgm:pt>
    <dgm:pt modelId="{5C84A32B-893F-C045-8DA0-D344CAF0E2F6}" type="sibTrans" cxnId="{D33A2CCF-01B4-EA4E-8DD3-CD8CB9A58202}">
      <dgm:prSet/>
      <dgm:spPr/>
      <dgm:t>
        <a:bodyPr/>
        <a:lstStyle/>
        <a:p>
          <a:endParaRPr lang="en-GB"/>
        </a:p>
      </dgm:t>
    </dgm:pt>
    <dgm:pt modelId="{975FD21B-4885-084F-996D-47DE20908F9E}">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Faire appel à des volontaires issus de ces groupes</a:t>
          </a:r>
        </a:p>
      </dgm:t>
    </dgm:pt>
    <dgm:pt modelId="{F7BB6439-B660-A34B-AB6E-FD67C4A3A9A3}" type="parTrans" cxnId="{04703000-040D-4944-AF7D-789AC7DFC226}">
      <dgm:prSet/>
      <dgm:spPr/>
      <dgm:t>
        <a:bodyPr/>
        <a:lstStyle/>
        <a:p>
          <a:endParaRPr lang="en-GB"/>
        </a:p>
      </dgm:t>
    </dgm:pt>
    <dgm:pt modelId="{E568BB81-AE49-D444-B616-81BD08E1307E}" type="sibTrans" cxnId="{04703000-040D-4944-AF7D-789AC7DFC226}">
      <dgm:prSet/>
      <dgm:spPr/>
      <dgm:t>
        <a:bodyPr/>
        <a:lstStyle/>
        <a:p>
          <a:endParaRPr lang="en-GB"/>
        </a:p>
      </dgm:t>
    </dgm:pt>
    <dgm:pt modelId="{A3DF6EE6-6D7B-A64C-951F-3E2B95F5E344}">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Déterminer quels sont les problèmes</a:t>
          </a:r>
        </a:p>
      </dgm:t>
    </dgm:pt>
    <dgm:pt modelId="{56618535-FC76-5948-BBB5-06D2D5EEF973}" type="parTrans" cxnId="{F1E73B38-A4EE-1343-B331-83A660BDAEEA}">
      <dgm:prSet/>
      <dgm:spPr/>
      <dgm:t>
        <a:bodyPr/>
        <a:lstStyle/>
        <a:p>
          <a:endParaRPr lang="en-GB"/>
        </a:p>
      </dgm:t>
    </dgm:pt>
    <dgm:pt modelId="{55CBC77A-CD96-124C-B78A-313FB42796DD}" type="sibTrans" cxnId="{F1E73B38-A4EE-1343-B331-83A660BDAEEA}">
      <dgm:prSet/>
      <dgm:spPr/>
      <dgm:t>
        <a:bodyPr/>
        <a:lstStyle/>
        <a:p>
          <a:endParaRPr lang="en-GB"/>
        </a:p>
      </dgm:t>
    </dgm:pt>
    <dgm:pt modelId="{D24E7ABB-81A1-434F-B903-985B0C17697A}">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Parler aux représentants de la communauté par téléphone</a:t>
          </a:r>
        </a:p>
      </dgm:t>
    </dgm:pt>
    <dgm:pt modelId="{96347B4D-1C2B-354E-9E4F-A925B14A9FF6}" type="parTrans" cxnId="{42299475-35F9-9C48-A0E4-D6F27883D5FE}">
      <dgm:prSet/>
      <dgm:spPr/>
      <dgm:t>
        <a:bodyPr/>
        <a:lstStyle/>
        <a:p>
          <a:endParaRPr lang="en-GB"/>
        </a:p>
      </dgm:t>
    </dgm:pt>
    <dgm:pt modelId="{F4D0EAB3-4E97-2340-BF36-8D6B73110CB5}" type="sibTrans" cxnId="{42299475-35F9-9C48-A0E4-D6F27883D5FE}">
      <dgm:prSet/>
      <dgm:spPr/>
      <dgm:t>
        <a:bodyPr/>
        <a:lstStyle/>
        <a:p>
          <a:endParaRPr lang="en-GB"/>
        </a:p>
      </dgm:t>
    </dgm:pt>
    <dgm:pt modelId="{A1B9DB17-CB0F-7A42-94E5-63E19A28B8CA}">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Consultations rapides</a:t>
          </a:r>
        </a:p>
      </dgm:t>
    </dgm:pt>
    <dgm:pt modelId="{14CC5EDA-2440-6F49-A127-7D4F11C833BA}" type="parTrans" cxnId="{C629807F-7FC9-D84B-AB70-75CF1DDEDA02}">
      <dgm:prSet/>
      <dgm:spPr/>
      <dgm:t>
        <a:bodyPr/>
        <a:lstStyle/>
        <a:p>
          <a:endParaRPr lang="en-GB"/>
        </a:p>
      </dgm:t>
    </dgm:pt>
    <dgm:pt modelId="{F5C8E10C-5952-4247-B000-644241E79F40}" type="sibTrans" cxnId="{C629807F-7FC9-D84B-AB70-75CF1DDEDA02}">
      <dgm:prSet/>
      <dgm:spPr/>
      <dgm:t>
        <a:bodyPr/>
        <a:lstStyle/>
        <a:p>
          <a:endParaRPr lang="en-GB"/>
        </a:p>
      </dgm:t>
    </dgm:pt>
    <dgm:pt modelId="{1B9691A4-9853-E443-970C-6042C229C79A}">
      <dgm:prSet phldrT="[Text]" custT="1"/>
      <dgm:spPr/>
      <dgm:t>
        <a:bodyPr/>
        <a:lstStyle/>
        <a:p>
          <a:pPr>
            <a:spcAft>
              <a:spcPts val="1200"/>
            </a:spcAft>
          </a:pPr>
          <a:r>
            <a:rPr lang="fr-FR" sz="2000" dirty="0">
              <a:latin typeface="Open Sans" panose="020B0606030504020204" pitchFamily="34" charset="0"/>
              <a:ea typeface="Open Sans" panose="020B0606030504020204" pitchFamily="34" charset="0"/>
              <a:cs typeface="Open Sans" panose="020B0606030504020204" pitchFamily="34" charset="0"/>
            </a:rPr>
            <a:t>Commencer le processus de planification dès le début </a:t>
          </a:r>
        </a:p>
      </dgm:t>
    </dgm:pt>
    <dgm:pt modelId="{058DB65C-5E6E-BC4B-A0D6-30F6BBC9C32A}" type="parTrans" cxnId="{339A0B35-840E-0F40-9E2E-A3DEA0DEC83F}">
      <dgm:prSet/>
      <dgm:spPr/>
      <dgm:t>
        <a:bodyPr/>
        <a:lstStyle/>
        <a:p>
          <a:endParaRPr lang="en-GB"/>
        </a:p>
      </dgm:t>
    </dgm:pt>
    <dgm:pt modelId="{645EB23F-4A93-9E4F-B8CA-63EE64EBC00C}" type="sibTrans" cxnId="{339A0B35-840E-0F40-9E2E-A3DEA0DEC83F}">
      <dgm:prSet/>
      <dgm:spPr/>
      <dgm:t>
        <a:bodyPr/>
        <a:lstStyle/>
        <a:p>
          <a:endParaRPr lang="en-GB"/>
        </a:p>
      </dgm:t>
    </dgm:pt>
    <dgm:pt modelId="{9BAD4E07-5ED6-5E4C-80D3-6AA73BF81876}">
      <dgm:prSet phldrT="[Text]" custT="1"/>
      <dgm:spPr/>
      <dgm:t>
        <a:bodyPr/>
        <a:lstStyle/>
        <a:p>
          <a:pPr>
            <a:spcAft>
              <a:spcPts val="1200"/>
            </a:spcAft>
          </a:pPr>
          <a:r>
            <a:rPr lang="fr-FR" sz="2000">
              <a:latin typeface="Open Sans" panose="020B0606030504020204" pitchFamily="34" charset="0"/>
              <a:ea typeface="Open Sans" panose="020B0606030504020204" pitchFamily="34" charset="0"/>
              <a:cs typeface="Open Sans" panose="020B0606030504020204" pitchFamily="34" charset="0"/>
            </a:rPr>
            <a:t>Utiliser des données secondaires - retour d'information, évaluations antérieures, etc.</a:t>
          </a:r>
        </a:p>
      </dgm:t>
    </dgm:pt>
    <dgm:pt modelId="{2E5D0AA0-5270-704E-A6EC-D740E84DA30B}" type="parTrans" cxnId="{1308425B-06AA-864F-A7C6-141B187A8359}">
      <dgm:prSet/>
      <dgm:spPr/>
      <dgm:t>
        <a:bodyPr/>
        <a:lstStyle/>
        <a:p>
          <a:endParaRPr lang="en-GB"/>
        </a:p>
      </dgm:t>
    </dgm:pt>
    <dgm:pt modelId="{42D51CD1-543A-5A4A-8616-1EE86B4111B9}" type="sibTrans" cxnId="{1308425B-06AA-864F-A7C6-141B187A8359}">
      <dgm:prSet/>
      <dgm:spPr/>
      <dgm:t>
        <a:bodyPr/>
        <a:lstStyle/>
        <a:p>
          <a:endParaRPr lang="en-GB"/>
        </a:p>
      </dgm:t>
    </dgm:pt>
    <dgm:pt modelId="{CC5D6540-071E-5A44-BF0D-BEB2086B2281}">
      <dgm:prSet phldrT="[Text]" custT="1"/>
      <dgm:spPr/>
      <dgm:t>
        <a:bodyPr/>
        <a:lstStyle/>
        <a:p>
          <a:pPr>
            <a:spcAft>
              <a:spcPts val="1200"/>
            </a:spcAft>
          </a:pPr>
          <a:r>
            <a:rPr lang="fr-FR" sz="2000">
              <a:solidFill>
                <a:schemeClr val="tx1"/>
              </a:solidFill>
              <a:latin typeface="Open Sans" panose="020B0606030504020204" pitchFamily="34" charset="0"/>
              <a:ea typeface="Open Sans" panose="020B0606030504020204" pitchFamily="34" charset="0"/>
              <a:cs typeface="Open Sans" panose="020B0606030504020204" pitchFamily="34" charset="0"/>
            </a:rPr>
            <a:t>Plaider en faveur de leur participation auprès des décideurs</a:t>
          </a:r>
        </a:p>
      </dgm:t>
    </dgm:pt>
    <dgm:pt modelId="{00BA98B0-0448-6D4D-8BC2-C7FFE178DC84}" type="parTrans" cxnId="{866F5029-CAD9-DC46-B351-71C55AC1A655}">
      <dgm:prSet/>
      <dgm:spPr/>
      <dgm:t>
        <a:bodyPr/>
        <a:lstStyle/>
        <a:p>
          <a:endParaRPr lang="en-GB"/>
        </a:p>
      </dgm:t>
    </dgm:pt>
    <dgm:pt modelId="{9A3A5E34-2BA4-FD47-ABB7-A03442F1516D}" type="sibTrans" cxnId="{866F5029-CAD9-DC46-B351-71C55AC1A655}">
      <dgm:prSet/>
      <dgm:spPr/>
      <dgm:t>
        <a:bodyPr/>
        <a:lstStyle/>
        <a:p>
          <a:endParaRPr lang="en-GB"/>
        </a:p>
      </dgm:t>
    </dgm:pt>
    <dgm:pt modelId="{BDB0A139-0E58-874E-B842-55080FF85EA7}">
      <dgm:prSet phldrT="[Text]" custT="1"/>
      <dgm:spPr/>
      <dgm:t>
        <a:bodyPr/>
        <a:lstStyle/>
        <a:p>
          <a:pPr>
            <a:spcAft>
              <a:spcPts val="1200"/>
            </a:spcAft>
          </a:pPr>
          <a:r>
            <a:rPr lang="fr-FR" sz="2000">
              <a:solidFill>
                <a:schemeClr val="tx1"/>
              </a:solidFill>
              <a:latin typeface="Open Sans" panose="020B0606030504020204" pitchFamily="34" charset="0"/>
              <a:ea typeface="Open Sans" panose="020B0606030504020204" pitchFamily="34" charset="0"/>
              <a:cs typeface="Open Sans" panose="020B0606030504020204" pitchFamily="34" charset="0"/>
            </a:rPr>
            <a:t>Établir des partenariats avec des organisations spécialisées</a:t>
          </a:r>
        </a:p>
      </dgm:t>
    </dgm:pt>
    <dgm:pt modelId="{F5FA5A99-BA3E-B241-AE34-3FBA2723E694}" type="parTrans" cxnId="{3A35785F-1E0F-1C47-B47D-64C21EF8F750}">
      <dgm:prSet/>
      <dgm:spPr/>
      <dgm:t>
        <a:bodyPr/>
        <a:lstStyle/>
        <a:p>
          <a:endParaRPr lang="en-GB"/>
        </a:p>
      </dgm:t>
    </dgm:pt>
    <dgm:pt modelId="{CC63DFF5-87F7-3741-A709-ACD1BBF9EDEE}" type="sibTrans" cxnId="{3A35785F-1E0F-1C47-B47D-64C21EF8F750}">
      <dgm:prSet/>
      <dgm:spPr/>
      <dgm:t>
        <a:bodyPr/>
        <a:lstStyle/>
        <a:p>
          <a:endParaRPr lang="en-GB"/>
        </a:p>
      </dgm:t>
    </dgm:pt>
    <dgm:pt modelId="{338175FB-D31C-7B43-949A-4B553E1E0561}">
      <dgm:prSet phldrT="[Text]" custT="1"/>
      <dgm:spPr/>
      <dgm:t>
        <a:bodyPr/>
        <a:lstStyle/>
        <a:p>
          <a:pPr>
            <a:spcAft>
              <a:spcPts val="1200"/>
            </a:spcAft>
          </a:pPr>
          <a:r>
            <a:rPr lang="fr-FR" sz="2000">
              <a:solidFill>
                <a:schemeClr val="tx1"/>
              </a:solidFill>
              <a:latin typeface="Open Sans" panose="020B0606030504020204" pitchFamily="34" charset="0"/>
              <a:ea typeface="Open Sans" panose="020B0606030504020204" pitchFamily="34" charset="0"/>
              <a:cs typeface="Open Sans" panose="020B0606030504020204" pitchFamily="34" charset="0"/>
            </a:rPr>
            <a:t>S'exprimer et partager</a:t>
          </a:r>
        </a:p>
      </dgm:t>
    </dgm:pt>
    <dgm:pt modelId="{2368984E-FB63-824B-952C-C4312C92CA4E}" type="parTrans" cxnId="{B46AF06B-8585-304E-852B-6BBFD5FAF261}">
      <dgm:prSet/>
      <dgm:spPr/>
      <dgm:t>
        <a:bodyPr/>
        <a:lstStyle/>
        <a:p>
          <a:endParaRPr lang="en-GB"/>
        </a:p>
      </dgm:t>
    </dgm:pt>
    <dgm:pt modelId="{5D0A5FA8-4ECA-1149-9650-338168255818}" type="sibTrans" cxnId="{B46AF06B-8585-304E-852B-6BBFD5FAF261}">
      <dgm:prSet/>
      <dgm:spPr/>
      <dgm:t>
        <a:bodyPr/>
        <a:lstStyle/>
        <a:p>
          <a:endParaRPr lang="en-GB"/>
        </a:p>
      </dgm:t>
    </dgm:pt>
    <dgm:pt modelId="{91CD48CD-3EC2-634D-8CF7-333C2DC6C093}">
      <dgm:prSet phldrT="[Text]" custT="1"/>
      <dgm:spPr/>
      <dgm:t>
        <a:bodyPr/>
        <a:lstStyle/>
        <a:p>
          <a:pPr>
            <a:spcAft>
              <a:spcPts val="1200"/>
            </a:spcAft>
          </a:pPr>
          <a:r>
            <a:rPr lang="fr-FR"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Être honnête et discuter des problèmes avec la communauté</a:t>
          </a:r>
        </a:p>
      </dgm:t>
    </dgm:pt>
    <dgm:pt modelId="{5AD7B4F1-051F-7E49-9C85-A6D44B01A875}" type="parTrans" cxnId="{A9C23367-F496-8049-8F90-73A750BD37D9}">
      <dgm:prSet/>
      <dgm:spPr/>
      <dgm:t>
        <a:bodyPr/>
        <a:lstStyle/>
        <a:p>
          <a:endParaRPr lang="en-GB"/>
        </a:p>
      </dgm:t>
    </dgm:pt>
    <dgm:pt modelId="{A4FC33F2-8674-A347-901C-DE7DACFE436C}" type="sibTrans" cxnId="{A9C23367-F496-8049-8F90-73A750BD37D9}">
      <dgm:prSet/>
      <dgm:spPr/>
      <dgm:t>
        <a:bodyPr/>
        <a:lstStyle/>
        <a:p>
          <a:endParaRPr lang="en-GB"/>
        </a:p>
      </dgm:t>
    </dgm:pt>
    <dgm:pt modelId="{D1B64158-F1CF-DF40-9F82-BBFCB151593C}">
      <dgm:prSet phldrT="[Text]" custT="1"/>
      <dgm:spPr/>
      <dgm:t>
        <a:bodyPr/>
        <a:lstStyle/>
        <a:p>
          <a:pPr>
            <a:spcAft>
              <a:spcPts val="1200"/>
            </a:spcAft>
          </a:pPr>
          <a:r>
            <a:rPr lang="fr-FR"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S'adresser aux autres parties prenantes</a:t>
          </a:r>
        </a:p>
      </dgm:t>
    </dgm:pt>
    <dgm:pt modelId="{229E91F8-E979-344D-B0E3-AE48E2A32D67}" type="parTrans" cxnId="{77F3BE1E-09DB-1D4E-A64D-94298D07BC99}">
      <dgm:prSet/>
      <dgm:spPr/>
    </dgm:pt>
    <dgm:pt modelId="{AFEDAC1E-4CDA-9346-A1F0-2EFC0EE9D989}" type="sibTrans" cxnId="{77F3BE1E-09DB-1D4E-A64D-94298D07BC99}">
      <dgm:prSet/>
      <dgm:spPr/>
    </dgm:pt>
    <dgm:pt modelId="{8E7630E7-7E1A-A34B-8EB4-AC183193092D}" type="pres">
      <dgm:prSet presAssocID="{181BAD4C-F76B-F840-97B1-C5AC3D7011AB}" presName="Name0" presStyleCnt="0">
        <dgm:presLayoutVars>
          <dgm:dir/>
          <dgm:animLvl val="lvl"/>
          <dgm:resizeHandles val="exact"/>
        </dgm:presLayoutVars>
      </dgm:prSet>
      <dgm:spPr/>
    </dgm:pt>
    <dgm:pt modelId="{278E512B-97A5-AB42-862F-BDC6103A69BC}" type="pres">
      <dgm:prSet presAssocID="{AB12D327-563D-8E4D-9B94-AA753D59532D}" presName="composite" presStyleCnt="0"/>
      <dgm:spPr/>
    </dgm:pt>
    <dgm:pt modelId="{D571AF48-8571-2345-94AA-5448183B56F3}" type="pres">
      <dgm:prSet presAssocID="{AB12D327-563D-8E4D-9B94-AA753D59532D}" presName="parTx" presStyleLbl="alignNode1" presStyleIdx="0" presStyleCnt="4">
        <dgm:presLayoutVars>
          <dgm:chMax val="0"/>
          <dgm:chPref val="0"/>
          <dgm:bulletEnabled val="1"/>
        </dgm:presLayoutVars>
      </dgm:prSet>
      <dgm:spPr/>
    </dgm:pt>
    <dgm:pt modelId="{A20D54F0-E2E6-584C-8A6A-E7D3FED77051}" type="pres">
      <dgm:prSet presAssocID="{AB12D327-563D-8E4D-9B94-AA753D59532D}" presName="desTx" presStyleLbl="alignAccFollowNode1" presStyleIdx="0" presStyleCnt="4">
        <dgm:presLayoutVars>
          <dgm:bulletEnabled val="1"/>
        </dgm:presLayoutVars>
      </dgm:prSet>
      <dgm:spPr/>
    </dgm:pt>
    <dgm:pt modelId="{89ECE205-8795-9743-BF1A-069BB2A84AE8}" type="pres">
      <dgm:prSet presAssocID="{ECECA08B-B782-5842-9EDF-C2FE40A14982}" presName="space" presStyleCnt="0"/>
      <dgm:spPr/>
    </dgm:pt>
    <dgm:pt modelId="{533C13BF-2FF8-394F-8A8E-67F75190F560}" type="pres">
      <dgm:prSet presAssocID="{7CE0E770-D434-D248-AB17-79A091961DD7}" presName="composite" presStyleCnt="0"/>
      <dgm:spPr/>
    </dgm:pt>
    <dgm:pt modelId="{3A03FD09-9095-EC4B-A5A3-B973FA1C2C8D}" type="pres">
      <dgm:prSet presAssocID="{7CE0E770-D434-D248-AB17-79A091961DD7}" presName="parTx" presStyleLbl="alignNode1" presStyleIdx="1" presStyleCnt="4">
        <dgm:presLayoutVars>
          <dgm:chMax val="0"/>
          <dgm:chPref val="0"/>
          <dgm:bulletEnabled val="1"/>
        </dgm:presLayoutVars>
      </dgm:prSet>
      <dgm:spPr/>
    </dgm:pt>
    <dgm:pt modelId="{21BFF181-4C09-8649-B101-FF9CB2DF6F21}" type="pres">
      <dgm:prSet presAssocID="{7CE0E770-D434-D248-AB17-79A091961DD7}" presName="desTx" presStyleLbl="alignAccFollowNode1" presStyleIdx="1" presStyleCnt="4">
        <dgm:presLayoutVars>
          <dgm:bulletEnabled val="1"/>
        </dgm:presLayoutVars>
      </dgm:prSet>
      <dgm:spPr/>
    </dgm:pt>
    <dgm:pt modelId="{9CAA9C0D-D525-E945-933E-39FA7A2DBCC4}" type="pres">
      <dgm:prSet presAssocID="{DFF53021-505B-E741-A991-A2F886718982}" presName="space" presStyleCnt="0"/>
      <dgm:spPr/>
    </dgm:pt>
    <dgm:pt modelId="{A10EE9B4-D752-C941-9935-560B074ACDAB}" type="pres">
      <dgm:prSet presAssocID="{100B6331-F343-1C49-8624-6430166335DC}" presName="composite" presStyleCnt="0"/>
      <dgm:spPr/>
    </dgm:pt>
    <dgm:pt modelId="{5C0B8109-60C3-7246-A185-E0E5412ACF12}" type="pres">
      <dgm:prSet presAssocID="{100B6331-F343-1C49-8624-6430166335DC}" presName="parTx" presStyleLbl="alignNode1" presStyleIdx="2" presStyleCnt="4">
        <dgm:presLayoutVars>
          <dgm:chMax val="0"/>
          <dgm:chPref val="0"/>
          <dgm:bulletEnabled val="1"/>
        </dgm:presLayoutVars>
      </dgm:prSet>
      <dgm:spPr/>
    </dgm:pt>
    <dgm:pt modelId="{3A03036B-FD6D-F84E-8461-7A6536DEC993}" type="pres">
      <dgm:prSet presAssocID="{100B6331-F343-1C49-8624-6430166335DC}" presName="desTx" presStyleLbl="alignAccFollowNode1" presStyleIdx="2" presStyleCnt="4">
        <dgm:presLayoutVars>
          <dgm:bulletEnabled val="1"/>
        </dgm:presLayoutVars>
      </dgm:prSet>
      <dgm:spPr/>
    </dgm:pt>
    <dgm:pt modelId="{8660C52B-0720-F340-AE0C-46EFED16DFA2}" type="pres">
      <dgm:prSet presAssocID="{9E398FE1-BE11-394F-A7EC-28109C48F66C}" presName="space" presStyleCnt="0"/>
      <dgm:spPr/>
    </dgm:pt>
    <dgm:pt modelId="{87DE8B36-A92A-0241-835F-98B18D2B0621}" type="pres">
      <dgm:prSet presAssocID="{FF1EA457-7CE3-3748-B0AF-AD0E6DFC0DB1}" presName="composite" presStyleCnt="0"/>
      <dgm:spPr/>
    </dgm:pt>
    <dgm:pt modelId="{23D3A033-B5E6-3946-8830-E754D1D4D50A}" type="pres">
      <dgm:prSet presAssocID="{FF1EA457-7CE3-3748-B0AF-AD0E6DFC0DB1}" presName="parTx" presStyleLbl="alignNode1" presStyleIdx="3" presStyleCnt="4">
        <dgm:presLayoutVars>
          <dgm:chMax val="0"/>
          <dgm:chPref val="0"/>
          <dgm:bulletEnabled val="1"/>
        </dgm:presLayoutVars>
      </dgm:prSet>
      <dgm:spPr/>
    </dgm:pt>
    <dgm:pt modelId="{8FBBCD58-F8D5-BD4C-8BE0-F4C9BCB7489B}" type="pres">
      <dgm:prSet presAssocID="{FF1EA457-7CE3-3748-B0AF-AD0E6DFC0DB1}" presName="desTx" presStyleLbl="alignAccFollowNode1" presStyleIdx="3" presStyleCnt="4">
        <dgm:presLayoutVars>
          <dgm:bulletEnabled val="1"/>
        </dgm:presLayoutVars>
      </dgm:prSet>
      <dgm:spPr/>
    </dgm:pt>
  </dgm:ptLst>
  <dgm:cxnLst>
    <dgm:cxn modelId="{04703000-040D-4944-AF7D-789AC7DFC226}" srcId="{100B6331-F343-1C49-8624-6430166335DC}" destId="{975FD21B-4885-084F-996D-47DE20908F9E}" srcOrd="4" destOrd="0" parTransId="{F7BB6439-B660-A34B-AB6E-FD67C4A3A9A3}" sibTransId="{E568BB81-AE49-D444-B616-81BD08E1307E}"/>
    <dgm:cxn modelId="{E9CD6D04-2629-3746-A847-6FCFA61C1CBF}" type="presOf" srcId="{2F4FE20E-DBA6-BA4D-B932-7F6C171969EB}" destId="{21BFF181-4C09-8649-B101-FF9CB2DF6F21}" srcOrd="0" destOrd="6" presId="urn:microsoft.com/office/officeart/2005/8/layout/hList1"/>
    <dgm:cxn modelId="{F9258A05-89B1-BB49-8B11-F26689AD23EA}" type="presOf" srcId="{4965930E-C613-C249-8C5E-4CFD75214B5B}" destId="{21BFF181-4C09-8649-B101-FF9CB2DF6F21}" srcOrd="0" destOrd="2" presId="urn:microsoft.com/office/officeart/2005/8/layout/hList1"/>
    <dgm:cxn modelId="{CF0E4A09-1391-724A-9115-C2FD56E4482B}" srcId="{100B6331-F343-1C49-8624-6430166335DC}" destId="{94FD21E7-6725-AF47-90FA-FE851E85A37A}" srcOrd="3" destOrd="0" parTransId="{840FA201-B899-BC4F-8162-3C52BF747426}" sibTransId="{AA2E4FBB-8B03-8747-A0C1-07F28A554A65}"/>
    <dgm:cxn modelId="{9F8B9E0C-1C5A-7040-AA5B-59A246562A25}" type="presOf" srcId="{94FD21E7-6725-AF47-90FA-FE851E85A37A}" destId="{3A03036B-FD6D-F84E-8461-7A6536DEC993}" srcOrd="0" destOrd="3" presId="urn:microsoft.com/office/officeart/2005/8/layout/hList1"/>
    <dgm:cxn modelId="{19451B13-8799-614A-9C9D-7668C29508F4}" srcId="{7CE0E770-D434-D248-AB17-79A091961DD7}" destId="{3006EA33-CD97-FA47-917E-47ED1E335DFE}" srcOrd="3" destOrd="0" parTransId="{9EF307A2-EBBB-9845-8570-9931472B94D1}" sibTransId="{A055F30A-225B-6344-AF2C-857EDD30FA91}"/>
    <dgm:cxn modelId="{670BC61D-84DC-6441-84F9-E8C812B4C5CB}" type="presOf" srcId="{91CD48CD-3EC2-634D-8CF7-333C2DC6C093}" destId="{8FBBCD58-F8D5-BD4C-8BE0-F4C9BCB7489B}" srcOrd="0" destOrd="3" presId="urn:microsoft.com/office/officeart/2005/8/layout/hList1"/>
    <dgm:cxn modelId="{77F3BE1E-09DB-1D4E-A64D-94298D07BC99}" srcId="{FF1EA457-7CE3-3748-B0AF-AD0E6DFC0DB1}" destId="{D1B64158-F1CF-DF40-9F82-BBFCB151593C}" srcOrd="4" destOrd="0" parTransId="{229E91F8-E979-344D-B0E3-AE48E2A32D67}" sibTransId="{AFEDAC1E-4CDA-9346-A1F0-2EFC0EE9D989}"/>
    <dgm:cxn modelId="{6F284C22-CB3C-3340-BBA9-88CB75C13F30}" srcId="{181BAD4C-F76B-F840-97B1-C5AC3D7011AB}" destId="{FF1EA457-7CE3-3748-B0AF-AD0E6DFC0DB1}" srcOrd="3" destOrd="0" parTransId="{119B83B6-C24D-024A-8AE7-E11BB265BB09}" sibTransId="{9547D3B6-FF49-1745-A09B-1D605CF64D70}"/>
    <dgm:cxn modelId="{09EC3127-6F69-C149-B97F-86C7693E3830}" type="presOf" srcId="{D24E7ABB-81A1-434F-B903-985B0C17697A}" destId="{A20D54F0-E2E6-584C-8A6A-E7D3FED77051}" srcOrd="0" destOrd="0" presId="urn:microsoft.com/office/officeart/2005/8/layout/hList1"/>
    <dgm:cxn modelId="{866F5029-CAD9-DC46-B351-71C55AC1A655}" srcId="{100B6331-F343-1C49-8624-6430166335DC}" destId="{CC5D6540-071E-5A44-BF0D-BEB2086B2281}" srcOrd="1" destOrd="0" parTransId="{00BA98B0-0448-6D4D-8BC2-C7FFE178DC84}" sibTransId="{9A3A5E34-2BA4-FD47-ABB7-A03442F1516D}"/>
    <dgm:cxn modelId="{D23F092A-BC50-494A-9904-5E30AC882A37}" srcId="{100B6331-F343-1C49-8624-6430166335DC}" destId="{4F3F026F-9EEF-A14C-9BF0-23A3E7CB049B}" srcOrd="5" destOrd="0" parTransId="{968AF9F9-C18E-E242-ADB7-1E6965CCFDDF}" sibTransId="{F714DF6A-2D39-A448-8FF0-EFB0AF02B0EB}"/>
    <dgm:cxn modelId="{7C6D892A-BA6B-3247-9D57-C93E435FEA49}" srcId="{181BAD4C-F76B-F840-97B1-C5AC3D7011AB}" destId="{AB12D327-563D-8E4D-9B94-AA753D59532D}" srcOrd="0" destOrd="0" parTransId="{6C881195-0D39-604C-B9DD-03C09328DC1E}" sibTransId="{ECECA08B-B782-5842-9EDF-C2FE40A14982}"/>
    <dgm:cxn modelId="{339A0B35-840E-0F40-9E2E-A3DEA0DEC83F}" srcId="{AB12D327-563D-8E4D-9B94-AA753D59532D}" destId="{1B9691A4-9853-E443-970C-6042C229C79A}" srcOrd="2" destOrd="0" parTransId="{058DB65C-5E6E-BC4B-A0D6-30F6BBC9C32A}" sibTransId="{645EB23F-4A93-9E4F-B8CA-63EE64EBC00C}"/>
    <dgm:cxn modelId="{F1E73B38-A4EE-1343-B331-83A660BDAEEA}" srcId="{7CE0E770-D434-D248-AB17-79A091961DD7}" destId="{A3DF6EE6-6D7B-A64C-951F-3E2B95F5E344}" srcOrd="1" destOrd="0" parTransId="{56618535-FC76-5948-BBB5-06D2D5EEF973}" sibTransId="{55CBC77A-CD96-124C-B78A-313FB42796DD}"/>
    <dgm:cxn modelId="{4CE5213A-5335-3243-88ED-9EF2955DAE5A}" type="presOf" srcId="{BDB0A139-0E58-874E-B842-55080FF85EA7}" destId="{3A03036B-FD6D-F84E-8461-7A6536DEC993}" srcOrd="0" destOrd="2" presId="urn:microsoft.com/office/officeart/2005/8/layout/hList1"/>
    <dgm:cxn modelId="{29B95B3E-AC06-8246-9AAF-0D9142E0207B}" type="presOf" srcId="{181BAD4C-F76B-F840-97B1-C5AC3D7011AB}" destId="{8E7630E7-7E1A-A34B-8EB4-AC183193092D}" srcOrd="0" destOrd="0" presId="urn:microsoft.com/office/officeart/2005/8/layout/hList1"/>
    <dgm:cxn modelId="{83991944-FDF7-9D4E-BD87-CE2C2F2702DE}" type="presOf" srcId="{8F0A80F8-228B-B84E-B8FB-36B8AC57F671}" destId="{21BFF181-4C09-8649-B101-FF9CB2DF6F21}" srcOrd="0" destOrd="5" presId="urn:microsoft.com/office/officeart/2005/8/layout/hList1"/>
    <dgm:cxn modelId="{340E1B44-7B6B-C944-9F83-B76E63C70D92}" type="presOf" srcId="{C66F8D5E-9B10-6A47-8E01-C833FC4CFA89}" destId="{8FBBCD58-F8D5-BD4C-8BE0-F4C9BCB7489B}" srcOrd="0" destOrd="1" presId="urn:microsoft.com/office/officeart/2005/8/layout/hList1"/>
    <dgm:cxn modelId="{8E01BE48-3028-EE43-A672-3D7F85A5AC3B}" srcId="{100B6331-F343-1C49-8624-6430166335DC}" destId="{1914C2B9-68E8-924C-8BA2-A8CE493A90FD}" srcOrd="0" destOrd="0" parTransId="{38EA4ABA-0198-524F-A580-38E92304BC6E}" sibTransId="{09929F95-D922-644A-A14B-3819938EDB61}"/>
    <dgm:cxn modelId="{A5D5D649-C257-7F4D-A4C9-1C447E87C36F}" srcId="{181BAD4C-F76B-F840-97B1-C5AC3D7011AB}" destId="{100B6331-F343-1C49-8624-6430166335DC}" srcOrd="2" destOrd="0" parTransId="{BD18812E-986E-E544-AD71-F9B64A0F2491}" sibTransId="{9E398FE1-BE11-394F-A7EC-28109C48F66C}"/>
    <dgm:cxn modelId="{53318950-3B31-2349-8014-8CC2159C7DCF}" type="presOf" srcId="{3006EA33-CD97-FA47-917E-47ED1E335DFE}" destId="{21BFF181-4C09-8649-B101-FF9CB2DF6F21}" srcOrd="0" destOrd="3" presId="urn:microsoft.com/office/officeart/2005/8/layout/hList1"/>
    <dgm:cxn modelId="{1308425B-06AA-864F-A7C6-141B187A8359}" srcId="{AB12D327-563D-8E4D-9B94-AA753D59532D}" destId="{9BAD4E07-5ED6-5E4C-80D3-6AA73BF81876}" srcOrd="4" destOrd="0" parTransId="{2E5D0AA0-5270-704E-A6EC-D740E84DA30B}" sibTransId="{42D51CD1-543A-5A4A-8616-1EE86B4111B9}"/>
    <dgm:cxn modelId="{3A35785F-1E0F-1C47-B47D-64C21EF8F750}" srcId="{100B6331-F343-1C49-8624-6430166335DC}" destId="{BDB0A139-0E58-874E-B842-55080FF85EA7}" srcOrd="2" destOrd="0" parTransId="{F5FA5A99-BA3E-B241-AE34-3FBA2723E694}" sibTransId="{CC63DFF5-87F7-3741-A709-ACD1BBF9EDEE}"/>
    <dgm:cxn modelId="{1AB25D62-07D3-D346-B5A3-C8CD0B29CA01}" type="presOf" srcId="{A3DF6EE6-6D7B-A64C-951F-3E2B95F5E344}" destId="{21BFF181-4C09-8649-B101-FF9CB2DF6F21}" srcOrd="0" destOrd="1" presId="urn:microsoft.com/office/officeart/2005/8/layout/hList1"/>
    <dgm:cxn modelId="{A9C23367-F496-8049-8F90-73A750BD37D9}" srcId="{FF1EA457-7CE3-3748-B0AF-AD0E6DFC0DB1}" destId="{91CD48CD-3EC2-634D-8CF7-333C2DC6C093}" srcOrd="3" destOrd="0" parTransId="{5AD7B4F1-051F-7E49-9C85-A6D44B01A875}" sibTransId="{A4FC33F2-8674-A347-901C-DE7DACFE436C}"/>
    <dgm:cxn modelId="{45768B67-66AD-394D-B57E-3B0CA70345CA}" type="presOf" srcId="{4F3F026F-9EEF-A14C-9BF0-23A3E7CB049B}" destId="{3A03036B-FD6D-F84E-8461-7A6536DEC993}" srcOrd="0" destOrd="5" presId="urn:microsoft.com/office/officeart/2005/8/layout/hList1"/>
    <dgm:cxn modelId="{7E429667-C5DC-C243-B3C5-B0229B825816}" type="presOf" srcId="{9BAD4E07-5ED6-5E4C-80D3-6AA73BF81876}" destId="{A20D54F0-E2E6-584C-8A6A-E7D3FED77051}" srcOrd="0" destOrd="4" presId="urn:microsoft.com/office/officeart/2005/8/layout/hList1"/>
    <dgm:cxn modelId="{B46AF06B-8585-304E-852B-6BBFD5FAF261}" srcId="{FF1EA457-7CE3-3748-B0AF-AD0E6DFC0DB1}" destId="{338175FB-D31C-7B43-949A-4B553E1E0561}" srcOrd="2" destOrd="0" parTransId="{2368984E-FB63-824B-952C-C4312C92CA4E}" sibTransId="{5D0A5FA8-4ECA-1149-9650-338168255818}"/>
    <dgm:cxn modelId="{42299475-35F9-9C48-A0E4-D6F27883D5FE}" srcId="{AB12D327-563D-8E4D-9B94-AA753D59532D}" destId="{D24E7ABB-81A1-434F-B903-985B0C17697A}" srcOrd="0" destOrd="0" parTransId="{96347B4D-1C2B-354E-9E4F-A925B14A9FF6}" sibTransId="{F4D0EAB3-4E97-2340-BF36-8D6B73110CB5}"/>
    <dgm:cxn modelId="{EFFD3578-0A74-E240-85AB-0F766FABE349}" srcId="{7CE0E770-D434-D248-AB17-79A091961DD7}" destId="{010F82D6-8B23-3D4B-862E-92EF49A9994C}" srcOrd="4" destOrd="0" parTransId="{B1982203-CFF5-B74B-A4C2-0FC3C30CBF04}" sibTransId="{F405F76C-90D6-6D4B-9CD8-A1181A7B2C08}"/>
    <dgm:cxn modelId="{C629807F-7FC9-D84B-AB70-75CF1DDEDA02}" srcId="{AB12D327-563D-8E4D-9B94-AA753D59532D}" destId="{A1B9DB17-CB0F-7A42-94E5-63E19A28B8CA}" srcOrd="1" destOrd="0" parTransId="{14CC5EDA-2440-6F49-A127-7D4F11C833BA}" sibTransId="{F5C8E10C-5952-4247-B000-644241E79F40}"/>
    <dgm:cxn modelId="{D481D47F-2C60-D74E-AA41-9F20F80B85F8}" type="presOf" srcId="{FF1EA457-7CE3-3748-B0AF-AD0E6DFC0DB1}" destId="{23D3A033-B5E6-3946-8830-E754D1D4D50A}" srcOrd="0" destOrd="0" presId="urn:microsoft.com/office/officeart/2005/8/layout/hList1"/>
    <dgm:cxn modelId="{63489882-6F10-A140-8F64-79489DD95742}" srcId="{AB12D327-563D-8E4D-9B94-AA753D59532D}" destId="{60A85FE4-EEC4-374C-BD37-7BE14825D562}" srcOrd="3" destOrd="0" parTransId="{1F47E990-BE55-9A47-9F47-160720E33E82}" sibTransId="{752A57D2-DF5F-F949-91BC-17C47B32A408}"/>
    <dgm:cxn modelId="{BD55D986-BA88-F549-875C-56D48EE8FA78}" srcId="{7CE0E770-D434-D248-AB17-79A091961DD7}" destId="{8F0A80F8-228B-B84E-B8FB-36B8AC57F671}" srcOrd="5" destOrd="0" parTransId="{873D4356-9212-E84A-B214-BF49BE5BB979}" sibTransId="{5756EA22-4A99-AF49-8B6E-152FA19646F1}"/>
    <dgm:cxn modelId="{A8E97A90-FD40-374A-8E49-557F4E120C87}" type="presOf" srcId="{338175FB-D31C-7B43-949A-4B553E1E0561}" destId="{8FBBCD58-F8D5-BD4C-8BE0-F4C9BCB7489B}" srcOrd="0" destOrd="2" presId="urn:microsoft.com/office/officeart/2005/8/layout/hList1"/>
    <dgm:cxn modelId="{694C769A-6951-BD40-A589-DF712B9D2DB3}" type="presOf" srcId="{A1B9DB17-CB0F-7A42-94E5-63E19A28B8CA}" destId="{A20D54F0-E2E6-584C-8A6A-E7D3FED77051}" srcOrd="0" destOrd="1" presId="urn:microsoft.com/office/officeart/2005/8/layout/hList1"/>
    <dgm:cxn modelId="{CF4A0F9F-7FEA-9144-A2DA-7AAE7CAB3CD3}" srcId="{7CE0E770-D434-D248-AB17-79A091961DD7}" destId="{D4D01E8F-8882-7D49-8CED-9116FD43DDEF}" srcOrd="0" destOrd="0" parTransId="{69794588-BAA2-184D-B715-806E911FFBE6}" sibTransId="{517C5D0A-A741-4847-8BCA-F7AF52FE9A2B}"/>
    <dgm:cxn modelId="{22B28CA0-C007-4946-B146-D6DB982E7D3C}" srcId="{7CE0E770-D434-D248-AB17-79A091961DD7}" destId="{4965930E-C613-C249-8C5E-4CFD75214B5B}" srcOrd="2" destOrd="0" parTransId="{E557168D-35A8-704B-8E9F-D507CC669244}" sibTransId="{BAE3E45B-12A5-2540-A1B4-0BB791C7D6D2}"/>
    <dgm:cxn modelId="{71E9D2A4-4256-3243-B2BA-B92A945EAA9B}" type="presOf" srcId="{1B9691A4-9853-E443-970C-6042C229C79A}" destId="{A20D54F0-E2E6-584C-8A6A-E7D3FED77051}" srcOrd="0" destOrd="2" presId="urn:microsoft.com/office/officeart/2005/8/layout/hList1"/>
    <dgm:cxn modelId="{BB4386A6-212F-0D45-8CC8-A59FB56A1CCB}" type="presOf" srcId="{877BC4B1-DA22-E342-8627-9B3E0854F39D}" destId="{A20D54F0-E2E6-584C-8A6A-E7D3FED77051}" srcOrd="0" destOrd="5" presId="urn:microsoft.com/office/officeart/2005/8/layout/hList1"/>
    <dgm:cxn modelId="{F3F171B1-41B4-074B-9105-576E0DA8D0B6}" srcId="{AB12D327-563D-8E4D-9B94-AA753D59532D}" destId="{877BC4B1-DA22-E342-8627-9B3E0854F39D}" srcOrd="5" destOrd="0" parTransId="{843B2E83-EB6A-0E41-BC76-716AA154C3EF}" sibTransId="{3CFA14F5-EBAA-E54A-A68F-9D0799DB5A30}"/>
    <dgm:cxn modelId="{53F115B8-B176-6545-B04A-0ECE7AE51878}" type="presOf" srcId="{1914C2B9-68E8-924C-8BA2-A8CE493A90FD}" destId="{3A03036B-FD6D-F84E-8461-7A6536DEC993}" srcOrd="0" destOrd="0" presId="urn:microsoft.com/office/officeart/2005/8/layout/hList1"/>
    <dgm:cxn modelId="{C57706C0-2793-D544-A546-4D645CC71990}" type="presOf" srcId="{100B6331-F343-1C49-8624-6430166335DC}" destId="{5C0B8109-60C3-7246-A185-E0E5412ACF12}" srcOrd="0" destOrd="0" presId="urn:microsoft.com/office/officeart/2005/8/layout/hList1"/>
    <dgm:cxn modelId="{20C8B6C1-2090-EA46-9F58-67E6EC3F5619}" srcId="{FF1EA457-7CE3-3748-B0AF-AD0E6DFC0DB1}" destId="{E9EB8867-DBAE-0B46-85BA-74D45E3EEB28}" srcOrd="0" destOrd="0" parTransId="{EDC2E227-8D68-7C4D-9AE2-E6DD8834A250}" sibTransId="{25D2A8D9-4145-5848-8F7F-B4E89D0F37FB}"/>
    <dgm:cxn modelId="{46060DC3-8863-BD47-A851-6303B37F3A21}" type="presOf" srcId="{975FD21B-4885-084F-996D-47DE20908F9E}" destId="{3A03036B-FD6D-F84E-8461-7A6536DEC993}" srcOrd="0" destOrd="4" presId="urn:microsoft.com/office/officeart/2005/8/layout/hList1"/>
    <dgm:cxn modelId="{19D946C3-4FF0-7845-964B-12F6E50517AD}" type="presOf" srcId="{60A85FE4-EEC4-374C-BD37-7BE14825D562}" destId="{A20D54F0-E2E6-584C-8A6A-E7D3FED77051}" srcOrd="0" destOrd="3" presId="urn:microsoft.com/office/officeart/2005/8/layout/hList1"/>
    <dgm:cxn modelId="{D33A2CCF-01B4-EA4E-8DD3-CD8CB9A58202}" srcId="{FF1EA457-7CE3-3748-B0AF-AD0E6DFC0DB1}" destId="{C66F8D5E-9B10-6A47-8E01-C833FC4CFA89}" srcOrd="1" destOrd="0" parTransId="{F2FC48CA-0AB2-ED40-865E-1CEC65B06444}" sibTransId="{5C84A32B-893F-C045-8DA0-D344CAF0E2F6}"/>
    <dgm:cxn modelId="{4F4A99D7-9471-0A47-8FF4-097A9114A5F0}" srcId="{181BAD4C-F76B-F840-97B1-C5AC3D7011AB}" destId="{7CE0E770-D434-D248-AB17-79A091961DD7}" srcOrd="1" destOrd="0" parTransId="{FB3FE794-3A11-B348-B587-DB1984AC171E}" sibTransId="{DFF53021-505B-E741-A991-A2F886718982}"/>
    <dgm:cxn modelId="{F16D7ADA-FC37-CC4E-8E2F-57ABF77063BB}" type="presOf" srcId="{CC5D6540-071E-5A44-BF0D-BEB2086B2281}" destId="{3A03036B-FD6D-F84E-8461-7A6536DEC993}" srcOrd="0" destOrd="1" presId="urn:microsoft.com/office/officeart/2005/8/layout/hList1"/>
    <dgm:cxn modelId="{0619F0DC-B66E-9246-8B65-1DF77DB69F02}" type="presOf" srcId="{010F82D6-8B23-3D4B-862E-92EF49A9994C}" destId="{21BFF181-4C09-8649-B101-FF9CB2DF6F21}" srcOrd="0" destOrd="4" presId="urn:microsoft.com/office/officeart/2005/8/layout/hList1"/>
    <dgm:cxn modelId="{62C774EE-E718-0D41-96C2-FAAADBA0AED4}" srcId="{7CE0E770-D434-D248-AB17-79A091961DD7}" destId="{2F4FE20E-DBA6-BA4D-B932-7F6C171969EB}" srcOrd="6" destOrd="0" parTransId="{4764148E-5E86-E84C-982C-A93B304AF073}" sibTransId="{5DA9C1B1-837C-5342-942A-415B8877D575}"/>
    <dgm:cxn modelId="{D37B14F5-ABF8-FB44-B463-430B72E3FED5}" type="presOf" srcId="{AB12D327-563D-8E4D-9B94-AA753D59532D}" destId="{D571AF48-8571-2345-94AA-5448183B56F3}" srcOrd="0" destOrd="0" presId="urn:microsoft.com/office/officeart/2005/8/layout/hList1"/>
    <dgm:cxn modelId="{08CB14F8-9E7B-1C43-B557-1B293E1ED502}" type="presOf" srcId="{D1B64158-F1CF-DF40-9F82-BBFCB151593C}" destId="{8FBBCD58-F8D5-BD4C-8BE0-F4C9BCB7489B}" srcOrd="0" destOrd="4" presId="urn:microsoft.com/office/officeart/2005/8/layout/hList1"/>
    <dgm:cxn modelId="{E001D8F8-A09A-A848-A709-482642DDA866}" type="presOf" srcId="{D4D01E8F-8882-7D49-8CED-9116FD43DDEF}" destId="{21BFF181-4C09-8649-B101-FF9CB2DF6F21}" srcOrd="0" destOrd="0" presId="urn:microsoft.com/office/officeart/2005/8/layout/hList1"/>
    <dgm:cxn modelId="{AEB1FEF8-91A3-9948-885B-7E0D98FD4798}" type="presOf" srcId="{7CE0E770-D434-D248-AB17-79A091961DD7}" destId="{3A03FD09-9095-EC4B-A5A3-B973FA1C2C8D}" srcOrd="0" destOrd="0" presId="urn:microsoft.com/office/officeart/2005/8/layout/hList1"/>
    <dgm:cxn modelId="{3EB6FEFB-3754-1249-A0A5-704C6C3AB4C8}" type="presOf" srcId="{E9EB8867-DBAE-0B46-85BA-74D45E3EEB28}" destId="{8FBBCD58-F8D5-BD4C-8BE0-F4C9BCB7489B}" srcOrd="0" destOrd="0" presId="urn:microsoft.com/office/officeart/2005/8/layout/hList1"/>
    <dgm:cxn modelId="{4FCA51FD-88E1-CB46-B098-DA4561667B0A}" type="presParOf" srcId="{8E7630E7-7E1A-A34B-8EB4-AC183193092D}" destId="{278E512B-97A5-AB42-862F-BDC6103A69BC}" srcOrd="0" destOrd="0" presId="urn:microsoft.com/office/officeart/2005/8/layout/hList1"/>
    <dgm:cxn modelId="{4E8E3AA6-D262-714E-A1D0-8634CC031FAC}" type="presParOf" srcId="{278E512B-97A5-AB42-862F-BDC6103A69BC}" destId="{D571AF48-8571-2345-94AA-5448183B56F3}" srcOrd="0" destOrd="0" presId="urn:microsoft.com/office/officeart/2005/8/layout/hList1"/>
    <dgm:cxn modelId="{04C878DB-DA2E-E44F-AFDE-CB4D485212A8}" type="presParOf" srcId="{278E512B-97A5-AB42-862F-BDC6103A69BC}" destId="{A20D54F0-E2E6-584C-8A6A-E7D3FED77051}" srcOrd="1" destOrd="0" presId="urn:microsoft.com/office/officeart/2005/8/layout/hList1"/>
    <dgm:cxn modelId="{6F354DA3-C2A3-8F48-812A-E7618C83B82E}" type="presParOf" srcId="{8E7630E7-7E1A-A34B-8EB4-AC183193092D}" destId="{89ECE205-8795-9743-BF1A-069BB2A84AE8}" srcOrd="1" destOrd="0" presId="urn:microsoft.com/office/officeart/2005/8/layout/hList1"/>
    <dgm:cxn modelId="{A83845B5-153C-DF42-8A16-7989F52E33A2}" type="presParOf" srcId="{8E7630E7-7E1A-A34B-8EB4-AC183193092D}" destId="{533C13BF-2FF8-394F-8A8E-67F75190F560}" srcOrd="2" destOrd="0" presId="urn:microsoft.com/office/officeart/2005/8/layout/hList1"/>
    <dgm:cxn modelId="{35186D61-7C09-CB41-BE1F-BC576BA22579}" type="presParOf" srcId="{533C13BF-2FF8-394F-8A8E-67F75190F560}" destId="{3A03FD09-9095-EC4B-A5A3-B973FA1C2C8D}" srcOrd="0" destOrd="0" presId="urn:microsoft.com/office/officeart/2005/8/layout/hList1"/>
    <dgm:cxn modelId="{D54A0B7D-F9FF-184C-944F-00C78D6A5D44}" type="presParOf" srcId="{533C13BF-2FF8-394F-8A8E-67F75190F560}" destId="{21BFF181-4C09-8649-B101-FF9CB2DF6F21}" srcOrd="1" destOrd="0" presId="urn:microsoft.com/office/officeart/2005/8/layout/hList1"/>
    <dgm:cxn modelId="{A1F908DB-8000-F343-8431-F4467773378C}" type="presParOf" srcId="{8E7630E7-7E1A-A34B-8EB4-AC183193092D}" destId="{9CAA9C0D-D525-E945-933E-39FA7A2DBCC4}" srcOrd="3" destOrd="0" presId="urn:microsoft.com/office/officeart/2005/8/layout/hList1"/>
    <dgm:cxn modelId="{ADEE337D-5B02-CF45-B6BF-B6E781126F88}" type="presParOf" srcId="{8E7630E7-7E1A-A34B-8EB4-AC183193092D}" destId="{A10EE9B4-D752-C941-9935-560B074ACDAB}" srcOrd="4" destOrd="0" presId="urn:microsoft.com/office/officeart/2005/8/layout/hList1"/>
    <dgm:cxn modelId="{42E35605-88D0-0143-9CA2-C469D7E89B81}" type="presParOf" srcId="{A10EE9B4-D752-C941-9935-560B074ACDAB}" destId="{5C0B8109-60C3-7246-A185-E0E5412ACF12}" srcOrd="0" destOrd="0" presId="urn:microsoft.com/office/officeart/2005/8/layout/hList1"/>
    <dgm:cxn modelId="{D4776E5B-9A06-8B4E-9464-34C65442DF34}" type="presParOf" srcId="{A10EE9B4-D752-C941-9935-560B074ACDAB}" destId="{3A03036B-FD6D-F84E-8461-7A6536DEC993}" srcOrd="1" destOrd="0" presId="urn:microsoft.com/office/officeart/2005/8/layout/hList1"/>
    <dgm:cxn modelId="{72D0BCB2-FE23-9240-A307-773C1690C8B3}" type="presParOf" srcId="{8E7630E7-7E1A-A34B-8EB4-AC183193092D}" destId="{8660C52B-0720-F340-AE0C-46EFED16DFA2}" srcOrd="5" destOrd="0" presId="urn:microsoft.com/office/officeart/2005/8/layout/hList1"/>
    <dgm:cxn modelId="{3240447E-2527-FA4C-B63D-0261DC060269}" type="presParOf" srcId="{8E7630E7-7E1A-A34B-8EB4-AC183193092D}" destId="{87DE8B36-A92A-0241-835F-98B18D2B0621}" srcOrd="6" destOrd="0" presId="urn:microsoft.com/office/officeart/2005/8/layout/hList1"/>
    <dgm:cxn modelId="{65DFF233-F7F6-284A-BD20-5CA44F417094}" type="presParOf" srcId="{87DE8B36-A92A-0241-835F-98B18D2B0621}" destId="{23D3A033-B5E6-3946-8830-E754D1D4D50A}" srcOrd="0" destOrd="0" presId="urn:microsoft.com/office/officeart/2005/8/layout/hList1"/>
    <dgm:cxn modelId="{89D96186-A378-4C44-A1BC-16D30794228B}" type="presParOf" srcId="{87DE8B36-A92A-0241-835F-98B18D2B0621}" destId="{8FBBCD58-F8D5-BD4C-8BE0-F4C9BCB7489B}"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1AF48-8571-2345-94AA-5448183B56F3}">
      <dsp:nvSpPr>
        <dsp:cNvPr id="0" name=""/>
        <dsp:cNvSpPr/>
      </dsp:nvSpPr>
      <dsp:spPr>
        <a:xfrm>
          <a:off x="6667" y="87886"/>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fr-FR" sz="3200" b="0" kern="1200">
              <a:solidFill>
                <a:schemeClr val="tx2"/>
              </a:solidFill>
              <a:latin typeface="Montserrat" pitchFamily="2" charset="77"/>
            </a:rPr>
            <a:t>Manque de temps</a:t>
          </a:r>
        </a:p>
      </dsp:txBody>
      <dsp:txXfrm>
        <a:off x="6667" y="87886"/>
        <a:ext cx="4009129" cy="1603651"/>
      </dsp:txXfrm>
    </dsp:sp>
    <dsp:sp modelId="{A20D54F0-E2E6-584C-8A6A-E7D3FED77051}">
      <dsp:nvSpPr>
        <dsp:cNvPr id="0" name=""/>
        <dsp:cNvSpPr/>
      </dsp:nvSpPr>
      <dsp:spPr>
        <a:xfrm>
          <a:off x="6667" y="1691538"/>
          <a:ext cx="4009129" cy="63485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Parler aux représentants de la communauté par téléphone</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Consultations rapides</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Commencer le processus de planification dès le début </a:t>
          </a:r>
        </a:p>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Utiliser des méthodes en ligne</a:t>
          </a:r>
        </a:p>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Utiliser des données secondaires - retour d'information, évaluations antérieures, etc.</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Travailler avec des bénévoles basés dans la communauté</a:t>
          </a:r>
        </a:p>
      </dsp:txBody>
      <dsp:txXfrm>
        <a:off x="6667" y="1691538"/>
        <a:ext cx="4009129" cy="6348575"/>
      </dsp:txXfrm>
    </dsp:sp>
    <dsp:sp modelId="{3A03FD09-9095-EC4B-A5A3-B973FA1C2C8D}">
      <dsp:nvSpPr>
        <dsp:cNvPr id="0" name=""/>
        <dsp:cNvSpPr/>
      </dsp:nvSpPr>
      <dsp:spPr>
        <a:xfrm>
          <a:off x="4577075" y="87886"/>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fr-FR" sz="3200" b="0" kern="1200">
              <a:solidFill>
                <a:schemeClr val="tx2"/>
              </a:solidFill>
              <a:latin typeface="Montserrat" pitchFamily="2" charset="77"/>
            </a:rPr>
            <a:t>Dirigeant communautaire difficile</a:t>
          </a:r>
        </a:p>
      </dsp:txBody>
      <dsp:txXfrm>
        <a:off x="4577075" y="87886"/>
        <a:ext cx="4009129" cy="1603651"/>
      </dsp:txXfrm>
    </dsp:sp>
    <dsp:sp modelId="{21BFF181-4C09-8649-B101-FF9CB2DF6F21}">
      <dsp:nvSpPr>
        <dsp:cNvPr id="0" name=""/>
        <dsp:cNvSpPr/>
      </dsp:nvSpPr>
      <dsp:spPr>
        <a:xfrm>
          <a:off x="4577075" y="1691538"/>
          <a:ext cx="4009129" cy="63485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Utiliser les principes fondamentaux</a:t>
          </a:r>
        </a:p>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Déterminer quels sont les problèmes</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Travailler avec eux mais aussi en leur présence</a:t>
          </a:r>
        </a:p>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Demander l'avis des bénévoles</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Demander l'avis d'autres parties prenantes</a:t>
          </a:r>
        </a:p>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Mettre en place un système de retour d'information</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Accuser le donateur !</a:t>
          </a:r>
        </a:p>
      </dsp:txBody>
      <dsp:txXfrm>
        <a:off x="4577075" y="1691538"/>
        <a:ext cx="4009129" cy="6348575"/>
      </dsp:txXfrm>
    </dsp:sp>
    <dsp:sp modelId="{5C0B8109-60C3-7246-A185-E0E5412ACF12}">
      <dsp:nvSpPr>
        <dsp:cNvPr id="0" name=""/>
        <dsp:cNvSpPr/>
      </dsp:nvSpPr>
      <dsp:spPr>
        <a:xfrm>
          <a:off x="9147483" y="87886"/>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marL="0" lvl="0" indent="0" algn="ctr" defTabSz="1244600">
            <a:lnSpc>
              <a:spcPct val="90000"/>
            </a:lnSpc>
            <a:spcBef>
              <a:spcPct val="0"/>
            </a:spcBef>
            <a:spcAft>
              <a:spcPct val="35000"/>
            </a:spcAft>
            <a:buNone/>
          </a:pPr>
          <a:r>
            <a:rPr lang="fr-FR" sz="2800" b="0" kern="1200" dirty="0">
              <a:solidFill>
                <a:schemeClr val="tx2"/>
              </a:solidFill>
              <a:latin typeface="Montserrat" pitchFamily="2" charset="77"/>
            </a:rPr>
            <a:t>Participation de groupes plus difficiles à atteindre</a:t>
          </a:r>
        </a:p>
      </dsp:txBody>
      <dsp:txXfrm>
        <a:off x="9147483" y="87886"/>
        <a:ext cx="4009129" cy="1603651"/>
      </dsp:txXfrm>
    </dsp:sp>
    <dsp:sp modelId="{3A03036B-FD6D-F84E-8461-7A6536DEC993}">
      <dsp:nvSpPr>
        <dsp:cNvPr id="0" name=""/>
        <dsp:cNvSpPr/>
      </dsp:nvSpPr>
      <dsp:spPr>
        <a:xfrm>
          <a:off x="9147483" y="1691538"/>
          <a:ext cx="4009129" cy="63485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ts val="1200"/>
            </a:spcAft>
            <a:buChar char="•"/>
          </a:pPr>
          <a:r>
            <a:rPr lang="fr-FR"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Créer des sous-groupes plus petits, dans un espace sécurisé</a:t>
          </a:r>
        </a:p>
        <a:p>
          <a:pPr marL="228600" lvl="1" indent="-228600" algn="l" defTabSz="889000">
            <a:lnSpc>
              <a:spcPct val="90000"/>
            </a:lnSpc>
            <a:spcBef>
              <a:spcPct val="0"/>
            </a:spcBef>
            <a:spcAft>
              <a:spcPts val="1200"/>
            </a:spcAft>
            <a:buChar char="•"/>
          </a:pPr>
          <a:r>
            <a:rPr lang="fr-FR"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Plaider en faveur de leur participation auprès des décideurs</a:t>
          </a:r>
        </a:p>
        <a:p>
          <a:pPr marL="228600" lvl="1" indent="-228600" algn="l" defTabSz="889000">
            <a:lnSpc>
              <a:spcPct val="90000"/>
            </a:lnSpc>
            <a:spcBef>
              <a:spcPct val="0"/>
            </a:spcBef>
            <a:spcAft>
              <a:spcPts val="1200"/>
            </a:spcAft>
            <a:buChar char="•"/>
          </a:pPr>
          <a:r>
            <a:rPr lang="fr-FR"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Établir des partenariats avec des organisations spécialisées</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Planifier en fonction des rôles des hommes et des femmes et des besoins d'accès</a:t>
          </a:r>
        </a:p>
        <a:p>
          <a:pPr marL="228600" lvl="1" indent="-228600" algn="l" defTabSz="889000">
            <a:lnSpc>
              <a:spcPct val="90000"/>
            </a:lnSpc>
            <a:spcBef>
              <a:spcPct val="0"/>
            </a:spcBef>
            <a:spcAft>
              <a:spcPts val="1200"/>
            </a:spcAft>
            <a:buChar char="•"/>
          </a:pPr>
          <a:r>
            <a:rPr lang="fr-FR" sz="2000" kern="1200">
              <a:latin typeface="Open Sans" panose="020B0606030504020204" pitchFamily="34" charset="0"/>
              <a:ea typeface="Open Sans" panose="020B0606030504020204" pitchFamily="34" charset="0"/>
              <a:cs typeface="Open Sans" panose="020B0606030504020204" pitchFamily="34" charset="0"/>
            </a:rPr>
            <a:t>Faire appel à des volontaires issus de ces groupes</a:t>
          </a:r>
        </a:p>
        <a:p>
          <a:pPr marL="228600" lvl="1" indent="-228600" algn="l" defTabSz="889000">
            <a:lnSpc>
              <a:spcPct val="90000"/>
            </a:lnSpc>
            <a:spcBef>
              <a:spcPct val="0"/>
            </a:spcBef>
            <a:spcAft>
              <a:spcPts val="1200"/>
            </a:spcAft>
            <a:buChar char="•"/>
          </a:pPr>
          <a:r>
            <a:rPr lang="fr-FR" sz="2000" kern="1200" dirty="0">
              <a:latin typeface="Open Sans" panose="020B0606030504020204" pitchFamily="34" charset="0"/>
              <a:ea typeface="Open Sans" panose="020B0606030504020204" pitchFamily="34" charset="0"/>
              <a:cs typeface="Open Sans" panose="020B0606030504020204" pitchFamily="34" charset="0"/>
            </a:rPr>
            <a:t>Demander aux groupes comment ils peuvent participer</a:t>
          </a:r>
        </a:p>
      </dsp:txBody>
      <dsp:txXfrm>
        <a:off x="9147483" y="1691538"/>
        <a:ext cx="4009129" cy="6348575"/>
      </dsp:txXfrm>
    </dsp:sp>
    <dsp:sp modelId="{23D3A033-B5E6-3946-8830-E754D1D4D50A}">
      <dsp:nvSpPr>
        <dsp:cNvPr id="0" name=""/>
        <dsp:cNvSpPr/>
      </dsp:nvSpPr>
      <dsp:spPr>
        <a:xfrm>
          <a:off x="13717891" y="87886"/>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fr-FR" sz="3200" b="0" kern="1200">
              <a:solidFill>
                <a:schemeClr val="tx2"/>
              </a:solidFill>
              <a:latin typeface="Montserrat" pitchFamily="2" charset="77"/>
            </a:rPr>
            <a:t>Programmes rigides</a:t>
          </a:r>
        </a:p>
      </dsp:txBody>
      <dsp:txXfrm>
        <a:off x="13717891" y="87886"/>
        <a:ext cx="4009129" cy="1603651"/>
      </dsp:txXfrm>
    </dsp:sp>
    <dsp:sp modelId="{8FBBCD58-F8D5-BD4C-8BE0-F4C9BCB7489B}">
      <dsp:nvSpPr>
        <dsp:cNvPr id="0" name=""/>
        <dsp:cNvSpPr/>
      </dsp:nvSpPr>
      <dsp:spPr>
        <a:xfrm>
          <a:off x="13717891" y="1691538"/>
          <a:ext cx="4009129" cy="63485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ts val="1200"/>
            </a:spcAft>
            <a:buChar char="•"/>
          </a:pPr>
          <a:r>
            <a:rPr lang="fr-FR"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Préconiser la flexibilité lors de la conception du programme</a:t>
          </a:r>
        </a:p>
        <a:p>
          <a:pPr marL="228600" lvl="1" indent="-228600" algn="l" defTabSz="889000">
            <a:lnSpc>
              <a:spcPct val="90000"/>
            </a:lnSpc>
            <a:spcBef>
              <a:spcPct val="0"/>
            </a:spcBef>
            <a:spcAft>
              <a:spcPts val="1200"/>
            </a:spcAft>
            <a:buChar char="•"/>
          </a:pPr>
          <a:r>
            <a:rPr lang="fr-FR"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Recueillir les preuves du changement</a:t>
          </a:r>
        </a:p>
        <a:p>
          <a:pPr marL="228600" lvl="1" indent="-228600" algn="l" defTabSz="889000">
            <a:lnSpc>
              <a:spcPct val="90000"/>
            </a:lnSpc>
            <a:spcBef>
              <a:spcPct val="0"/>
            </a:spcBef>
            <a:spcAft>
              <a:spcPts val="1200"/>
            </a:spcAft>
            <a:buChar char="•"/>
          </a:pPr>
          <a:r>
            <a:rPr lang="fr-FR" sz="2000" kern="1200">
              <a:solidFill>
                <a:schemeClr val="tx1"/>
              </a:solidFill>
              <a:latin typeface="Open Sans" panose="020B0606030504020204" pitchFamily="34" charset="0"/>
              <a:ea typeface="Open Sans" panose="020B0606030504020204" pitchFamily="34" charset="0"/>
              <a:cs typeface="Open Sans" panose="020B0606030504020204" pitchFamily="34" charset="0"/>
            </a:rPr>
            <a:t>S'exprimer et partager</a:t>
          </a:r>
        </a:p>
        <a:p>
          <a:pPr marL="228600" lvl="1" indent="-228600" algn="l" defTabSz="889000">
            <a:lnSpc>
              <a:spcPct val="90000"/>
            </a:lnSpc>
            <a:spcBef>
              <a:spcPct val="0"/>
            </a:spcBef>
            <a:spcAft>
              <a:spcPts val="1200"/>
            </a:spcAft>
            <a:buChar char="•"/>
          </a:pPr>
          <a:r>
            <a:rPr lang="fr-FR"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Être honnête et discuter des problèmes avec la communauté</a:t>
          </a:r>
        </a:p>
        <a:p>
          <a:pPr marL="228600" lvl="1" indent="-228600" algn="l" defTabSz="889000">
            <a:lnSpc>
              <a:spcPct val="90000"/>
            </a:lnSpc>
            <a:spcBef>
              <a:spcPct val="0"/>
            </a:spcBef>
            <a:spcAft>
              <a:spcPts val="1200"/>
            </a:spcAft>
            <a:buChar char="•"/>
          </a:pPr>
          <a:r>
            <a:rPr lang="fr-FR" sz="2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S'adresser aux autres parties prenantes</a:t>
          </a:r>
        </a:p>
      </dsp:txBody>
      <dsp:txXfrm>
        <a:off x="13717891" y="1691538"/>
        <a:ext cx="4009129" cy="634857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1pPr>
            <a:lvl2pPr marL="914400" marR="0" lvl="1"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2pPr>
            <a:lvl3pPr marL="1371600" marR="0" lvl="2"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3pPr>
            <a:lvl4pPr marL="1828800" marR="0" lvl="3"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4pPr>
            <a:lvl5pPr marL="2286000" marR="0" lvl="4"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VOIR LE GUIDE DU FORMATEUR POUR LES INSTRUCTIONS RELATIVES À CET EXERCICE</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241722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a:t>NOTES DU FORMATEUR</a:t>
            </a:r>
          </a:p>
          <a:p>
            <a:pPr marL="0" lvl="0" indent="0" algn="l" rtl="0">
              <a:spcBef>
                <a:spcPts val="542"/>
              </a:spcBef>
              <a:spcAft>
                <a:spcPts val="0"/>
              </a:spcAft>
              <a:buNone/>
            </a:pPr>
            <a:endParaRPr lang="en-GB" b="1" dirty="0"/>
          </a:p>
          <a:p>
            <a:pPr marL="342900" lvl="0" indent="-342900" algn="l" rtl="0">
              <a:spcBef>
                <a:spcPts val="542"/>
              </a:spcBef>
              <a:spcAft>
                <a:spcPts val="0"/>
              </a:spcAft>
              <a:buFont typeface="Arial" panose="020B0604020202020204" pitchFamily="34" charset="0"/>
              <a:buChar char="•"/>
            </a:pPr>
            <a:r>
              <a:rPr lang="fr-FR" b="0"/>
              <a:t>Un court exercice de groupe pour amener les participants à réfléchir à la manière dont ils pourraient relever certains des défis de la participation communautaire</a:t>
            </a:r>
          </a:p>
          <a:p>
            <a:pPr marL="342900" lvl="0" indent="-342900" algn="l" rtl="0">
              <a:spcBef>
                <a:spcPts val="542"/>
              </a:spcBef>
              <a:spcAft>
                <a:spcPts val="0"/>
              </a:spcAft>
              <a:buFont typeface="Arial" panose="020B0604020202020204" pitchFamily="34" charset="0"/>
              <a:buChar char="•"/>
            </a:pPr>
            <a:r>
              <a:rPr lang="fr-FR" b="0"/>
              <a:t>Remettez à chaque groupe l'un des courts scénarios et donnez-leur 10 minutes pour réfléchir en groupe à ce qu'ils pourraient faire pour surmonter ces obstacles</a:t>
            </a:r>
          </a:p>
          <a:p>
            <a:pPr marL="342900" lvl="0" indent="-342900" algn="l" rtl="0">
              <a:spcBef>
                <a:spcPts val="542"/>
              </a:spcBef>
              <a:spcAft>
                <a:spcPts val="0"/>
              </a:spcAft>
              <a:buFont typeface="Arial" panose="020B0604020202020204" pitchFamily="34" charset="0"/>
              <a:buChar char="•"/>
            </a:pPr>
            <a:r>
              <a:rPr lang="fr-FR" b="0"/>
              <a:t>Réponses sur la diapositive suivante</a:t>
            </a:r>
          </a:p>
          <a:p>
            <a:pPr marL="342900" lvl="0" indent="-342900" algn="l" rtl="0">
              <a:spcBef>
                <a:spcPts val="542"/>
              </a:spcBef>
              <a:spcAft>
                <a:spcPts val="0"/>
              </a:spcAft>
              <a:buFont typeface="Arial" panose="020B0604020202020204" pitchFamily="34" charset="0"/>
              <a:buChar char="•"/>
            </a:pPr>
            <a:endParaRPr b="0" dirty="0"/>
          </a:p>
        </p:txBody>
      </p:sp>
      <p:sp>
        <p:nvSpPr>
          <p:cNvPr id="426" name="Google Shape;42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lang="en-GB"/>
          </a:p>
        </p:txBody>
      </p:sp>
    </p:spTree>
    <p:extLst>
      <p:ext uri="{BB962C8B-B14F-4D97-AF65-F5344CB8AC3E}">
        <p14:creationId xmlns:p14="http://schemas.microsoft.com/office/powerpoint/2010/main" val="1128276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1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NOTES DU FORMATEUR - RÉPONSES AU TRAVAIL DE GROUPE</a:t>
            </a:r>
          </a:p>
          <a:p>
            <a:pPr marL="0" lvl="0" indent="0" algn="l" rtl="0">
              <a:spcBef>
                <a:spcPts val="0"/>
              </a:spcBef>
              <a:spcAft>
                <a:spcPts val="0"/>
              </a:spcAft>
              <a:buNone/>
            </a:pPr>
            <a:endParaRPr lang="en-GB" b="1" dirty="0"/>
          </a:p>
          <a:p>
            <a:pPr marL="0"/>
            <a:r>
              <a:rPr lang="fr-FR" sz="1804" b="1" i="0" u="none" strike="noStrike" cap="none" dirty="0">
                <a:solidFill>
                  <a:schemeClr val="dk1"/>
                </a:solidFill>
                <a:effectLst/>
                <a:latin typeface="Calibri"/>
                <a:ea typeface="Calibri"/>
                <a:cs typeface="Calibri"/>
                <a:sym typeface="Calibri"/>
              </a:rPr>
              <a:t>Manque de temps pour la participation</a:t>
            </a:r>
          </a:p>
          <a:p>
            <a:pPr marL="1143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Entretenez-vous par téléphone avec les principaux représentants de la communauté</a:t>
            </a:r>
          </a:p>
          <a:p>
            <a:pPr marL="114300" lvl="0" indent="-342900">
              <a:buFont typeface="Arial" panose="020B060402020202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Organisez des consultations communautaires rapides d'une journée en proposant des discussions de groupe et des entretiens avec des informateurs clés dans un nombre limité de lieux.</a:t>
            </a:r>
          </a:p>
          <a:p>
            <a:pPr marL="1143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Commencer le processus de planification le plus tôt possible afin de disposer du temps nécessaire à la consultation </a:t>
            </a:r>
          </a:p>
          <a:p>
            <a:pPr marL="1143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Utilisez des méthodes en ligne pour obtenir des retours d'information comme WhatsApp ou les réseaux sociaux.</a:t>
            </a:r>
          </a:p>
          <a:p>
            <a:pPr marL="1143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Utilisez toutes les données secondaires disponibles sur les mêmes sites</a:t>
            </a:r>
          </a:p>
          <a:p>
            <a:pPr marL="1143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Travaillez avec des bénévoles basés dans la communauté qui pourraient mener des consultations pour le programme.</a:t>
            </a:r>
          </a:p>
          <a:p>
            <a:pPr marL="114300" lvl="0" indent="-3429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0" marR="0" indent="-228600" algn="l" rtl="0">
              <a:lnSpc>
                <a:spcPct val="100000"/>
              </a:lnSpc>
              <a:spcBef>
                <a:spcPts val="542"/>
              </a:spcBef>
              <a:spcAft>
                <a:spcPts val="0"/>
              </a:spcAft>
              <a:buClr>
                <a:srgbClr val="000000"/>
              </a:buClr>
              <a:buSzPts val="1400"/>
              <a:buFont typeface="Arial"/>
              <a:buNone/>
            </a:pPr>
            <a:r>
              <a:rPr lang="fr-FR" sz="1804" b="1" i="0" u="none" strike="noStrike" cap="none" dirty="0">
                <a:solidFill>
                  <a:schemeClr val="dk1"/>
                </a:solidFill>
                <a:effectLst/>
                <a:latin typeface="Calibri"/>
                <a:ea typeface="Calibri"/>
                <a:cs typeface="Calibri"/>
                <a:sym typeface="Calibri"/>
              </a:rPr>
              <a:t>Le dirigeant ne veut pas que nous parlions à d'autres personnes de la communauté.</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Expliquez aux dirigeants de la communauté que la Société nationale a des principes fondamentaux qu'elle doit respecter.</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Essayez de découvrir ce qui motive les inquiétudes du dirigeant et ce qui le préoccupe - et voyez s'il est possible d'y répondre</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Travaillez avec les dirigeants de la communauté mais utilisez également des approches pour communiquer avec l'ensemble de la communauté. En Haïti, des comités de projet ont été mis en place avec les dirigeants mais des réunions communautaires ont également eu lieu pour partager les décisions et recueillir plus largement les réactions.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Demandez à des bénévoles de cette communauté de vous conseiller sur la manière de convaincre le dirigeant de permettre une implication plus large.</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Demandez conseil à d'autres parties prenantes telles que les organisations communautaires ou les ONG qui travaillent déjà sur place.</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Mettre en place un système de retour d'information</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Expliquez que c'est une exigence des donateurs que tout le monde soit consulté.</a:t>
            </a:r>
          </a:p>
          <a:p>
            <a:r>
              <a:rPr lang="fr-FR" sz="1804" b="0" i="0" u="none" strike="noStrike" cap="none" dirty="0">
                <a:solidFill>
                  <a:schemeClr val="dk1"/>
                </a:solidFill>
                <a:effectLst/>
                <a:latin typeface="Calibri"/>
                <a:ea typeface="Calibri"/>
                <a:cs typeface="Calibri"/>
                <a:sym typeface="Calibri"/>
              </a:rPr>
              <a:t> </a:t>
            </a:r>
          </a:p>
          <a:p>
            <a:pPr marL="0" marR="0" lvl="0" indent="0" algn="l" rtl="0">
              <a:lnSpc>
                <a:spcPct val="100000"/>
              </a:lnSpc>
              <a:spcBef>
                <a:spcPts val="542"/>
              </a:spcBef>
              <a:spcAft>
                <a:spcPts val="0"/>
              </a:spcAft>
              <a:buClr>
                <a:srgbClr val="000000"/>
              </a:buClr>
              <a:buSzPts val="1400"/>
              <a:buFont typeface="Arial" panose="020B0604020202020204" pitchFamily="34" charset="0"/>
              <a:buNone/>
            </a:pPr>
            <a:r>
              <a:rPr lang="fr-FR" sz="1804" b="1" i="0" u="none" strike="noStrike" cap="none" dirty="0">
                <a:solidFill>
                  <a:schemeClr val="dk1"/>
                </a:solidFill>
                <a:effectLst/>
                <a:latin typeface="Calibri"/>
                <a:ea typeface="Calibri"/>
                <a:cs typeface="Calibri"/>
                <a:sym typeface="Calibri"/>
              </a:rPr>
              <a:t>Comment faire participer de manière significative les groupes les plus difficiles à atteindre ?</a:t>
            </a:r>
          </a:p>
          <a:p>
            <a:pPr marL="1143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sz="1804" b="0" i="0" u="none" strike="noStrike" cap="none" dirty="0">
                <a:solidFill>
                  <a:schemeClr val="dk1"/>
                </a:solidFill>
                <a:effectLst/>
                <a:latin typeface="Calibri"/>
                <a:ea typeface="Calibri"/>
                <a:cs typeface="Calibri"/>
                <a:sym typeface="Calibri"/>
              </a:rPr>
              <a:t>Créez des sous-groupes plus petits pour donner aux personnes la possibilité de s'exprimer sans la présence de membres plus bruyants ou puissants.</a:t>
            </a:r>
          </a:p>
          <a:p>
            <a:pPr marL="1143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sz="2000" b="0" i="0" u="none" strike="noStrike" cap="none" dirty="0">
                <a:solidFill>
                  <a:schemeClr val="dk1"/>
                </a:solidFill>
                <a:effectLst/>
                <a:latin typeface="Calibri"/>
                <a:ea typeface="Calibri"/>
                <a:cs typeface="Calibri"/>
                <a:sym typeface="Calibri"/>
              </a:rPr>
              <a:t>Faites comprendre aux décideurs que les opinions de ces groupes sont importantes et doivent être prises en compte.</a:t>
            </a:r>
          </a:p>
          <a:p>
            <a:pPr marL="1143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sz="1804" b="0" i="0" u="none" strike="noStrike" cap="none" dirty="0">
                <a:solidFill>
                  <a:schemeClr val="dk1"/>
                </a:solidFill>
                <a:effectLst/>
                <a:latin typeface="Calibri"/>
                <a:ea typeface="Calibri"/>
                <a:cs typeface="Calibri"/>
                <a:sym typeface="Calibri"/>
              </a:rPr>
              <a:t>Établissez des partenariats avec des organisations de femmes, de personnes handicapées ou de personnes âgées pour avoir accès à ces groupes et si une communication spécialisée est nécessaire, par exemple en langue des signes</a:t>
            </a:r>
          </a:p>
          <a:p>
            <a:pPr marL="1143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sz="1804" b="0" i="0" u="none" strike="noStrike" cap="none" dirty="0">
                <a:solidFill>
                  <a:schemeClr val="dk1"/>
                </a:solidFill>
                <a:effectLst/>
                <a:latin typeface="Calibri"/>
                <a:ea typeface="Calibri"/>
                <a:cs typeface="Calibri"/>
                <a:sym typeface="Calibri"/>
              </a:rPr>
              <a:t>Tenez compte des rôles des hommes et des femmes et de leurs besoins en matière d'accès. Par exemple, évitez les réunions à des moments où les femmes pourraient être en train de préparer les repas ou de faire le ménage et demandez aux femmes quels sont les obstacles qu'elles pourraient rencontrer pour participer et comment les surmonter, par exemple en assurant la garde des enfants pendant les réunions. Choisissez des lieux de réunion qui sont physiquement accessibles et sûrs pour les personnes à mobilité réduite ou avec une déficience visuelle.</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Faites appel à des bénévoles issus de ces groupes pour faire tomber certaines barrières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Demandez à ces groupes d'expliquer ce qu'ils peuvent faire pour participer de manière significative, par exemple s'ils se sentent à l'aise pour prendre la parole lors des réunions et si leurs contributions sont prises au sérieux.</a:t>
            </a:r>
          </a:p>
          <a:p>
            <a:pPr marL="114300" lvl="0" indent="-3429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0" marR="0" lvl="0" indent="0" algn="l" rtl="0">
              <a:lnSpc>
                <a:spcPct val="100000"/>
              </a:lnSpc>
              <a:spcBef>
                <a:spcPts val="542"/>
              </a:spcBef>
              <a:spcAft>
                <a:spcPts val="0"/>
              </a:spcAft>
              <a:buClr>
                <a:srgbClr val="000000"/>
              </a:buClr>
              <a:buSzPts val="1400"/>
              <a:buFont typeface="Arial" panose="020B0604020202020204" pitchFamily="34" charset="0"/>
              <a:buNone/>
            </a:pPr>
            <a:r>
              <a:rPr lang="fr-FR" sz="1804" b="1" i="0" u="none" strike="noStrike" cap="none" dirty="0">
                <a:solidFill>
                  <a:schemeClr val="dk1"/>
                </a:solidFill>
                <a:effectLst/>
                <a:latin typeface="Calibri"/>
                <a:ea typeface="Calibri"/>
                <a:cs typeface="Calibri"/>
                <a:sym typeface="Calibri"/>
              </a:rPr>
              <a:t>Programmes rigides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Plaider en faveur de la flexibilité dans la conception du programme - la Croix-Rouge malgache avait une ligne dans tous les plans de programme et les budgets appelée projet communautaire qui était mise de côté pour répondre à des besoins nouveaux ou changeants dans la communauté</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Documenter le retour d'information de la communauté et les preuves qui montrent qu'il est nécessaire de modifier les plans du programme et en faire part au responsable du programme, au siège ou au donateur</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Lorsque vous constatez que certaines choses ne fonctionnent pas au sein de la communauté, n'hésitez pas à vous exprimer et à faire part de vos observations et de vos préoccupations aux dirigeants - sinon, ils risquent de ne pas se rendre compte que les choses ne fonctionnent pas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Si les membres de la communauté ne sont pas satisfaits de certains aspects du programme ou demandent un soutien qui ne peut être fourni par le programme, il est préférable de discuter de ces questions et d'être honnête si vous n'avez pas la possibilité de répondre à ces besoins dans le cadre du programme. Les gens préfèrent obtenir une réponse - même négative - plutôt que d'avoir l'impression d'être ignorés. En discutant, il est également possible de trouver un compromis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0" dirty="0">
                <a:effectLst/>
                <a:latin typeface="Calibri" panose="020F0502020204030204" pitchFamily="34" charset="0"/>
                <a:ea typeface="Calibri" panose="020F0502020204030204" pitchFamily="34" charset="0"/>
                <a:cs typeface="Times New Roman" panose="02020603050405020304" pitchFamily="18" charset="0"/>
              </a:rPr>
              <a:t>L'analyse des parties prenantes permet d'identifier si d'autres agences ou le gouvernement pourraient répondre à des besoins qui ne relèvent pas du programme</a:t>
            </a:r>
            <a:r>
              <a:rPr lang="fr-FR" dirty="0">
                <a:effectLst/>
              </a:rPr>
              <a:t> </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114300" lvl="0" indent="-3429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a:p>
            <a:pPr marL="0" lvl="0" indent="0" algn="l" rtl="0">
              <a:spcBef>
                <a:spcPts val="542"/>
              </a:spcBef>
              <a:spcAft>
                <a:spcPts val="0"/>
              </a:spcAft>
              <a:buNone/>
            </a:pPr>
            <a:endParaRPr lang="en-GB" b="1" dirty="0"/>
          </a:p>
          <a:p>
            <a:pPr marL="0" lvl="0" indent="0" algn="l" rtl="0">
              <a:spcBef>
                <a:spcPts val="542"/>
              </a:spcBef>
              <a:spcAft>
                <a:spcPts val="0"/>
              </a:spcAft>
              <a:buNone/>
            </a:pPr>
            <a:endParaRPr b="1" dirty="0"/>
          </a:p>
        </p:txBody>
      </p:sp>
      <p:sp>
        <p:nvSpPr>
          <p:cNvPr id="437" name="Google Shape;437;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542"/>
              </a:spcBef>
              <a:spcAft>
                <a:spcPts val="0"/>
              </a:spcAft>
              <a:buNone/>
            </a:pPr>
            <a:endParaRPr/>
          </a:p>
        </p:txBody>
      </p:sp>
      <p:sp>
        <p:nvSpPr>
          <p:cNvPr id="503" name="Google Shape;503;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VOIR LE GUIDE DU FORMATEUR POUR LES INSTRUCTIONS RELATIVES À CET EXERCICE</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50163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2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2" name="Google Shape;522;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dirty="0"/>
              <a:t>NOTES DU FORMATEUR</a:t>
            </a:r>
          </a:p>
          <a:p>
            <a:pPr marL="0" lvl="0" indent="0" algn="l" rtl="0">
              <a:spcBef>
                <a:spcPts val="0"/>
              </a:spcBef>
              <a:spcAft>
                <a:spcPts val="0"/>
              </a:spcAft>
              <a:buNone/>
            </a:pPr>
            <a:endParaRPr lang="en-GB" b="1" dirty="0"/>
          </a:p>
          <a:p>
            <a:pPr marL="342900" lvl="0" indent="-342900" algn="l" rtl="0">
              <a:spcBef>
                <a:spcPts val="0"/>
              </a:spcBef>
              <a:spcAft>
                <a:spcPts val="0"/>
              </a:spcAft>
              <a:buFont typeface="Arial" panose="020B0604020202020204" pitchFamily="34" charset="0"/>
              <a:buChar char="•"/>
            </a:pPr>
            <a:r>
              <a:rPr lang="fr-FR" b="0" dirty="0"/>
              <a:t>La participation de la communauté est importante :</a:t>
            </a:r>
          </a:p>
          <a:p>
            <a:pPr marL="1030517" lvl="1" indent="-342900">
              <a:spcAft>
                <a:spcPts val="1800"/>
              </a:spcAft>
              <a:buClr>
                <a:srgbClr val="FF0000"/>
              </a:buClr>
              <a:buSzPts val="2800"/>
              <a:buFont typeface="Arial"/>
              <a:buChar char="•"/>
            </a:pPr>
            <a:r>
              <a:rPr lang="fr-FR" sz="1800" dirty="0">
                <a:solidFill>
                  <a:schemeClr val="lt1"/>
                </a:solidFill>
                <a:latin typeface="Open Sans"/>
                <a:ea typeface="Open Sans"/>
                <a:cs typeface="Open Sans"/>
                <a:sym typeface="Open Sans"/>
              </a:rPr>
              <a:t>pour un meilleur fonctionnement des programmes</a:t>
            </a:r>
          </a:p>
          <a:p>
            <a:pPr marL="1030517" lvl="1" indent="-342900">
              <a:spcAft>
                <a:spcPts val="1800"/>
              </a:spcAft>
              <a:buClr>
                <a:srgbClr val="FF0000"/>
              </a:buClr>
              <a:buSzPts val="2800"/>
              <a:buFont typeface="Arial"/>
              <a:buChar char="•"/>
            </a:pPr>
            <a:r>
              <a:rPr lang="fr-FR" sz="1800" dirty="0">
                <a:solidFill>
                  <a:schemeClr val="lt1"/>
                </a:solidFill>
                <a:latin typeface="Open Sans"/>
                <a:ea typeface="Open Sans"/>
                <a:cs typeface="Open Sans"/>
                <a:sym typeface="Open Sans"/>
              </a:rPr>
              <a:t>pour mieux répondre aux besoins</a:t>
            </a:r>
          </a:p>
          <a:p>
            <a:pPr marL="1030517" lvl="1" indent="-342900">
              <a:spcAft>
                <a:spcPts val="1800"/>
              </a:spcAft>
              <a:buClr>
                <a:srgbClr val="FF0000"/>
              </a:buClr>
              <a:buSzPts val="2800"/>
              <a:buFont typeface="Arial"/>
              <a:buChar char="•"/>
            </a:pPr>
            <a:r>
              <a:rPr lang="fr-FR" sz="1800" dirty="0">
                <a:solidFill>
                  <a:schemeClr val="lt1"/>
                </a:solidFill>
                <a:latin typeface="Open Sans"/>
                <a:ea typeface="Open Sans"/>
                <a:cs typeface="Open Sans"/>
                <a:sym typeface="Open Sans"/>
              </a:rPr>
              <a:t>car elle permet d'instaurer un climat de confiance, un sentiment d'appartenance et une certaine pérennité</a:t>
            </a:r>
          </a:p>
          <a:p>
            <a:pPr marL="342900" lvl="0" indent="-342900" algn="l" rtl="0">
              <a:spcBef>
                <a:spcPts val="0"/>
              </a:spcBef>
              <a:spcAft>
                <a:spcPts val="0"/>
              </a:spcAft>
              <a:buFont typeface="Arial" panose="020B0604020202020204" pitchFamily="34" charset="0"/>
              <a:buChar char="•"/>
            </a:pPr>
            <a:endParaRPr lang="en-GB" b="0" dirty="0"/>
          </a:p>
          <a:p>
            <a:pPr marL="342900" marR="0" lvl="0" indent="-34290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lang="fr-FR" b="0" dirty="0"/>
              <a:t>Les statistiques présentées sur la diapositive proviennent d'une étude menée par Ground Truth Solutions pour le rapport du Grand compromis (Grand </a:t>
            </a:r>
            <a:r>
              <a:rPr lang="fr-FR" b="0" dirty="0" err="1"/>
              <a:t>Bargain</a:t>
            </a:r>
            <a:r>
              <a:rPr lang="fr-FR" b="0" dirty="0"/>
              <a:t>) et rappellent que si nous n'impliquons pas les communautés dans la planification des programmes et des réponses, nous risquons de ne pas répondre à leurs besoins et de gaspiller des ressources, du temps et des fonds </a:t>
            </a:r>
          </a:p>
          <a:p>
            <a:pPr marL="342900" marR="0" lvl="0" indent="-34290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endParaRPr lang="en-GB" b="0" dirty="0"/>
          </a:p>
          <a:p>
            <a:pPr marL="342900" lvl="0" indent="-342900" algn="l" rtl="0">
              <a:spcBef>
                <a:spcPts val="0"/>
              </a:spcBef>
              <a:spcAft>
                <a:spcPts val="0"/>
              </a:spcAft>
              <a:buFont typeface="Arial" panose="020B0604020202020204" pitchFamily="34" charset="0"/>
              <a:buChar char="•"/>
            </a:pPr>
            <a:endParaRPr lang="en-GB" b="0" dirty="0"/>
          </a:p>
          <a:p>
            <a:pPr marL="342900" lvl="0" indent="-342900" algn="l" rtl="0">
              <a:spcBef>
                <a:spcPts val="0"/>
              </a:spcBef>
              <a:spcAft>
                <a:spcPts val="0"/>
              </a:spcAft>
              <a:buFont typeface="Arial" panose="020B0604020202020204" pitchFamily="34" charset="0"/>
              <a:buChar char="•"/>
            </a:pPr>
            <a:endParaRPr b="0" dirty="0"/>
          </a:p>
        </p:txBody>
      </p:sp>
      <p:sp>
        <p:nvSpPr>
          <p:cNvPr id="523" name="Google Shape;523;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VOIR LE GUIDE DU FORMATEUR POUR LES INSTRUCTIONS RELATIVES À CET EXERCICE</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123125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VOIR LE GUIDE DU FORMATEUR POUR LES INSTRUCTIONS RELATIVES À CET EXERCICE</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731618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r>
              <a:rPr lang="fr-FR" b="1" dirty="0"/>
              <a:t>NOTES DU FORMATEUR</a:t>
            </a:r>
          </a:p>
          <a:p>
            <a:pPr marL="0"/>
            <a:endParaRPr lang="en-GB" b="1" dirty="0"/>
          </a:p>
          <a:p>
            <a:pPr marL="0"/>
            <a:r>
              <a:rPr lang="fr-FR" b="0" dirty="0"/>
              <a:t>Avant de montrer le contenu de la diapositive, demandez aux participants s'ils peuvent faire part du type de décisions à débattre avec les communautés selon eux. Une fois que de nombreuses suggestions ont été partagées, montrez le contenu de la diapositive et soulignez tout ce que les participants n'ont pas mentionné auparavant.</a:t>
            </a:r>
          </a:p>
          <a:p>
            <a:pPr marL="0"/>
            <a:endParaRPr lang="en-GB" b="0" dirty="0"/>
          </a:p>
          <a:p>
            <a:pPr marL="0"/>
            <a:r>
              <a:rPr lang="fr-FR" b="0" dirty="0"/>
              <a:t>Quelques suggestions :</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Planifier la manière dont l'évaluation doit être réalisée - y compris le calendrier, les méthodes et la manière de s'adresser aux différents groupes</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Planifier les activités du programme - y compris les objectifs du programme, les activités qui seront menées, le calendrier et le lieu </a:t>
            </a:r>
          </a:p>
          <a:p>
            <a:pPr marL="5715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dirty="0">
                <a:effectLst/>
              </a:rPr>
              <a:t>Convenir des rôles et des responsabilités - </a:t>
            </a:r>
            <a:r>
              <a:rPr lang="fr-FR" b="1" dirty="0">
                <a:effectLst/>
              </a:rPr>
              <a:t>Que fera la Société nationale et que peut faire la communauté - en reconnaissant que la communauté a des capacités et des mécanismes d'adaptation</a:t>
            </a:r>
            <a:r>
              <a:rPr lang="fr-FR" sz="1805" dirty="0">
                <a:solidFill>
                  <a:schemeClr val="tx1"/>
                </a:solidFill>
                <a:effectLst/>
                <a:latin typeface="+mn-lt"/>
                <a:ea typeface="+mn-ea"/>
                <a:cs typeface="+mn-cs"/>
                <a:sym typeface="Calibri"/>
              </a:rPr>
              <a:t> </a:t>
            </a:r>
          </a:p>
          <a:p>
            <a:pPr marL="571500" marR="0" lvl="0"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sz="1800" b="0" i="0" u="none" strike="noStrike" cap="none" dirty="0">
                <a:solidFill>
                  <a:schemeClr val="dk1"/>
                </a:solidFill>
                <a:effectLst/>
                <a:latin typeface="Calibri"/>
                <a:ea typeface="Calibri"/>
                <a:cs typeface="Calibri"/>
                <a:sym typeface="Calibri"/>
              </a:rPr>
              <a:t>Convenir de la manière dont la Société nationale et la communauté travailleront ensemble pendant le programme - y compris quelles informations doivent être partagées, quand et comment, comment les gens participeront aux décisions (par exemple, via un comité), et discuter de la manière dont les commentaires seront recueillis et pris en compte</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Emplacements et plans de toute construction ou installation</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Critères de sélection, ciblage et processus de distribution</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Discutez avec la communauté de tout changement éventuel à apporter au programme, notamment en ce qui concerne les activités, le calendrier, etc.</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Comment surmonter les difficultés, notamment les retards, les contraintes de financement ou les activités qui ne fonctionnent pas ?</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Questions soulevées par les retours de la communauté et comment y donner suite</a:t>
            </a:r>
          </a:p>
          <a:p>
            <a:pPr marL="571500" lvl="0" indent="-3429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Clôture du programme et remise à la communauté.</a:t>
            </a:r>
          </a:p>
          <a:p>
            <a:pPr marL="0"/>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a:sym typeface="Arial"/>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Arial"/>
              <a:sym typeface="Arial"/>
            </a:endParaRPr>
          </a:p>
        </p:txBody>
      </p:sp>
    </p:spTree>
    <p:extLst>
      <p:ext uri="{BB962C8B-B14F-4D97-AF65-F5344CB8AC3E}">
        <p14:creationId xmlns:p14="http://schemas.microsoft.com/office/powerpoint/2010/main" val="3938391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r>
              <a:rPr lang="fr-FR" b="1" dirty="0"/>
              <a:t>NOTES DU FORMATEUR</a:t>
            </a:r>
          </a:p>
          <a:p>
            <a:pPr marL="0"/>
            <a:endParaRPr lang="en-GB" b="1" dirty="0"/>
          </a:p>
          <a:p>
            <a:pPr marL="0"/>
            <a:r>
              <a:rPr lang="fr-FR" b="0" dirty="0"/>
              <a:t>Demandez d'abord si quelqu'un a des exemples de coopération avec des comités et/ou des représentants communautaires - ce qui a bien fonctionné et quelles ont été les difficultés rencontrées. Une fois qu'une ou deux personnes se sont exprimées, montrez les astuces et les conseils pour travailler avec les comités sur la diapositive.</a:t>
            </a:r>
          </a:p>
          <a:p>
            <a:pPr marL="0"/>
            <a:endParaRPr lang="en-GB" b="1" dirty="0"/>
          </a:p>
          <a:p>
            <a:pPr marL="0" marR="0" indent="-228600" algn="l" rtl="0">
              <a:lnSpc>
                <a:spcPct val="100000"/>
              </a:lnSpc>
              <a:spcBef>
                <a:spcPts val="542"/>
              </a:spcBef>
              <a:spcAft>
                <a:spcPts val="0"/>
              </a:spcAft>
              <a:buClr>
                <a:srgbClr val="000000"/>
              </a:buClr>
              <a:buSzPts val="1400"/>
              <a:buFont typeface="Arial"/>
              <a:buNone/>
            </a:pPr>
            <a:r>
              <a:rPr lang="fr-FR" sz="1804" b="1" i="0" u="none" strike="noStrike" cap="none" dirty="0">
                <a:solidFill>
                  <a:schemeClr val="dk1"/>
                </a:solidFill>
                <a:effectLst/>
                <a:latin typeface="Calibri"/>
                <a:ea typeface="Calibri"/>
                <a:cs typeface="Calibri"/>
                <a:sym typeface="Calibri"/>
              </a:rPr>
              <a:t>Conseils pour travailler avec des comités et/ou des représentants de la communauté</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Vérifiez que le comité bénéficie de la confiance de la communauté au sens large et que sa composition est équilibrée et représente tous les groupes, c'est-à-dire pas seulement les hommes âgés - et si ce n'est pas le cas, trouvez des moyens de vous impliquer plus largement auprès d'autres groupes.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Si un nouveau comité est mis en place, les personnes sélectionnées doivent représenter tous les groupes et respecter l'équilibre entre les sexes. Dans l’idéal, le comité doit être choisi par la communauté selon des procédures sûres et équitables.</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Soyez clair sur ce que l'on attend du comité. Un mandat écrit peut apporter de la clarté et constituer un point de référence utile.</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Envisagez de proposer une formation au comité, par exemple sur les compétences en matière de communication et de retours d'information.</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Vérifiez que le comité joue son rôle et que l'information circule entre le comité et la communauté au sens large.</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r>
              <a:rPr lang="fr-FR" sz="1804" b="0" i="0" u="none" strike="noStrike" cap="none" dirty="0">
                <a:solidFill>
                  <a:schemeClr val="dk1"/>
                </a:solidFill>
                <a:effectLst/>
                <a:latin typeface="Calibri"/>
                <a:ea typeface="Calibri"/>
                <a:cs typeface="Calibri"/>
                <a:sym typeface="Calibri"/>
              </a:rPr>
              <a:t>Communiquez toujours et rendez-vous disponible pour la communauté au sens large, par exemple par le biais de réunions communautaires ouvertes ou de mécanismes de retour d'information.</a:t>
            </a:r>
          </a:p>
          <a:p>
            <a:pPr marL="0"/>
            <a:endParaRPr lang="en-GB" b="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279252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spcBef>
                <a:spcPct val="50000"/>
              </a:spcBef>
            </a:pPr>
            <a:r>
              <a:rPr lang="fr-FR" sz="1800" b="1" dirty="0">
                <a:latin typeface="Calibri" charset="0"/>
                <a:ea typeface="ＭＳ Ｐゴシック" charset="0"/>
              </a:rPr>
              <a:t>NOTES DU FORMATEUR - diapositive facultative si aucun participant n'a fait part de ses propres expériences de travail avec des comités</a:t>
            </a:r>
          </a:p>
          <a:p>
            <a:pPr marL="0">
              <a:spcBef>
                <a:spcPct val="50000"/>
              </a:spcBef>
            </a:pPr>
            <a:endParaRPr lang="en-US" sz="1800" dirty="0"/>
          </a:p>
          <a:p>
            <a:pPr marL="0"/>
            <a:r>
              <a:rPr lang="fr-FR" sz="1804" b="1" i="0" u="none" strike="noStrike" cap="none" dirty="0">
                <a:solidFill>
                  <a:schemeClr val="dk1"/>
                </a:solidFill>
                <a:effectLst/>
                <a:latin typeface="Calibri"/>
                <a:ea typeface="Calibri"/>
                <a:cs typeface="Calibri"/>
                <a:sym typeface="Calibri"/>
              </a:rPr>
              <a:t>Importance du soutien, de la formation et du suivi des comités communautaires</a:t>
            </a:r>
          </a:p>
          <a:p>
            <a:pPr marL="0"/>
            <a:r>
              <a:rPr lang="fr-FR" sz="1804" b="0" i="0" u="none" strike="noStrike" cap="none" dirty="0">
                <a:solidFill>
                  <a:schemeClr val="dk1"/>
                </a:solidFill>
                <a:effectLst/>
                <a:latin typeface="Calibri"/>
                <a:ea typeface="Calibri"/>
                <a:cs typeface="Calibri"/>
                <a:sym typeface="Calibri"/>
              </a:rPr>
              <a:t>A Madagascar, la Société nationale met en place des comités communautaires appelés KOIF. Les KOIF identifient les besoins du village, puis l'ensemble de la communauté détermine les priorités sur lesquelles se concentrer. Le KOIF développe un plan d'action par village qui définit ce que la communauté peut faire seule et où elle a besoin de soutien. Les plans sont discutés lors de réunions communautaires et approuvés par l'ensemble de la communauté. Dans une communauté, cela a très bien fonctionné. Les membres du KOIF ont été bien soutenus par la Société nationale et ont reçu une formation. Ils ont fini par prendre en charge la gestion des activités et ont commencé à mettre en œuvre leurs propres initiatives. Par exemple, ils ont amélioré la route entre le village et la route principale, ce qui a permis aux gens d'accéder plus facilement aux marchés locaux, aux écoles et aux soins de santé. Cependant, dans une autre communauté, le KOIF n'était pas aussi bien soutenu et lors d'une discussion de groupe avec les femmes de la communauté, très peu connaissaient le KOIF. Une femme a admis faire partie du KOIF mais a expliqué qu'elle était convoquée à des réunions sans préavis et qu'on ne lui avait donné aucune explication sur le rôle qu’elle allait tenir.</a:t>
            </a:r>
          </a:p>
          <a:p>
            <a:pPr marL="0">
              <a:spcBef>
                <a:spcPct val="50000"/>
              </a:spcBef>
            </a:pPr>
            <a:endParaRPr lang="en-US" sz="1800" dirty="0"/>
          </a:p>
          <a:p>
            <a:pPr marL="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0" lvl="1" indent="-342900">
              <a:buFont typeface="Arial" panose="020B0604020202020204" pitchFamily="34" charset="0"/>
              <a:buChar char="•"/>
            </a:pPr>
            <a:endParaRPr lang="en-US" b="0" dirty="0"/>
          </a:p>
          <a:p>
            <a:pPr marL="342900" indent="-342900">
              <a:buFont typeface="Arial" panose="020B0604020202020204" pitchFamily="34" charset="0"/>
              <a:buChar char="•"/>
            </a:pPr>
            <a:endParaRPr lang="en-US" dirty="0"/>
          </a:p>
          <a:p>
            <a:pPr marL="0" indent="0">
              <a:buFont typeface="Arial" panose="020B0604020202020204" pitchFamily="34" charset="0"/>
              <a:buNone/>
            </a:pPr>
            <a:endParaRPr lang="en-US" dirty="0"/>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341165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a:t>VOIR LE GUIDE DU FORMATEUR POUR LES INSTRUCTIONS RELATIVES À CET EXERCICE</a:t>
            </a:r>
          </a:p>
          <a:p>
            <a:pPr marL="0" lvl="0" indent="0" algn="l" rtl="0">
              <a:spcBef>
                <a:spcPts val="0"/>
              </a:spcBef>
              <a:spcAft>
                <a:spcPts val="0"/>
              </a:spcAft>
              <a:buNone/>
            </a:pPr>
            <a:endParaRPr b="0" dirty="0"/>
          </a:p>
        </p:txBody>
      </p:sp>
      <p:sp>
        <p:nvSpPr>
          <p:cNvPr id="426" name="Google Shape;42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1"/>
        <p:cNvGrpSpPr/>
        <p:nvPr/>
      </p:nvGrpSpPr>
      <p:grpSpPr>
        <a:xfrm>
          <a:off x="0" y="0"/>
          <a:ext cx="0" cy="0"/>
          <a:chOff x="0" y="0"/>
          <a:chExt cx="0" cy="0"/>
        </a:xfrm>
      </p:grpSpPr>
      <p:sp>
        <p:nvSpPr>
          <p:cNvPr id="12" name="Google Shape;12;p2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3" name="Google Shape;13;p2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 name="Picture 4">
            <a:extLst>
              <a:ext uri="{FF2B5EF4-FFF2-40B4-BE49-F238E27FC236}">
                <a16:creationId xmlns:a16="http://schemas.microsoft.com/office/drawing/2014/main" id="{491E7CAF-0CB2-5D40-B708-44A36F8C2E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12"/>
        <p:cNvGrpSpPr/>
        <p:nvPr/>
      </p:nvGrpSpPr>
      <p:grpSpPr>
        <a:xfrm>
          <a:off x="0" y="0"/>
          <a:ext cx="0" cy="0"/>
          <a:chOff x="0" y="0"/>
          <a:chExt cx="0" cy="0"/>
        </a:xfrm>
      </p:grpSpPr>
      <p:sp>
        <p:nvSpPr>
          <p:cNvPr id="113" name="Google Shape;113;p51"/>
          <p:cNvSpPr>
            <a:spLocks noGrp="1"/>
          </p:cNvSpPr>
          <p:nvPr>
            <p:ph type="pic" idx="2"/>
          </p:nvPr>
        </p:nvSpPr>
        <p:spPr>
          <a:xfrm flipH="1">
            <a:off x="-1" y="0"/>
            <a:ext cx="14712019" cy="4511040"/>
          </a:xfrm>
          <a:prstGeom prst="rect">
            <a:avLst/>
          </a:prstGeom>
          <a:solidFill>
            <a:srgbClr val="353535">
              <a:alpha val="11764"/>
            </a:srgbClr>
          </a:solidFill>
          <a:ln>
            <a:noFill/>
          </a:ln>
        </p:spPr>
      </p:sp>
      <p:sp>
        <p:nvSpPr>
          <p:cNvPr id="114" name="Google Shape;114;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15" name="Google Shape;115;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79ABB03C-ABDE-C94D-B801-24D10600786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3669C5B7-8944-A44E-9B7E-13AAC534567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4EC0390E-8E7E-BC44-8A60-02729D35B6A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612543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EA76E22D-B58F-FC49-BC2E-778A1F7963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20475036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F0EA58F7-1E2E-9B4C-83BF-15FF6FA5482B}"/>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F9CA034-9947-D74F-8A4C-27409DFC8E6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843F20B-4D59-2B49-B5FD-CA10886F11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50925796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B65A552-852A-FE4D-9C5A-B550C6F53C6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484C0BF7-15A0-1444-AB7A-075C7BABC83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D11E9A8C-2EE7-9146-ABD5-6FAE170016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7330696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832D5946-B973-9449-9865-94AFD721314D}"/>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923D0F85-37D5-C34E-BB0E-F454DA048E1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13415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32"/>
        <p:cNvGrpSpPr/>
        <p:nvPr/>
      </p:nvGrpSpPr>
      <p:grpSpPr>
        <a:xfrm>
          <a:off x="0" y="0"/>
          <a:ext cx="0" cy="0"/>
          <a:chOff x="0" y="0"/>
          <a:chExt cx="0" cy="0"/>
        </a:xfrm>
      </p:grpSpPr>
      <p:sp>
        <p:nvSpPr>
          <p:cNvPr id="33" name="Google Shape;33;p34"/>
          <p:cNvSpPr/>
          <p:nvPr/>
        </p:nvSpPr>
        <p:spPr>
          <a:xfrm>
            <a:off x="360000" y="360056"/>
            <a:ext cx="17568000" cy="8583725"/>
          </a:xfrm>
          <a:prstGeom prst="rect">
            <a:avLst/>
          </a:prstGeom>
          <a:solidFill>
            <a:schemeClr val="lt2">
              <a:alpha val="49803"/>
            </a:schemeClr>
          </a:solidFill>
          <a:ln>
            <a:noFill/>
          </a:ln>
        </p:spPr>
        <p:txBody>
          <a:bodyPr spcFirstLastPara="1" wrap="square" lIns="137138" tIns="68550" rIns="137138" bIns="68550" anchor="ctr" anchorCtr="0">
            <a:noAutofit/>
          </a:bodyPr>
          <a:lstStyle/>
          <a:p>
            <a:pPr marL="0" marR="0" lvl="0" indent="0" algn="ctr" rtl="0">
              <a:spcBef>
                <a:spcPts val="0"/>
              </a:spcBef>
              <a:spcAft>
                <a:spcPts val="0"/>
              </a:spcAft>
              <a:buNone/>
            </a:pPr>
            <a:endParaRPr sz="3600" b="0" i="0" u="none" strike="noStrike" cap="none">
              <a:solidFill>
                <a:schemeClr val="lt1"/>
              </a:solidFill>
              <a:latin typeface="Calibri"/>
              <a:ea typeface="Calibri"/>
              <a:cs typeface="Calibri"/>
              <a:sym typeface="Calibri"/>
            </a:endParaRPr>
          </a:p>
        </p:txBody>
      </p:sp>
      <p:sp>
        <p:nvSpPr>
          <p:cNvPr id="34" name="Google Shape;34;p3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9999"/>
              </a:buClr>
              <a:buSzPts val="4800"/>
              <a:buFont typeface="Roboto"/>
              <a:buNone/>
              <a:defRPr sz="7200" b="1">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500"/>
              </a:spcBef>
              <a:spcAft>
                <a:spcPts val="0"/>
              </a:spcAft>
              <a:buClr>
                <a:schemeClr val="dk1"/>
              </a:buClr>
              <a:buSzPts val="3200"/>
              <a:buNone/>
              <a:defRPr sz="4800">
                <a:solidFill>
                  <a:schemeClr val="dk1"/>
                </a:solidFill>
                <a:latin typeface="Roboto"/>
                <a:ea typeface="Roboto"/>
                <a:cs typeface="Roboto"/>
                <a:sym typeface="Roboto"/>
              </a:defRPr>
            </a:lvl1pPr>
            <a:lvl2pPr lvl="1" algn="ctr">
              <a:lnSpc>
                <a:spcPct val="90000"/>
              </a:lnSpc>
              <a:spcBef>
                <a:spcPts val="750"/>
              </a:spcBef>
              <a:spcAft>
                <a:spcPts val="0"/>
              </a:spcAft>
              <a:buClr>
                <a:srgbClr val="888888"/>
              </a:buClr>
              <a:buSzPts val="2400"/>
              <a:buNone/>
              <a:defRPr>
                <a:solidFill>
                  <a:srgbClr val="888888"/>
                </a:solidFill>
              </a:defRPr>
            </a:lvl2pPr>
            <a:lvl3pPr lvl="2" algn="ctr">
              <a:lnSpc>
                <a:spcPct val="90000"/>
              </a:lnSpc>
              <a:spcBef>
                <a:spcPts val="750"/>
              </a:spcBef>
              <a:spcAft>
                <a:spcPts val="0"/>
              </a:spcAft>
              <a:buClr>
                <a:srgbClr val="888888"/>
              </a:buClr>
              <a:buSzPts val="2000"/>
              <a:buNone/>
              <a:defRPr>
                <a:solidFill>
                  <a:srgbClr val="888888"/>
                </a:solidFill>
              </a:defRPr>
            </a:lvl3pPr>
            <a:lvl4pPr lvl="3" algn="ctr">
              <a:lnSpc>
                <a:spcPct val="90000"/>
              </a:lnSpc>
              <a:spcBef>
                <a:spcPts val="750"/>
              </a:spcBef>
              <a:spcAft>
                <a:spcPts val="0"/>
              </a:spcAft>
              <a:buClr>
                <a:srgbClr val="888888"/>
              </a:buClr>
              <a:buSzPts val="1800"/>
              <a:buNone/>
              <a:defRPr>
                <a:solidFill>
                  <a:srgbClr val="888888"/>
                </a:solidFill>
              </a:defRPr>
            </a:lvl4pPr>
            <a:lvl5pPr lvl="4" algn="ctr">
              <a:lnSpc>
                <a:spcPct val="90000"/>
              </a:lnSpc>
              <a:spcBef>
                <a:spcPts val="750"/>
              </a:spcBef>
              <a:spcAft>
                <a:spcPts val="0"/>
              </a:spcAft>
              <a:buClr>
                <a:srgbClr val="888888"/>
              </a:buClr>
              <a:buSzPts val="1800"/>
              <a:buNone/>
              <a:defRPr>
                <a:solidFill>
                  <a:srgbClr val="888888"/>
                </a:solidFill>
              </a:defRPr>
            </a:lvl5pPr>
            <a:lvl6pPr lvl="5" algn="ctr">
              <a:lnSpc>
                <a:spcPct val="90000"/>
              </a:lnSpc>
              <a:spcBef>
                <a:spcPts val="750"/>
              </a:spcBef>
              <a:spcAft>
                <a:spcPts val="0"/>
              </a:spcAft>
              <a:buClr>
                <a:srgbClr val="888888"/>
              </a:buClr>
              <a:buSzPts val="1800"/>
              <a:buNone/>
              <a:defRPr>
                <a:solidFill>
                  <a:srgbClr val="888888"/>
                </a:solidFill>
              </a:defRPr>
            </a:lvl6pPr>
            <a:lvl7pPr lvl="6" algn="ctr">
              <a:lnSpc>
                <a:spcPct val="90000"/>
              </a:lnSpc>
              <a:spcBef>
                <a:spcPts val="750"/>
              </a:spcBef>
              <a:spcAft>
                <a:spcPts val="0"/>
              </a:spcAft>
              <a:buClr>
                <a:srgbClr val="888888"/>
              </a:buClr>
              <a:buSzPts val="1800"/>
              <a:buNone/>
              <a:defRPr>
                <a:solidFill>
                  <a:srgbClr val="888888"/>
                </a:solidFill>
              </a:defRPr>
            </a:lvl7pPr>
            <a:lvl8pPr lvl="7" algn="ctr">
              <a:lnSpc>
                <a:spcPct val="90000"/>
              </a:lnSpc>
              <a:spcBef>
                <a:spcPts val="750"/>
              </a:spcBef>
              <a:spcAft>
                <a:spcPts val="0"/>
              </a:spcAft>
              <a:buClr>
                <a:srgbClr val="888888"/>
              </a:buClr>
              <a:buSzPts val="1800"/>
              <a:buNone/>
              <a:defRPr>
                <a:solidFill>
                  <a:srgbClr val="888888"/>
                </a:solidFill>
              </a:defRPr>
            </a:lvl8pPr>
            <a:lvl9pPr lvl="8" algn="ctr">
              <a:lnSpc>
                <a:spcPct val="90000"/>
              </a:lnSpc>
              <a:spcBef>
                <a:spcPts val="750"/>
              </a:spcBef>
              <a:spcAft>
                <a:spcPts val="0"/>
              </a:spcAft>
              <a:buClr>
                <a:srgbClr val="888888"/>
              </a:buClr>
              <a:buSzPts val="1800"/>
              <a:buNone/>
              <a:defRPr>
                <a:solidFill>
                  <a:srgbClr val="888888"/>
                </a:solidFill>
              </a:defRPr>
            </a:lvl9pPr>
          </a:lstStyle>
          <a:p>
            <a:endParaRPr/>
          </a:p>
        </p:txBody>
      </p:sp>
    </p:spTree>
    <p:extLst>
      <p:ext uri="{BB962C8B-B14F-4D97-AF65-F5344CB8AC3E}">
        <p14:creationId xmlns:p14="http://schemas.microsoft.com/office/powerpoint/2010/main" val="81726919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_Textslide">
    <p:spTree>
      <p:nvGrpSpPr>
        <p:cNvPr id="1" name=""/>
        <p:cNvGrpSpPr/>
        <p:nvPr/>
      </p:nvGrpSpPr>
      <p:grpSpPr>
        <a:xfrm>
          <a:off x="0" y="0"/>
          <a:ext cx="0" cy="0"/>
          <a:chOff x="0" y="0"/>
          <a:chExt cx="0" cy="0"/>
        </a:xfrm>
      </p:grpSpPr>
      <p:sp>
        <p:nvSpPr>
          <p:cNvPr id="4" name="Rektangel 3"/>
          <p:cNvSpPr/>
          <p:nvPr userDrawn="1"/>
        </p:nvSpPr>
        <p:spPr>
          <a:xfrm>
            <a:off x="360000" y="360056"/>
            <a:ext cx="17568000" cy="8583725"/>
          </a:xfrm>
          <a:prstGeom prst="rect">
            <a:avLst/>
          </a:prstGeom>
          <a:solidFill>
            <a:schemeClr val="bg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3600"/>
          </a:p>
        </p:txBody>
      </p:sp>
      <p:sp>
        <p:nvSpPr>
          <p:cNvPr id="2" name="Tittel 1"/>
          <p:cNvSpPr>
            <a:spLocks noGrp="1"/>
          </p:cNvSpPr>
          <p:nvPr>
            <p:ph type="title" hasCustomPrompt="1"/>
          </p:nvPr>
        </p:nvSpPr>
        <p:spPr>
          <a:xfrm>
            <a:off x="914400" y="664781"/>
            <a:ext cx="16459200" cy="1714765"/>
          </a:xfrm>
          <a:prstGeom prst="rect">
            <a:avLst/>
          </a:prstGeom>
        </p:spPr>
        <p:txBody>
          <a:bodyPr vert="horz"/>
          <a:lstStyle>
            <a:lvl1pPr algn="l">
              <a:defRPr sz="7200" b="1">
                <a:latin typeface="Roboto" panose="02000000000000000000" pitchFamily="2" charset="0"/>
                <a:ea typeface="Roboto" panose="02000000000000000000" pitchFamily="2" charset="0"/>
              </a:defRPr>
            </a:lvl1pPr>
          </a:lstStyle>
          <a:p>
            <a:r>
              <a:rPr lang="nb-NO"/>
              <a:t>Edit </a:t>
            </a:r>
            <a:r>
              <a:rPr lang="nb-NO" err="1"/>
              <a:t>this</a:t>
            </a:r>
            <a:r>
              <a:rPr lang="nb-NO"/>
              <a:t> </a:t>
            </a:r>
            <a:r>
              <a:rPr lang="nb-NO" err="1"/>
              <a:t>text</a:t>
            </a:r>
            <a:endParaRPr lang="nb-NO"/>
          </a:p>
        </p:txBody>
      </p:sp>
      <p:sp>
        <p:nvSpPr>
          <p:cNvPr id="7" name="Undertittel 2"/>
          <p:cNvSpPr>
            <a:spLocks noGrp="1"/>
          </p:cNvSpPr>
          <p:nvPr>
            <p:ph type="subTitle" idx="1" hasCustomPrompt="1"/>
          </p:nvPr>
        </p:nvSpPr>
        <p:spPr>
          <a:xfrm>
            <a:off x="935389" y="2512662"/>
            <a:ext cx="16438211" cy="5886187"/>
          </a:xfrm>
          <a:prstGeom prst="rect">
            <a:avLst/>
          </a:prstGeom>
        </p:spPr>
        <p:txBody>
          <a:bodyPr/>
          <a:lstStyle>
            <a:lvl1pPr marL="0" indent="0" algn="l">
              <a:buNone/>
              <a:defRPr sz="4800">
                <a:solidFill>
                  <a:schemeClr val="tx1"/>
                </a:solidFill>
                <a:latin typeface="Roboto" panose="02000000000000000000" pitchFamily="2" charset="0"/>
                <a:ea typeface="Roboto" panose="02000000000000000000" pitchFamily="2" charset="0"/>
              </a:defRPr>
            </a:lvl1pPr>
            <a:lvl2pPr marL="914378" indent="0" algn="ctr">
              <a:buNone/>
              <a:defRPr>
                <a:solidFill>
                  <a:schemeClr val="tx1">
                    <a:tint val="75000"/>
                  </a:schemeClr>
                </a:solidFill>
              </a:defRPr>
            </a:lvl2pPr>
            <a:lvl3pPr marL="1828755" indent="0" algn="ctr">
              <a:buNone/>
              <a:defRPr>
                <a:solidFill>
                  <a:schemeClr val="tx1">
                    <a:tint val="75000"/>
                  </a:schemeClr>
                </a:solidFill>
              </a:defRPr>
            </a:lvl3pPr>
            <a:lvl4pPr marL="2743131" indent="0" algn="ctr">
              <a:buNone/>
              <a:defRPr>
                <a:solidFill>
                  <a:schemeClr val="tx1">
                    <a:tint val="75000"/>
                  </a:schemeClr>
                </a:solidFill>
              </a:defRPr>
            </a:lvl4pPr>
            <a:lvl5pPr marL="3657509" indent="0" algn="ctr">
              <a:buNone/>
              <a:defRPr>
                <a:solidFill>
                  <a:schemeClr val="tx1">
                    <a:tint val="75000"/>
                  </a:schemeClr>
                </a:solidFill>
              </a:defRPr>
            </a:lvl5pPr>
            <a:lvl6pPr marL="4571886" indent="0" algn="ctr">
              <a:buNone/>
              <a:defRPr>
                <a:solidFill>
                  <a:schemeClr val="tx1">
                    <a:tint val="75000"/>
                  </a:schemeClr>
                </a:solidFill>
              </a:defRPr>
            </a:lvl6pPr>
            <a:lvl7pPr marL="5486264" indent="0" algn="ctr">
              <a:buNone/>
              <a:defRPr>
                <a:solidFill>
                  <a:schemeClr val="tx1">
                    <a:tint val="75000"/>
                  </a:schemeClr>
                </a:solidFill>
              </a:defRPr>
            </a:lvl7pPr>
            <a:lvl8pPr marL="6400640" indent="0" algn="ctr">
              <a:buNone/>
              <a:defRPr>
                <a:solidFill>
                  <a:schemeClr val="tx1">
                    <a:tint val="75000"/>
                  </a:schemeClr>
                </a:solidFill>
              </a:defRPr>
            </a:lvl8pPr>
            <a:lvl9pPr marL="7315017" indent="0" algn="ctr">
              <a:buNone/>
              <a:defRPr>
                <a:solidFill>
                  <a:schemeClr val="tx1">
                    <a:tint val="75000"/>
                  </a:schemeClr>
                </a:solidFill>
              </a:defRPr>
            </a:lvl9pPr>
          </a:lstStyle>
          <a:p>
            <a:r>
              <a:rPr lang="nb-NO"/>
              <a:t>Edit </a:t>
            </a:r>
            <a:r>
              <a:rPr lang="nb-NO" err="1"/>
              <a:t>this</a:t>
            </a:r>
            <a:r>
              <a:rPr lang="nb-NO"/>
              <a:t> </a:t>
            </a:r>
            <a:r>
              <a:rPr lang="nb-NO" err="1"/>
              <a:t>text</a:t>
            </a:r>
            <a:endParaRPr lang="nb-NO"/>
          </a:p>
        </p:txBody>
      </p:sp>
    </p:spTree>
    <p:extLst>
      <p:ext uri="{BB962C8B-B14F-4D97-AF65-F5344CB8AC3E}">
        <p14:creationId xmlns:p14="http://schemas.microsoft.com/office/powerpoint/2010/main" val="313051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17"/>
        <p:cNvGrpSpPr/>
        <p:nvPr/>
      </p:nvGrpSpPr>
      <p:grpSpPr>
        <a:xfrm>
          <a:off x="0" y="0"/>
          <a:ext cx="0" cy="0"/>
          <a:chOff x="0" y="0"/>
          <a:chExt cx="0" cy="0"/>
        </a:xfrm>
      </p:grpSpPr>
      <p:sp>
        <p:nvSpPr>
          <p:cNvPr id="118" name="Google Shape;118;p52"/>
          <p:cNvSpPr>
            <a:spLocks noGrp="1"/>
          </p:cNvSpPr>
          <p:nvPr>
            <p:ph type="pic" idx="2"/>
          </p:nvPr>
        </p:nvSpPr>
        <p:spPr>
          <a:xfrm>
            <a:off x="1553028" y="0"/>
            <a:ext cx="16734972" cy="5379495"/>
          </a:xfrm>
          <a:prstGeom prst="rect">
            <a:avLst/>
          </a:prstGeom>
          <a:solidFill>
            <a:srgbClr val="353535">
              <a:alpha val="11764"/>
            </a:srgbClr>
          </a:solidFill>
          <a:ln>
            <a:noFill/>
          </a:ln>
        </p:spPr>
      </p:sp>
      <p:sp>
        <p:nvSpPr>
          <p:cNvPr id="119" name="Google Shape;119;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20" name="Google Shape;120;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22"/>
        <p:cNvGrpSpPr/>
        <p:nvPr/>
      </p:nvGrpSpPr>
      <p:grpSpPr>
        <a:xfrm>
          <a:off x="0" y="0"/>
          <a:ext cx="0" cy="0"/>
          <a:chOff x="0" y="0"/>
          <a:chExt cx="0" cy="0"/>
        </a:xfrm>
      </p:grpSpPr>
      <p:sp>
        <p:nvSpPr>
          <p:cNvPr id="123" name="Google Shape;123;p53"/>
          <p:cNvSpPr>
            <a:spLocks noGrp="1"/>
          </p:cNvSpPr>
          <p:nvPr>
            <p:ph type="pic" idx="2"/>
          </p:nvPr>
        </p:nvSpPr>
        <p:spPr>
          <a:xfrm>
            <a:off x="0" y="0"/>
            <a:ext cx="6698918" cy="6698919"/>
          </a:xfrm>
          <a:prstGeom prst="rect">
            <a:avLst/>
          </a:prstGeom>
          <a:solidFill>
            <a:srgbClr val="353535">
              <a:alpha val="11764"/>
            </a:srgbClr>
          </a:solidFill>
          <a:ln>
            <a:noFill/>
          </a:ln>
        </p:spPr>
      </p:sp>
      <p:sp>
        <p:nvSpPr>
          <p:cNvPr id="124" name="Google Shape;124;p53"/>
          <p:cNvSpPr>
            <a:spLocks noGrp="1"/>
          </p:cNvSpPr>
          <p:nvPr>
            <p:ph type="pic" idx="3"/>
          </p:nvPr>
        </p:nvSpPr>
        <p:spPr>
          <a:xfrm>
            <a:off x="4279192" y="4287009"/>
            <a:ext cx="4798110" cy="4798111"/>
          </a:xfrm>
          <a:prstGeom prst="rect">
            <a:avLst/>
          </a:prstGeom>
          <a:solidFill>
            <a:srgbClr val="353535">
              <a:alpha val="11764"/>
            </a:srgbClr>
          </a:solidFill>
          <a:ln>
            <a:noFill/>
          </a:ln>
        </p:spPr>
      </p:sp>
      <p:sp>
        <p:nvSpPr>
          <p:cNvPr id="125" name="Google Shape;125;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26" name="Google Shape;126;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28"/>
        <p:cNvGrpSpPr/>
        <p:nvPr/>
      </p:nvGrpSpPr>
      <p:grpSpPr>
        <a:xfrm>
          <a:off x="0" y="0"/>
          <a:ext cx="0" cy="0"/>
          <a:chOff x="0" y="0"/>
          <a:chExt cx="0" cy="0"/>
        </a:xfrm>
      </p:grpSpPr>
      <p:sp>
        <p:nvSpPr>
          <p:cNvPr id="129" name="Google Shape;129;p54"/>
          <p:cNvSpPr>
            <a:spLocks noGrp="1"/>
          </p:cNvSpPr>
          <p:nvPr>
            <p:ph type="pic" idx="2"/>
          </p:nvPr>
        </p:nvSpPr>
        <p:spPr>
          <a:xfrm>
            <a:off x="6907700" y="3429529"/>
            <a:ext cx="3466042" cy="3429529"/>
          </a:xfrm>
          <a:prstGeom prst="rect">
            <a:avLst/>
          </a:prstGeom>
          <a:solidFill>
            <a:srgbClr val="353535">
              <a:alpha val="11764"/>
            </a:srgbClr>
          </a:solidFill>
          <a:ln>
            <a:noFill/>
          </a:ln>
        </p:spPr>
      </p:sp>
      <p:sp>
        <p:nvSpPr>
          <p:cNvPr id="130" name="Google Shape;130;p54"/>
          <p:cNvSpPr>
            <a:spLocks noGrp="1"/>
          </p:cNvSpPr>
          <p:nvPr>
            <p:ph type="pic" idx="3"/>
          </p:nvPr>
        </p:nvSpPr>
        <p:spPr>
          <a:xfrm>
            <a:off x="-24384" y="0"/>
            <a:ext cx="3466042" cy="3429529"/>
          </a:xfrm>
          <a:prstGeom prst="rect">
            <a:avLst/>
          </a:prstGeom>
          <a:solidFill>
            <a:srgbClr val="353535">
              <a:alpha val="11764"/>
            </a:srgbClr>
          </a:solidFill>
          <a:ln>
            <a:noFill/>
          </a:ln>
        </p:spPr>
      </p:sp>
      <p:sp>
        <p:nvSpPr>
          <p:cNvPr id="131" name="Google Shape;131;p54"/>
          <p:cNvSpPr>
            <a:spLocks noGrp="1"/>
          </p:cNvSpPr>
          <p:nvPr>
            <p:ph type="pic" idx="4"/>
          </p:nvPr>
        </p:nvSpPr>
        <p:spPr>
          <a:xfrm>
            <a:off x="3441658" y="3429529"/>
            <a:ext cx="3466042" cy="3429529"/>
          </a:xfrm>
          <a:prstGeom prst="rect">
            <a:avLst/>
          </a:prstGeom>
          <a:solidFill>
            <a:srgbClr val="353535">
              <a:alpha val="11764"/>
            </a:srgbClr>
          </a:solidFill>
          <a:ln>
            <a:noFill/>
          </a:ln>
        </p:spPr>
      </p:sp>
      <p:sp>
        <p:nvSpPr>
          <p:cNvPr id="132" name="Google Shape;132;p54"/>
          <p:cNvSpPr>
            <a:spLocks noGrp="1"/>
          </p:cNvSpPr>
          <p:nvPr>
            <p:ph type="pic" idx="5"/>
          </p:nvPr>
        </p:nvSpPr>
        <p:spPr>
          <a:xfrm>
            <a:off x="-24384" y="3429529"/>
            <a:ext cx="3466042" cy="3429529"/>
          </a:xfrm>
          <a:prstGeom prst="rect">
            <a:avLst/>
          </a:prstGeom>
          <a:solidFill>
            <a:srgbClr val="353535">
              <a:alpha val="11764"/>
            </a:srgbClr>
          </a:solidFill>
          <a:ln>
            <a:noFill/>
          </a:ln>
        </p:spPr>
      </p:sp>
      <p:sp>
        <p:nvSpPr>
          <p:cNvPr id="133" name="Google Shape;133;p54"/>
          <p:cNvSpPr>
            <a:spLocks noGrp="1"/>
          </p:cNvSpPr>
          <p:nvPr>
            <p:ph type="pic" idx="6"/>
          </p:nvPr>
        </p:nvSpPr>
        <p:spPr>
          <a:xfrm>
            <a:off x="3441658" y="6859059"/>
            <a:ext cx="3466042" cy="3429529"/>
          </a:xfrm>
          <a:prstGeom prst="rect">
            <a:avLst/>
          </a:prstGeom>
          <a:solidFill>
            <a:srgbClr val="353535">
              <a:alpha val="11764"/>
            </a:srgbClr>
          </a:solidFill>
          <a:ln>
            <a:noFill/>
          </a:ln>
        </p:spPr>
      </p:sp>
      <p:sp>
        <p:nvSpPr>
          <p:cNvPr id="134" name="Google Shape;134;p54"/>
          <p:cNvSpPr>
            <a:spLocks noGrp="1"/>
          </p:cNvSpPr>
          <p:nvPr>
            <p:ph type="pic" idx="7"/>
          </p:nvPr>
        </p:nvSpPr>
        <p:spPr>
          <a:xfrm>
            <a:off x="-24384" y="6859059"/>
            <a:ext cx="3466042" cy="3429529"/>
          </a:xfrm>
          <a:prstGeom prst="rect">
            <a:avLst/>
          </a:prstGeom>
          <a:solidFill>
            <a:srgbClr val="353535">
              <a:alpha val="11764"/>
            </a:srgbClr>
          </a:solidFill>
          <a:ln>
            <a:noFill/>
          </a:ln>
        </p:spPr>
      </p:sp>
      <p:sp>
        <p:nvSpPr>
          <p:cNvPr id="135" name="Google Shape;135;p5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36" name="Google Shape;136;p5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38"/>
        <p:cNvGrpSpPr/>
        <p:nvPr/>
      </p:nvGrpSpPr>
      <p:grpSpPr>
        <a:xfrm>
          <a:off x="0" y="0"/>
          <a:ext cx="0" cy="0"/>
          <a:chOff x="0" y="0"/>
          <a:chExt cx="0" cy="0"/>
        </a:xfrm>
      </p:grpSpPr>
      <p:sp>
        <p:nvSpPr>
          <p:cNvPr id="139" name="Google Shape;139;p55"/>
          <p:cNvSpPr>
            <a:spLocks noGrp="1"/>
          </p:cNvSpPr>
          <p:nvPr>
            <p:ph type="pic" idx="2"/>
          </p:nvPr>
        </p:nvSpPr>
        <p:spPr>
          <a:xfrm>
            <a:off x="11359170" y="0"/>
            <a:ext cx="2271834" cy="2247901"/>
          </a:xfrm>
          <a:prstGeom prst="rect">
            <a:avLst/>
          </a:prstGeom>
          <a:solidFill>
            <a:srgbClr val="353535">
              <a:alpha val="11764"/>
            </a:srgbClr>
          </a:solidFill>
          <a:ln>
            <a:noFill/>
          </a:ln>
        </p:spPr>
      </p:sp>
      <p:sp>
        <p:nvSpPr>
          <p:cNvPr id="140" name="Google Shape;140;p55"/>
          <p:cNvSpPr>
            <a:spLocks noGrp="1"/>
          </p:cNvSpPr>
          <p:nvPr>
            <p:ph type="pic" idx="3"/>
          </p:nvPr>
        </p:nvSpPr>
        <p:spPr>
          <a:xfrm>
            <a:off x="9087336" y="0"/>
            <a:ext cx="2271834" cy="2247901"/>
          </a:xfrm>
          <a:prstGeom prst="rect">
            <a:avLst/>
          </a:prstGeom>
          <a:solidFill>
            <a:srgbClr val="353535">
              <a:alpha val="11764"/>
            </a:srgbClr>
          </a:solidFill>
          <a:ln>
            <a:noFill/>
          </a:ln>
        </p:spPr>
      </p:sp>
      <p:sp>
        <p:nvSpPr>
          <p:cNvPr id="141" name="Google Shape;141;p55"/>
          <p:cNvSpPr>
            <a:spLocks noGrp="1"/>
          </p:cNvSpPr>
          <p:nvPr>
            <p:ph type="pic" idx="4"/>
          </p:nvPr>
        </p:nvSpPr>
        <p:spPr>
          <a:xfrm>
            <a:off x="6815502" y="0"/>
            <a:ext cx="2271834" cy="2247901"/>
          </a:xfrm>
          <a:prstGeom prst="rect">
            <a:avLst/>
          </a:prstGeom>
          <a:solidFill>
            <a:srgbClr val="353535">
              <a:alpha val="11764"/>
            </a:srgbClr>
          </a:solidFill>
          <a:ln>
            <a:noFill/>
          </a:ln>
        </p:spPr>
      </p:sp>
      <p:sp>
        <p:nvSpPr>
          <p:cNvPr id="142" name="Google Shape;142;p55"/>
          <p:cNvSpPr>
            <a:spLocks noGrp="1"/>
          </p:cNvSpPr>
          <p:nvPr>
            <p:ph type="pic" idx="5"/>
          </p:nvPr>
        </p:nvSpPr>
        <p:spPr>
          <a:xfrm>
            <a:off x="4543668" y="0"/>
            <a:ext cx="2271834" cy="2247901"/>
          </a:xfrm>
          <a:prstGeom prst="rect">
            <a:avLst/>
          </a:prstGeom>
          <a:solidFill>
            <a:srgbClr val="353535">
              <a:alpha val="11764"/>
            </a:srgbClr>
          </a:solidFill>
          <a:ln>
            <a:noFill/>
          </a:ln>
        </p:spPr>
      </p:sp>
      <p:sp>
        <p:nvSpPr>
          <p:cNvPr id="143" name="Google Shape;143;p55"/>
          <p:cNvSpPr>
            <a:spLocks noGrp="1"/>
          </p:cNvSpPr>
          <p:nvPr>
            <p:ph type="pic" idx="6"/>
          </p:nvPr>
        </p:nvSpPr>
        <p:spPr>
          <a:xfrm>
            <a:off x="2271834" y="0"/>
            <a:ext cx="2271834" cy="2247901"/>
          </a:xfrm>
          <a:prstGeom prst="rect">
            <a:avLst/>
          </a:prstGeom>
          <a:solidFill>
            <a:srgbClr val="353535">
              <a:alpha val="11764"/>
            </a:srgbClr>
          </a:solidFill>
          <a:ln>
            <a:noFill/>
          </a:ln>
        </p:spPr>
      </p:sp>
      <p:sp>
        <p:nvSpPr>
          <p:cNvPr id="144" name="Google Shape;144;p55"/>
          <p:cNvSpPr>
            <a:spLocks noGrp="1"/>
          </p:cNvSpPr>
          <p:nvPr>
            <p:ph type="pic" idx="7"/>
          </p:nvPr>
        </p:nvSpPr>
        <p:spPr>
          <a:xfrm>
            <a:off x="0" y="0"/>
            <a:ext cx="2271834" cy="2247901"/>
          </a:xfrm>
          <a:prstGeom prst="rect">
            <a:avLst/>
          </a:prstGeom>
          <a:solidFill>
            <a:srgbClr val="353535">
              <a:alpha val="11764"/>
            </a:srgbClr>
          </a:solidFill>
          <a:ln>
            <a:noFill/>
          </a:ln>
        </p:spPr>
      </p:sp>
      <p:sp>
        <p:nvSpPr>
          <p:cNvPr id="145" name="Google Shape;145;p55"/>
          <p:cNvSpPr>
            <a:spLocks noGrp="1"/>
          </p:cNvSpPr>
          <p:nvPr>
            <p:ph type="pic" idx="8"/>
          </p:nvPr>
        </p:nvSpPr>
        <p:spPr>
          <a:xfrm>
            <a:off x="9087336" y="2247901"/>
            <a:ext cx="2271834" cy="2247901"/>
          </a:xfrm>
          <a:prstGeom prst="rect">
            <a:avLst/>
          </a:prstGeom>
          <a:solidFill>
            <a:srgbClr val="353535">
              <a:alpha val="11764"/>
            </a:srgbClr>
          </a:solidFill>
          <a:ln>
            <a:noFill/>
          </a:ln>
        </p:spPr>
      </p:sp>
      <p:sp>
        <p:nvSpPr>
          <p:cNvPr id="146" name="Google Shape;146;p55"/>
          <p:cNvSpPr>
            <a:spLocks noGrp="1"/>
          </p:cNvSpPr>
          <p:nvPr>
            <p:ph type="pic" idx="9"/>
          </p:nvPr>
        </p:nvSpPr>
        <p:spPr>
          <a:xfrm>
            <a:off x="6815502" y="2247901"/>
            <a:ext cx="2271834" cy="2247901"/>
          </a:xfrm>
          <a:prstGeom prst="rect">
            <a:avLst/>
          </a:prstGeom>
          <a:solidFill>
            <a:srgbClr val="353535">
              <a:alpha val="11764"/>
            </a:srgbClr>
          </a:solidFill>
          <a:ln>
            <a:noFill/>
          </a:ln>
        </p:spPr>
      </p:sp>
      <p:sp>
        <p:nvSpPr>
          <p:cNvPr id="147" name="Google Shape;147;p55"/>
          <p:cNvSpPr>
            <a:spLocks noGrp="1"/>
          </p:cNvSpPr>
          <p:nvPr>
            <p:ph type="pic" idx="13"/>
          </p:nvPr>
        </p:nvSpPr>
        <p:spPr>
          <a:xfrm>
            <a:off x="4543668" y="2247901"/>
            <a:ext cx="2271834" cy="2247901"/>
          </a:xfrm>
          <a:prstGeom prst="rect">
            <a:avLst/>
          </a:prstGeom>
          <a:solidFill>
            <a:srgbClr val="353535">
              <a:alpha val="11764"/>
            </a:srgbClr>
          </a:solidFill>
          <a:ln>
            <a:noFill/>
          </a:ln>
        </p:spPr>
      </p:sp>
      <p:sp>
        <p:nvSpPr>
          <p:cNvPr id="148" name="Google Shape;148;p55"/>
          <p:cNvSpPr>
            <a:spLocks noGrp="1"/>
          </p:cNvSpPr>
          <p:nvPr>
            <p:ph type="pic" idx="14"/>
          </p:nvPr>
        </p:nvSpPr>
        <p:spPr>
          <a:xfrm>
            <a:off x="2271834" y="2247901"/>
            <a:ext cx="2271834" cy="2247901"/>
          </a:xfrm>
          <a:prstGeom prst="rect">
            <a:avLst/>
          </a:prstGeom>
          <a:solidFill>
            <a:srgbClr val="353535">
              <a:alpha val="11764"/>
            </a:srgbClr>
          </a:solidFill>
          <a:ln>
            <a:noFill/>
          </a:ln>
        </p:spPr>
      </p:sp>
      <p:sp>
        <p:nvSpPr>
          <p:cNvPr id="149" name="Google Shape;149;p55"/>
          <p:cNvSpPr>
            <a:spLocks noGrp="1"/>
          </p:cNvSpPr>
          <p:nvPr>
            <p:ph type="pic" idx="15"/>
          </p:nvPr>
        </p:nvSpPr>
        <p:spPr>
          <a:xfrm>
            <a:off x="0" y="2247901"/>
            <a:ext cx="2271834" cy="2247901"/>
          </a:xfrm>
          <a:prstGeom prst="rect">
            <a:avLst/>
          </a:prstGeom>
          <a:solidFill>
            <a:srgbClr val="353535">
              <a:alpha val="11764"/>
            </a:srgbClr>
          </a:solidFill>
          <a:ln>
            <a:noFill/>
          </a:ln>
        </p:spPr>
      </p:sp>
      <p:sp>
        <p:nvSpPr>
          <p:cNvPr id="150" name="Google Shape;150;p55"/>
          <p:cNvSpPr>
            <a:spLocks noGrp="1"/>
          </p:cNvSpPr>
          <p:nvPr>
            <p:ph type="pic" idx="16"/>
          </p:nvPr>
        </p:nvSpPr>
        <p:spPr>
          <a:xfrm>
            <a:off x="4543668" y="4495802"/>
            <a:ext cx="2271834" cy="2247901"/>
          </a:xfrm>
          <a:prstGeom prst="rect">
            <a:avLst/>
          </a:prstGeom>
          <a:solidFill>
            <a:srgbClr val="353535">
              <a:alpha val="11764"/>
            </a:srgbClr>
          </a:solidFill>
          <a:ln>
            <a:noFill/>
          </a:ln>
        </p:spPr>
      </p:sp>
      <p:sp>
        <p:nvSpPr>
          <p:cNvPr id="151" name="Google Shape;151;p55"/>
          <p:cNvSpPr>
            <a:spLocks noGrp="1"/>
          </p:cNvSpPr>
          <p:nvPr>
            <p:ph type="pic" idx="17"/>
          </p:nvPr>
        </p:nvSpPr>
        <p:spPr>
          <a:xfrm>
            <a:off x="2271834" y="4495802"/>
            <a:ext cx="2271834" cy="2247901"/>
          </a:xfrm>
          <a:prstGeom prst="rect">
            <a:avLst/>
          </a:prstGeom>
          <a:solidFill>
            <a:srgbClr val="353535">
              <a:alpha val="11764"/>
            </a:srgbClr>
          </a:solidFill>
          <a:ln>
            <a:noFill/>
          </a:ln>
        </p:spPr>
      </p:sp>
      <p:sp>
        <p:nvSpPr>
          <p:cNvPr id="152" name="Google Shape;152;p55"/>
          <p:cNvSpPr>
            <a:spLocks noGrp="1"/>
          </p:cNvSpPr>
          <p:nvPr>
            <p:ph type="pic" idx="18"/>
          </p:nvPr>
        </p:nvSpPr>
        <p:spPr>
          <a:xfrm>
            <a:off x="0" y="4495802"/>
            <a:ext cx="2271834" cy="2247901"/>
          </a:xfrm>
          <a:prstGeom prst="rect">
            <a:avLst/>
          </a:prstGeom>
          <a:solidFill>
            <a:srgbClr val="353535">
              <a:alpha val="11764"/>
            </a:srgbClr>
          </a:solidFill>
          <a:ln>
            <a:noFill/>
          </a:ln>
        </p:spPr>
      </p:sp>
      <p:sp>
        <p:nvSpPr>
          <p:cNvPr id="153" name="Google Shape;153;p55"/>
          <p:cNvSpPr>
            <a:spLocks noGrp="1"/>
          </p:cNvSpPr>
          <p:nvPr>
            <p:ph type="pic" idx="19"/>
          </p:nvPr>
        </p:nvSpPr>
        <p:spPr>
          <a:xfrm>
            <a:off x="0" y="6743703"/>
            <a:ext cx="2271834" cy="2247901"/>
          </a:xfrm>
          <a:prstGeom prst="rect">
            <a:avLst/>
          </a:prstGeom>
          <a:solidFill>
            <a:srgbClr val="353535">
              <a:alpha val="11764"/>
            </a:srgbClr>
          </a:solidFill>
          <a:ln>
            <a:noFill/>
          </a:ln>
        </p:spPr>
      </p:sp>
      <p:sp>
        <p:nvSpPr>
          <p:cNvPr id="154" name="Google Shape;154;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55" name="Google Shape;155;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57"/>
        <p:cNvGrpSpPr/>
        <p:nvPr/>
      </p:nvGrpSpPr>
      <p:grpSpPr>
        <a:xfrm>
          <a:off x="0" y="0"/>
          <a:ext cx="0" cy="0"/>
          <a:chOff x="0" y="0"/>
          <a:chExt cx="0" cy="0"/>
        </a:xfrm>
      </p:grpSpPr>
      <p:sp>
        <p:nvSpPr>
          <p:cNvPr id="158" name="Google Shape;158;p56"/>
          <p:cNvSpPr>
            <a:spLocks noGrp="1"/>
          </p:cNvSpPr>
          <p:nvPr>
            <p:ph type="pic" idx="2"/>
          </p:nvPr>
        </p:nvSpPr>
        <p:spPr>
          <a:xfrm>
            <a:off x="2076448" y="0"/>
            <a:ext cx="3975907" cy="10288588"/>
          </a:xfrm>
          <a:prstGeom prst="rect">
            <a:avLst/>
          </a:prstGeom>
          <a:solidFill>
            <a:srgbClr val="353535">
              <a:alpha val="11764"/>
            </a:srgbClr>
          </a:solidFill>
          <a:ln>
            <a:noFill/>
          </a:ln>
        </p:spPr>
      </p:sp>
      <p:sp>
        <p:nvSpPr>
          <p:cNvPr id="159" name="Google Shape;159;p56"/>
          <p:cNvSpPr>
            <a:spLocks noGrp="1"/>
          </p:cNvSpPr>
          <p:nvPr>
            <p:ph type="pic" idx="3"/>
          </p:nvPr>
        </p:nvSpPr>
        <p:spPr>
          <a:xfrm>
            <a:off x="6052354" y="0"/>
            <a:ext cx="3975907" cy="10288588"/>
          </a:xfrm>
          <a:prstGeom prst="rect">
            <a:avLst/>
          </a:prstGeom>
          <a:solidFill>
            <a:srgbClr val="353535">
              <a:alpha val="11764"/>
            </a:srgbClr>
          </a:solidFill>
          <a:ln>
            <a:noFill/>
          </a:ln>
        </p:spPr>
      </p:sp>
      <p:sp>
        <p:nvSpPr>
          <p:cNvPr id="160" name="Google Shape;160;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61" name="Google Shape;161;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63"/>
        <p:cNvGrpSpPr/>
        <p:nvPr/>
      </p:nvGrpSpPr>
      <p:grpSpPr>
        <a:xfrm>
          <a:off x="0" y="0"/>
          <a:ext cx="0" cy="0"/>
          <a:chOff x="0" y="0"/>
          <a:chExt cx="0" cy="0"/>
        </a:xfrm>
      </p:grpSpPr>
      <p:sp>
        <p:nvSpPr>
          <p:cNvPr id="164" name="Google Shape;164;p57"/>
          <p:cNvSpPr>
            <a:spLocks noGrp="1"/>
          </p:cNvSpPr>
          <p:nvPr>
            <p:ph type="pic" idx="2"/>
          </p:nvPr>
        </p:nvSpPr>
        <p:spPr>
          <a:xfrm>
            <a:off x="2457449" y="0"/>
            <a:ext cx="5485374" cy="10288588"/>
          </a:xfrm>
          <a:prstGeom prst="rect">
            <a:avLst/>
          </a:prstGeom>
          <a:solidFill>
            <a:srgbClr val="353535">
              <a:alpha val="11764"/>
            </a:srgbClr>
          </a:solidFill>
          <a:ln>
            <a:noFill/>
          </a:ln>
        </p:spPr>
      </p:sp>
      <p:sp>
        <p:nvSpPr>
          <p:cNvPr id="165" name="Google Shape;165;p57"/>
          <p:cNvSpPr>
            <a:spLocks noGrp="1"/>
          </p:cNvSpPr>
          <p:nvPr>
            <p:ph type="pic" idx="3"/>
          </p:nvPr>
        </p:nvSpPr>
        <p:spPr>
          <a:xfrm>
            <a:off x="0" y="0"/>
            <a:ext cx="2457448" cy="10288588"/>
          </a:xfrm>
          <a:prstGeom prst="rect">
            <a:avLst/>
          </a:prstGeom>
          <a:solidFill>
            <a:srgbClr val="353535">
              <a:alpha val="11764"/>
            </a:srgbClr>
          </a:solidFill>
          <a:ln>
            <a:noFill/>
          </a:ln>
        </p:spPr>
      </p:sp>
      <p:sp>
        <p:nvSpPr>
          <p:cNvPr id="166" name="Google Shape;166;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67" name="Google Shape;167;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72"/>
        <p:cNvGrpSpPr/>
        <p:nvPr/>
      </p:nvGrpSpPr>
      <p:grpSpPr>
        <a:xfrm>
          <a:off x="0" y="0"/>
          <a:ext cx="0" cy="0"/>
          <a:chOff x="0" y="0"/>
          <a:chExt cx="0" cy="0"/>
        </a:xfrm>
      </p:grpSpPr>
      <p:sp>
        <p:nvSpPr>
          <p:cNvPr id="173" name="Google Shape;173;p59"/>
          <p:cNvSpPr>
            <a:spLocks noGrp="1"/>
          </p:cNvSpPr>
          <p:nvPr>
            <p:ph type="pic" idx="2"/>
          </p:nvPr>
        </p:nvSpPr>
        <p:spPr>
          <a:xfrm>
            <a:off x="-1" y="0"/>
            <a:ext cx="11799269" cy="10288588"/>
          </a:xfrm>
          <a:prstGeom prst="rect">
            <a:avLst/>
          </a:prstGeom>
          <a:solidFill>
            <a:srgbClr val="353535">
              <a:alpha val="11764"/>
            </a:srgbClr>
          </a:solidFill>
          <a:ln>
            <a:noFill/>
          </a:ln>
        </p:spPr>
      </p:sp>
      <p:sp>
        <p:nvSpPr>
          <p:cNvPr id="174" name="Google Shape;17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75" name="Google Shape;17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7"/>
        <p:cNvGrpSpPr/>
        <p:nvPr/>
      </p:nvGrpSpPr>
      <p:grpSpPr>
        <a:xfrm>
          <a:off x="0" y="0"/>
          <a:ext cx="0" cy="0"/>
          <a:chOff x="0" y="0"/>
          <a:chExt cx="0" cy="0"/>
        </a:xfrm>
      </p:grpSpPr>
      <p:sp>
        <p:nvSpPr>
          <p:cNvPr id="178" name="Google Shape;178;p60"/>
          <p:cNvSpPr>
            <a:spLocks noGrp="1"/>
          </p:cNvSpPr>
          <p:nvPr>
            <p:ph type="pic" idx="2"/>
          </p:nvPr>
        </p:nvSpPr>
        <p:spPr>
          <a:xfrm>
            <a:off x="8655168" y="3482292"/>
            <a:ext cx="5777441" cy="5788744"/>
          </a:xfrm>
          <a:prstGeom prst="rect">
            <a:avLst/>
          </a:prstGeom>
          <a:solidFill>
            <a:srgbClr val="353535">
              <a:alpha val="11764"/>
            </a:srgbClr>
          </a:solidFill>
          <a:ln>
            <a:noFill/>
          </a:ln>
        </p:spPr>
      </p:sp>
      <p:sp>
        <p:nvSpPr>
          <p:cNvPr id="179" name="Google Shape;179;p60"/>
          <p:cNvSpPr>
            <a:spLocks noGrp="1"/>
          </p:cNvSpPr>
          <p:nvPr>
            <p:ph type="pic" idx="3"/>
          </p:nvPr>
        </p:nvSpPr>
        <p:spPr>
          <a:xfrm>
            <a:off x="11334720" y="0"/>
            <a:ext cx="6953280" cy="10288588"/>
          </a:xfrm>
          <a:prstGeom prst="rect">
            <a:avLst/>
          </a:prstGeom>
          <a:solidFill>
            <a:srgbClr val="353535">
              <a:alpha val="11764"/>
            </a:srgbClr>
          </a:solidFill>
          <a:ln>
            <a:noFill/>
          </a:ln>
        </p:spPr>
      </p:sp>
      <p:sp>
        <p:nvSpPr>
          <p:cNvPr id="180" name="Google Shape;180;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81" name="Google Shape;181;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2" name="Google Shape;182;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83"/>
        <p:cNvGrpSpPr/>
        <p:nvPr/>
      </p:nvGrpSpPr>
      <p:grpSpPr>
        <a:xfrm>
          <a:off x="0" y="0"/>
          <a:ext cx="0" cy="0"/>
          <a:chOff x="0" y="0"/>
          <a:chExt cx="0" cy="0"/>
        </a:xfrm>
      </p:grpSpPr>
      <p:sp>
        <p:nvSpPr>
          <p:cNvPr id="184" name="Google Shape;184;p61"/>
          <p:cNvSpPr>
            <a:spLocks noGrp="1"/>
          </p:cNvSpPr>
          <p:nvPr>
            <p:ph type="pic" idx="2"/>
          </p:nvPr>
        </p:nvSpPr>
        <p:spPr>
          <a:xfrm>
            <a:off x="11334720" y="0"/>
            <a:ext cx="6953280" cy="10288588"/>
          </a:xfrm>
          <a:prstGeom prst="rect">
            <a:avLst/>
          </a:prstGeom>
          <a:solidFill>
            <a:srgbClr val="353535">
              <a:alpha val="11764"/>
            </a:srgbClr>
          </a:solidFill>
          <a:ln>
            <a:noFill/>
          </a:ln>
        </p:spPr>
      </p:sp>
      <p:sp>
        <p:nvSpPr>
          <p:cNvPr id="185" name="Google Shape;185;p61"/>
          <p:cNvSpPr>
            <a:spLocks noGrp="1"/>
          </p:cNvSpPr>
          <p:nvPr>
            <p:ph type="pic" idx="3"/>
          </p:nvPr>
        </p:nvSpPr>
        <p:spPr>
          <a:xfrm>
            <a:off x="8937817" y="3459679"/>
            <a:ext cx="5212135" cy="5845278"/>
          </a:xfrm>
          <a:prstGeom prst="rect">
            <a:avLst/>
          </a:prstGeom>
          <a:solidFill>
            <a:srgbClr val="353535">
              <a:alpha val="11764"/>
            </a:srgbClr>
          </a:solidFill>
          <a:ln>
            <a:noFill/>
          </a:ln>
        </p:spPr>
      </p:sp>
      <p:sp>
        <p:nvSpPr>
          <p:cNvPr id="186" name="Google Shape;186;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87" name="Google Shape;187;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8" name="Google Shape;188;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0"/>
        <p:cNvGrpSpPr/>
        <p:nvPr/>
      </p:nvGrpSpPr>
      <p:grpSpPr>
        <a:xfrm>
          <a:off x="0" y="0"/>
          <a:ext cx="0" cy="0"/>
          <a:chOff x="0" y="0"/>
          <a:chExt cx="0" cy="0"/>
        </a:xfrm>
      </p:grpSpPr>
      <p:sp>
        <p:nvSpPr>
          <p:cNvPr id="21" name="Google Shape;21;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lt2"/>
                </a:solidFill>
                <a:latin typeface="Open Sans"/>
                <a:ea typeface="Open Sans"/>
                <a:cs typeface="Open Sans"/>
                <a:sym typeface="Open Sans"/>
              </a:rPr>
              <a:t>‹#›</a:t>
            </a:fld>
            <a:endParaRPr sz="1600" b="0" i="0">
              <a:solidFill>
                <a:schemeClr val="lt2"/>
              </a:solidFill>
              <a:latin typeface="Open Sans"/>
              <a:ea typeface="Open Sans"/>
              <a:cs typeface="Open Sans"/>
              <a:sym typeface="Open Sans"/>
            </a:endParaRPr>
          </a:p>
        </p:txBody>
      </p:sp>
      <p:cxnSp>
        <p:nvCxnSpPr>
          <p:cNvPr id="22" name="Google Shape;22;p29"/>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89"/>
        <p:cNvGrpSpPr/>
        <p:nvPr/>
      </p:nvGrpSpPr>
      <p:grpSpPr>
        <a:xfrm>
          <a:off x="0" y="0"/>
          <a:ext cx="0" cy="0"/>
          <a:chOff x="0" y="0"/>
          <a:chExt cx="0" cy="0"/>
        </a:xfrm>
      </p:grpSpPr>
      <p:sp>
        <p:nvSpPr>
          <p:cNvPr id="190" name="Google Shape;190;p62"/>
          <p:cNvSpPr>
            <a:spLocks noGrp="1"/>
          </p:cNvSpPr>
          <p:nvPr>
            <p:ph type="pic" idx="2"/>
          </p:nvPr>
        </p:nvSpPr>
        <p:spPr>
          <a:xfrm>
            <a:off x="-17244" y="0"/>
            <a:ext cx="16075035" cy="10288588"/>
          </a:xfrm>
          <a:prstGeom prst="rect">
            <a:avLst/>
          </a:prstGeom>
          <a:solidFill>
            <a:srgbClr val="353535">
              <a:alpha val="11764"/>
            </a:srgbClr>
          </a:solidFill>
          <a:ln>
            <a:noFill/>
          </a:ln>
        </p:spPr>
      </p:sp>
      <p:sp>
        <p:nvSpPr>
          <p:cNvPr id="191" name="Google Shape;191;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92" name="Google Shape;192;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3" name="Google Shape;193;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204"/>
        <p:cNvGrpSpPr/>
        <p:nvPr/>
      </p:nvGrpSpPr>
      <p:grpSpPr>
        <a:xfrm>
          <a:off x="0" y="0"/>
          <a:ext cx="0" cy="0"/>
          <a:chOff x="0" y="0"/>
          <a:chExt cx="0" cy="0"/>
        </a:xfrm>
      </p:grpSpPr>
      <p:sp>
        <p:nvSpPr>
          <p:cNvPr id="205" name="Google Shape;205;p65"/>
          <p:cNvSpPr>
            <a:spLocks noGrp="1"/>
          </p:cNvSpPr>
          <p:nvPr>
            <p:ph type="pic" idx="2"/>
          </p:nvPr>
        </p:nvSpPr>
        <p:spPr>
          <a:xfrm>
            <a:off x="702734" y="2263699"/>
            <a:ext cx="8156496" cy="5561868"/>
          </a:xfrm>
          <a:prstGeom prst="rect">
            <a:avLst/>
          </a:prstGeom>
          <a:solidFill>
            <a:srgbClr val="353535">
              <a:alpha val="11764"/>
            </a:srgbClr>
          </a:solidFill>
          <a:ln>
            <a:noFill/>
          </a:ln>
        </p:spPr>
      </p:sp>
      <p:sp>
        <p:nvSpPr>
          <p:cNvPr id="206" name="Google Shape;206;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207" name="Google Shape;207;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208" name="Google Shape;208;p65"/>
          <p:cNvSpPr>
            <a:spLocks noGrp="1"/>
          </p:cNvSpPr>
          <p:nvPr>
            <p:ph type="pic" idx="3"/>
          </p:nvPr>
        </p:nvSpPr>
        <p:spPr>
          <a:xfrm>
            <a:off x="9411837" y="2263699"/>
            <a:ext cx="8156496" cy="5561868"/>
          </a:xfrm>
          <a:prstGeom prst="rect">
            <a:avLst/>
          </a:prstGeom>
          <a:solidFill>
            <a:srgbClr val="353535">
              <a:alpha val="11764"/>
            </a:srgbClr>
          </a:solid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0"/>
        <p:cNvGrpSpPr/>
        <p:nvPr/>
      </p:nvGrpSpPr>
      <p:grpSpPr>
        <a:xfrm>
          <a:off x="0" y="0"/>
          <a:ext cx="0" cy="0"/>
          <a:chOff x="0" y="0"/>
          <a:chExt cx="0" cy="0"/>
        </a:xfrm>
      </p:grpSpPr>
      <p:sp>
        <p:nvSpPr>
          <p:cNvPr id="211" name="Google Shape;211;p66"/>
          <p:cNvSpPr>
            <a:spLocks noGrp="1"/>
          </p:cNvSpPr>
          <p:nvPr>
            <p:ph type="pic" idx="2"/>
          </p:nvPr>
        </p:nvSpPr>
        <p:spPr>
          <a:xfrm>
            <a:off x="0" y="0"/>
            <a:ext cx="5144294" cy="5144294"/>
          </a:xfrm>
          <a:prstGeom prst="rect">
            <a:avLst/>
          </a:prstGeom>
          <a:solidFill>
            <a:srgbClr val="353535">
              <a:alpha val="11764"/>
            </a:srgbClr>
          </a:solidFill>
          <a:ln>
            <a:noFill/>
          </a:ln>
        </p:spPr>
      </p:sp>
      <p:sp>
        <p:nvSpPr>
          <p:cNvPr id="212" name="Google Shape;212;p66"/>
          <p:cNvSpPr>
            <a:spLocks noGrp="1"/>
          </p:cNvSpPr>
          <p:nvPr>
            <p:ph type="pic" idx="3"/>
          </p:nvPr>
        </p:nvSpPr>
        <p:spPr>
          <a:xfrm>
            <a:off x="0" y="5144294"/>
            <a:ext cx="5144294" cy="5144294"/>
          </a:xfrm>
          <a:prstGeom prst="rect">
            <a:avLst/>
          </a:prstGeom>
          <a:solidFill>
            <a:srgbClr val="353535">
              <a:alpha val="11764"/>
            </a:srgbClr>
          </a:solidFill>
          <a:ln>
            <a:noFill/>
          </a:ln>
        </p:spPr>
      </p:sp>
      <p:sp>
        <p:nvSpPr>
          <p:cNvPr id="213" name="Google Shape;213;p66"/>
          <p:cNvSpPr>
            <a:spLocks noGrp="1"/>
          </p:cNvSpPr>
          <p:nvPr>
            <p:ph type="pic" idx="4"/>
          </p:nvPr>
        </p:nvSpPr>
        <p:spPr>
          <a:xfrm>
            <a:off x="5144294" y="0"/>
            <a:ext cx="5144294" cy="5144294"/>
          </a:xfrm>
          <a:prstGeom prst="rect">
            <a:avLst/>
          </a:prstGeom>
          <a:solidFill>
            <a:srgbClr val="353535">
              <a:alpha val="11764"/>
            </a:srgbClr>
          </a:solidFill>
          <a:ln>
            <a:noFill/>
          </a:ln>
        </p:spPr>
      </p:sp>
      <p:sp>
        <p:nvSpPr>
          <p:cNvPr id="214" name="Google Shape;214;p66"/>
          <p:cNvSpPr>
            <a:spLocks noGrp="1"/>
          </p:cNvSpPr>
          <p:nvPr>
            <p:ph type="pic" idx="5"/>
          </p:nvPr>
        </p:nvSpPr>
        <p:spPr>
          <a:xfrm>
            <a:off x="5144294" y="5144294"/>
            <a:ext cx="5144294" cy="5144294"/>
          </a:xfrm>
          <a:prstGeom prst="rect">
            <a:avLst/>
          </a:prstGeom>
          <a:solidFill>
            <a:srgbClr val="353535">
              <a:alpha val="11764"/>
            </a:srgbClr>
          </a:solidFill>
          <a:ln>
            <a:noFill/>
          </a:ln>
        </p:spPr>
      </p:sp>
      <p:sp>
        <p:nvSpPr>
          <p:cNvPr id="215" name="Google Shape;215;p66"/>
          <p:cNvSpPr>
            <a:spLocks noGrp="1"/>
          </p:cNvSpPr>
          <p:nvPr>
            <p:ph type="pic" idx="6"/>
          </p:nvPr>
        </p:nvSpPr>
        <p:spPr>
          <a:xfrm>
            <a:off x="10288588" y="0"/>
            <a:ext cx="7999412" cy="5144294"/>
          </a:xfrm>
          <a:prstGeom prst="rect">
            <a:avLst/>
          </a:prstGeom>
          <a:solidFill>
            <a:srgbClr val="353535">
              <a:alpha val="11764"/>
            </a:srgbClr>
          </a:solidFill>
          <a:ln>
            <a:noFill/>
          </a:ln>
        </p:spPr>
      </p:sp>
      <p:sp>
        <p:nvSpPr>
          <p:cNvPr id="216" name="Google Shape;216;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217" name="Google Shape;217;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18"/>
        <p:cNvGrpSpPr/>
        <p:nvPr/>
      </p:nvGrpSpPr>
      <p:grpSpPr>
        <a:xfrm>
          <a:off x="0" y="0"/>
          <a:ext cx="0" cy="0"/>
          <a:chOff x="0" y="0"/>
          <a:chExt cx="0" cy="0"/>
        </a:xfrm>
      </p:grpSpPr>
      <p:sp>
        <p:nvSpPr>
          <p:cNvPr id="219" name="Google Shape;219;p67"/>
          <p:cNvSpPr/>
          <p:nvPr/>
        </p:nvSpPr>
        <p:spPr>
          <a:xfrm>
            <a:off x="360000" y="360056"/>
            <a:ext cx="17568000" cy="8583725"/>
          </a:xfrm>
          <a:prstGeom prst="rect">
            <a:avLst/>
          </a:prstGeom>
          <a:solidFill>
            <a:schemeClr val="lt2">
              <a:alpha val="49411"/>
            </a:schemeClr>
          </a:solidFill>
          <a:ln>
            <a:noFill/>
          </a:ln>
        </p:spPr>
        <p:txBody>
          <a:bodyPr spcFirstLastPara="1" wrap="square" lIns="137125" tIns="68550" rIns="137125" bIns="68550" anchor="ctr" anchorCtr="0">
            <a:noAutofit/>
          </a:bodyPr>
          <a:lstStyle/>
          <a:p>
            <a:pPr marL="0" marR="0" lvl="0" indent="0" algn="ctr" rtl="0">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0" name="Google Shape;220;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lvl="1">
              <a:spcBef>
                <a:spcPts val="0"/>
              </a:spcBef>
              <a:spcAft>
                <a:spcPts val="0"/>
              </a:spcAft>
              <a:buSzPts val="1400"/>
              <a:buFont typeface="Arial"/>
              <a:buNone/>
              <a:defRPr sz="1800"/>
            </a:lvl2pPr>
            <a:lvl3pPr lvl="2">
              <a:spcBef>
                <a:spcPts val="0"/>
              </a:spcBef>
              <a:spcAft>
                <a:spcPts val="0"/>
              </a:spcAft>
              <a:buSzPts val="1400"/>
              <a:buFont typeface="Arial"/>
              <a:buNone/>
              <a:defRPr sz="1800"/>
            </a:lvl3pPr>
            <a:lvl4pPr lvl="3">
              <a:spcBef>
                <a:spcPts val="0"/>
              </a:spcBef>
              <a:spcAft>
                <a:spcPts val="0"/>
              </a:spcAft>
              <a:buSzPts val="1400"/>
              <a:buFont typeface="Arial"/>
              <a:buNone/>
              <a:defRPr sz="1800"/>
            </a:lvl4pPr>
            <a:lvl5pPr lvl="4">
              <a:spcBef>
                <a:spcPts val="0"/>
              </a:spcBef>
              <a:spcAft>
                <a:spcPts val="0"/>
              </a:spcAft>
              <a:buSzPts val="1400"/>
              <a:buFont typeface="Arial"/>
              <a:buNone/>
              <a:defRPr sz="1800"/>
            </a:lvl5pPr>
            <a:lvl6pPr lvl="5">
              <a:spcBef>
                <a:spcPts val="0"/>
              </a:spcBef>
              <a:spcAft>
                <a:spcPts val="0"/>
              </a:spcAft>
              <a:buSzPts val="1400"/>
              <a:buFont typeface="Arial"/>
              <a:buNone/>
              <a:defRPr sz="1800"/>
            </a:lvl6pPr>
            <a:lvl7pPr lvl="6">
              <a:spcBef>
                <a:spcPts val="0"/>
              </a:spcBef>
              <a:spcAft>
                <a:spcPts val="0"/>
              </a:spcAft>
              <a:buSzPts val="1400"/>
              <a:buFont typeface="Arial"/>
              <a:buNone/>
              <a:defRPr sz="1800"/>
            </a:lvl7pPr>
            <a:lvl8pPr lvl="7">
              <a:spcBef>
                <a:spcPts val="0"/>
              </a:spcBef>
              <a:spcAft>
                <a:spcPts val="0"/>
              </a:spcAft>
              <a:buSzPts val="1400"/>
              <a:buFont typeface="Arial"/>
              <a:buNone/>
              <a:defRPr sz="1800"/>
            </a:lvl8pPr>
            <a:lvl9pPr lvl="8">
              <a:spcBef>
                <a:spcPts val="0"/>
              </a:spcBef>
              <a:spcAft>
                <a:spcPts val="0"/>
              </a:spcAft>
              <a:buSzPts val="1400"/>
              <a:buFont typeface="Arial"/>
              <a:buNone/>
              <a:defRPr sz="1800"/>
            </a:lvl9pPr>
          </a:lstStyle>
          <a:p>
            <a:endParaRPr/>
          </a:p>
        </p:txBody>
      </p:sp>
      <p:sp>
        <p:nvSpPr>
          <p:cNvPr id="221" name="Google Shape;221;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2"/>
        <p:cNvGrpSpPr/>
        <p:nvPr/>
      </p:nvGrpSpPr>
      <p:grpSpPr>
        <a:xfrm>
          <a:off x="0" y="0"/>
          <a:ext cx="0" cy="0"/>
          <a:chOff x="0" y="0"/>
          <a:chExt cx="0" cy="0"/>
        </a:xfrm>
      </p:grpSpPr>
      <p:sp>
        <p:nvSpPr>
          <p:cNvPr id="223" name="Google Shape;223;p68"/>
          <p:cNvSpPr/>
          <p:nvPr/>
        </p:nvSpPr>
        <p:spPr>
          <a:xfrm>
            <a:off x="360000" y="360056"/>
            <a:ext cx="17568000" cy="858372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chemeClr val="lt1"/>
              </a:solidFill>
              <a:latin typeface="Calibri"/>
              <a:ea typeface="Calibri"/>
              <a:cs typeface="Calibri"/>
              <a:sym typeface="Calibri"/>
            </a:endParaRPr>
          </a:p>
        </p:txBody>
      </p:sp>
      <p:sp>
        <p:nvSpPr>
          <p:cNvPr id="224" name="Google Shape;224;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5" name="Google Shape;225;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6082FD5-A9AB-4091-B5E5-605BD5F4EBF0}" type="datetimeFigureOut">
              <a:rPr lang="de-DE" smtClean="0"/>
              <a:t>19.03.25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D39E871-F1C0-4EFC-AC77-A9E95D02D749}" type="slidenum">
              <a:rPr lang="de-DE" smtClean="0"/>
              <a:t>‹#›</a:t>
            </a:fld>
            <a:endParaRPr lang="de-DE"/>
          </a:p>
        </p:txBody>
      </p:sp>
    </p:spTree>
    <p:extLst>
      <p:ext uri="{BB962C8B-B14F-4D97-AF65-F5344CB8AC3E}">
        <p14:creationId xmlns:p14="http://schemas.microsoft.com/office/powerpoint/2010/main" val="6723552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87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220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6484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9808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76"/>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extLst>
      <p:ext uri="{BB962C8B-B14F-4D97-AF65-F5344CB8AC3E}">
        <p14:creationId xmlns:p14="http://schemas.microsoft.com/office/powerpoint/2010/main" val="18112053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5"/>
        <p:cNvGrpSpPr/>
        <p:nvPr/>
      </p:nvGrpSpPr>
      <p:grpSpPr>
        <a:xfrm>
          <a:off x="0" y="0"/>
          <a:ext cx="0" cy="0"/>
          <a:chOff x="0" y="0"/>
          <a:chExt cx="0" cy="0"/>
        </a:xfrm>
      </p:grpSpPr>
      <p:sp>
        <p:nvSpPr>
          <p:cNvPr id="26" name="Google Shape;26;p29"/>
          <p:cNvSpPr>
            <a:spLocks noGrp="1"/>
          </p:cNvSpPr>
          <p:nvPr>
            <p:ph type="pic" idx="2"/>
          </p:nvPr>
        </p:nvSpPr>
        <p:spPr>
          <a:xfrm>
            <a:off x="0" y="0"/>
            <a:ext cx="7942823" cy="10288588"/>
          </a:xfrm>
          <a:prstGeom prst="rect">
            <a:avLst/>
          </a:prstGeom>
          <a:solidFill>
            <a:srgbClr val="353535">
              <a:alpha val="11372"/>
            </a:srgbClr>
          </a:solidFill>
          <a:ln>
            <a:noFill/>
          </a:ln>
        </p:spPr>
      </p:sp>
      <p:sp>
        <p:nvSpPr>
          <p:cNvPr id="27" name="Google Shape;27;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8" name="Google Shape;28;p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158B815C-13AC-07BF-1077-0B49C91A6F7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110729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9159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642721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39694041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686347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7175939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4400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11701063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3094774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78"/>
        <p:cNvGrpSpPr/>
        <p:nvPr/>
      </p:nvGrpSpPr>
      <p:grpSpPr>
        <a:xfrm>
          <a:off x="0" y="0"/>
          <a:ext cx="0" cy="0"/>
          <a:chOff x="0" y="0"/>
          <a:chExt cx="0" cy="0"/>
        </a:xfrm>
      </p:grpSpPr>
      <p:sp>
        <p:nvSpPr>
          <p:cNvPr id="79" name="Google Shape;79;p44"/>
          <p:cNvSpPr>
            <a:spLocks noGrp="1"/>
          </p:cNvSpPr>
          <p:nvPr>
            <p:ph type="pic" idx="2"/>
          </p:nvPr>
        </p:nvSpPr>
        <p:spPr>
          <a:xfrm>
            <a:off x="0" y="0"/>
            <a:ext cx="18288000" cy="10288588"/>
          </a:xfrm>
          <a:prstGeom prst="rect">
            <a:avLst/>
          </a:prstGeom>
          <a:solidFill>
            <a:srgbClr val="353535">
              <a:alpha val="11764"/>
            </a:srgbClr>
          </a:solidFill>
          <a:ln>
            <a:noFill/>
          </a:ln>
        </p:spPr>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42470625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705451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0609593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8"/>
        <p:cNvGrpSpPr/>
        <p:nvPr/>
      </p:nvGrpSpPr>
      <p:grpSpPr>
        <a:xfrm>
          <a:off x="0" y="0"/>
          <a:ext cx="0" cy="0"/>
          <a:chOff x="0" y="0"/>
          <a:chExt cx="0" cy="0"/>
        </a:xfrm>
      </p:grpSpPr>
      <p:sp>
        <p:nvSpPr>
          <p:cNvPr id="99" name="Google Shape;99;p46"/>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100" name="Google Shape;100;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1" name="Google Shape;101;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 name="Google Shape;10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534598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8137165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321689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590898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449461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0111421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84900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80"/>
        <p:cNvGrpSpPr/>
        <p:nvPr/>
      </p:nvGrpSpPr>
      <p:grpSpPr>
        <a:xfrm>
          <a:off x="0" y="0"/>
          <a:ext cx="0" cy="0"/>
          <a:chOff x="0" y="0"/>
          <a:chExt cx="0" cy="0"/>
        </a:xfrm>
      </p:grpSpPr>
      <p:sp>
        <p:nvSpPr>
          <p:cNvPr id="81" name="Google Shape;81;p45"/>
          <p:cNvSpPr>
            <a:spLocks noGrp="1"/>
          </p:cNvSpPr>
          <p:nvPr>
            <p:ph type="pic" idx="2"/>
          </p:nvPr>
        </p:nvSpPr>
        <p:spPr>
          <a:xfrm>
            <a:off x="0" y="0"/>
            <a:ext cx="18288000" cy="10288588"/>
          </a:xfrm>
          <a:prstGeom prst="rect">
            <a:avLst/>
          </a:prstGeom>
          <a:solidFill>
            <a:srgbClr val="353535">
              <a:alpha val="11764"/>
            </a:srgbClr>
          </a:solidFill>
          <a:ln>
            <a:noFill/>
          </a:ln>
        </p:spPr>
      </p:sp>
      <p:sp>
        <p:nvSpPr>
          <p:cNvPr id="82" name="Google Shape;82;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83" name="Google Shape;83;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114727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087787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0209733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7883349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6846088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86874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852697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436075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675339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7470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85"/>
        <p:cNvGrpSpPr/>
        <p:nvPr/>
      </p:nvGrpSpPr>
      <p:grpSpPr>
        <a:xfrm>
          <a:off x="0" y="0"/>
          <a:ext cx="0" cy="0"/>
          <a:chOff x="0" y="0"/>
          <a:chExt cx="0" cy="0"/>
        </a:xfrm>
      </p:grpSpPr>
      <p:sp>
        <p:nvSpPr>
          <p:cNvPr id="86" name="Google Shape;86;p46"/>
          <p:cNvSpPr>
            <a:spLocks noGrp="1"/>
          </p:cNvSpPr>
          <p:nvPr>
            <p:ph type="pic" idx="2"/>
          </p:nvPr>
        </p:nvSpPr>
        <p:spPr>
          <a:xfrm>
            <a:off x="0" y="0"/>
            <a:ext cx="18288000" cy="10288588"/>
          </a:xfrm>
          <a:prstGeom prst="rect">
            <a:avLst/>
          </a:prstGeom>
          <a:solidFill>
            <a:srgbClr val="353535">
              <a:alpha val="11764"/>
            </a:srgbClr>
          </a:solidFill>
          <a:ln>
            <a:noFill/>
          </a:ln>
        </p:spPr>
      </p:sp>
      <p:sp>
        <p:nvSpPr>
          <p:cNvPr id="87" name="Google Shape;87;p46"/>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 name="Google Shape;88;p46"/>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90" name="Google Shape;90;p4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1" name="Google Shape;91;p46"/>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b="1" i="0">
                <a:solidFill>
                  <a:srgbClr val="011E41"/>
                </a:solidFill>
                <a:latin typeface="Montserrat SemiBold"/>
                <a:ea typeface="Montserrat SemiBold"/>
                <a:cs typeface="Montserrat SemiBold"/>
                <a:sym typeface="Montserrat SemiBold"/>
              </a:rPr>
              <a:t>20 March 2022</a:t>
            </a:r>
            <a:endParaRPr sz="2400" b="1" i="0">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593992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3502615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6224586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7686845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8922488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530378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11E41"/>
        </a:solidFill>
        <a:effectLst/>
      </p:bgPr>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6B6DBBC3-86DC-5F4C-B2A9-988714CAC1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3426330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98F6A8E8-A439-E242-A384-AA001F0C3A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738505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03">
    <p:bg>
      <p:bgPr>
        <a:solidFill>
          <a:srgbClr val="011E4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solidFill>
                  <a:schemeClr val="bg2"/>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95CDBC43-5708-7542-AEBD-02E226C16C6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32171" y="0"/>
            <a:ext cx="2746587" cy="2683239"/>
          </a:xfrm>
          <a:prstGeom prst="rect">
            <a:avLst/>
          </a:prstGeom>
        </p:spPr>
      </p:pic>
    </p:spTree>
    <p:extLst>
      <p:ext uri="{BB962C8B-B14F-4D97-AF65-F5344CB8AC3E}">
        <p14:creationId xmlns:p14="http://schemas.microsoft.com/office/powerpoint/2010/main" val="36654697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39753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92"/>
        <p:cNvGrpSpPr/>
        <p:nvPr/>
      </p:nvGrpSpPr>
      <p:grpSpPr>
        <a:xfrm>
          <a:off x="0" y="0"/>
          <a:ext cx="0" cy="0"/>
          <a:chOff x="0" y="0"/>
          <a:chExt cx="0" cy="0"/>
        </a:xfrm>
      </p:grpSpPr>
      <p:pic>
        <p:nvPicPr>
          <p:cNvPr id="93" name="Google Shape;93;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94" name="Google Shape;94;p47"/>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5" name="Google Shape;95;p47"/>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b="1" i="0">
                <a:solidFill>
                  <a:schemeClr val="lt2"/>
                </a:solidFill>
                <a:latin typeface="Montserrat SemiBold"/>
                <a:ea typeface="Montserrat SemiBold"/>
                <a:cs typeface="Montserrat SemiBold"/>
                <a:sym typeface="Montserrat SemiBold"/>
              </a:rPr>
              <a:t>20 March 2022</a:t>
            </a:r>
            <a:endParaRPr sz="2400" b="1" i="0">
              <a:solidFill>
                <a:schemeClr val="lt2"/>
              </a:solidFill>
              <a:latin typeface="Montserrat SemiBold"/>
              <a:ea typeface="Montserrat SemiBold"/>
              <a:cs typeface="Montserrat SemiBold"/>
              <a:sym typeface="Montserrat SemiBo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9C0A2101-61D7-AF4B-A441-726BB399FFA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096F9BB-D834-7942-914A-12A6278D671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549EC8F4-17F2-E444-800B-3322C7DE1F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9675197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Rectangle 25">
            <a:extLst>
              <a:ext uri="{FF2B5EF4-FFF2-40B4-BE49-F238E27FC236}">
                <a16:creationId xmlns:a16="http://schemas.microsoft.com/office/drawing/2014/main" id="{A3AE113F-4104-7B4B-BCEC-32878E6D4279}"/>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tangle 26">
            <a:extLst>
              <a:ext uri="{FF2B5EF4-FFF2-40B4-BE49-F238E27FC236}">
                <a16:creationId xmlns:a16="http://schemas.microsoft.com/office/drawing/2014/main" id="{A7C7D1C5-83E5-D540-89AF-855CAB1074D5}"/>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7" descr="A picture containing drawing&#10;&#10;Description automatically generated">
            <a:extLst>
              <a:ext uri="{FF2B5EF4-FFF2-40B4-BE49-F238E27FC236}">
                <a16:creationId xmlns:a16="http://schemas.microsoft.com/office/drawing/2014/main" id="{D007D238-3D96-9F43-BDAC-9FA1123FA7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9" name="Title 4">
            <a:extLst>
              <a:ext uri="{FF2B5EF4-FFF2-40B4-BE49-F238E27FC236}">
                <a16:creationId xmlns:a16="http://schemas.microsoft.com/office/drawing/2014/main" id="{9447A1D1-1B5C-E848-96B6-7F6C6F8B07E3}"/>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30" name="TextBox 29">
            <a:extLst>
              <a:ext uri="{FF2B5EF4-FFF2-40B4-BE49-F238E27FC236}">
                <a16:creationId xmlns:a16="http://schemas.microsoft.com/office/drawing/2014/main" id="{723D72ED-CD5D-C748-B94B-F037960A2C78}"/>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901338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09">
    <p:bg>
      <p:bgPr>
        <a:solidFill>
          <a:srgbClr val="011E41"/>
        </a:solidFill>
        <a:effectLst/>
      </p:bgPr>
    </p:bg>
    <p:spTree>
      <p:nvGrpSpPr>
        <p:cNvPr id="1" name=""/>
        <p:cNvGrpSpPr/>
        <p:nvPr/>
      </p:nvGrpSpPr>
      <p:grpSpPr>
        <a:xfrm>
          <a:off x="0" y="0"/>
          <a:ext cx="0" cy="0"/>
          <a:chOff x="0" y="0"/>
          <a:chExt cx="0" cy="0"/>
        </a:xfrm>
      </p:grpSpPr>
      <p:pic>
        <p:nvPicPr>
          <p:cNvPr id="19" name="Picture 18" descr="A picture containing drawing&#10;&#10;Description automatically generated">
            <a:extLst>
              <a:ext uri="{FF2B5EF4-FFF2-40B4-BE49-F238E27FC236}">
                <a16:creationId xmlns:a16="http://schemas.microsoft.com/office/drawing/2014/main" id="{33AB59D8-6DBE-8341-B46F-0D6FE024177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F5EFF66-D2D9-684B-8ED9-238F84164B95}"/>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21" name="TextBox 20">
            <a:extLst>
              <a:ext uri="{FF2B5EF4-FFF2-40B4-BE49-F238E27FC236}">
                <a16:creationId xmlns:a16="http://schemas.microsoft.com/office/drawing/2014/main" id="{623881EF-09C3-3C4E-B7E9-9F9B004EE7D2}"/>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chemeClr val="bg2"/>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chemeClr val="bg2"/>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61756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Rectangle 11">
            <a:extLst>
              <a:ext uri="{FF2B5EF4-FFF2-40B4-BE49-F238E27FC236}">
                <a16:creationId xmlns:a16="http://schemas.microsoft.com/office/drawing/2014/main" id="{B4C3F4D2-F875-BD4F-B83B-F27A931894EA}"/>
              </a:ext>
            </a:extLst>
          </p:cNvPr>
          <p:cNvSpPr/>
          <p:nvPr userDrawn="1"/>
        </p:nvSpPr>
        <p:spPr>
          <a:xfrm rot="18900000">
            <a:off x="-4975069" y="2029188"/>
            <a:ext cx="17752544" cy="3778950"/>
          </a:xfrm>
          <a:prstGeom prst="rect">
            <a:avLst/>
          </a:prstGeom>
          <a:solidFill>
            <a:srgbClr val="011E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a:extLst>
              <a:ext uri="{FF2B5EF4-FFF2-40B4-BE49-F238E27FC236}">
                <a16:creationId xmlns:a16="http://schemas.microsoft.com/office/drawing/2014/main" id="{EE2A73C6-B9A2-AA43-88BA-C71C35C4D30B}"/>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5378" y="-7435166"/>
            <a:ext cx="20236810" cy="20236810"/>
          </a:xfrm>
          <a:prstGeom prst="rect">
            <a:avLst/>
          </a:prstGeom>
        </p:spPr>
      </p:pic>
      <p:sp>
        <p:nvSpPr>
          <p:cNvPr id="5" name="Rectangle 4">
            <a:extLst>
              <a:ext uri="{FF2B5EF4-FFF2-40B4-BE49-F238E27FC236}">
                <a16:creationId xmlns:a16="http://schemas.microsoft.com/office/drawing/2014/main" id="{98A4BE0A-2405-3B4D-B459-F6467825FC42}"/>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19" name="TextBox 18">
            <a:extLst>
              <a:ext uri="{FF2B5EF4-FFF2-40B4-BE49-F238E27FC236}">
                <a16:creationId xmlns:a16="http://schemas.microsoft.com/office/drawing/2014/main" id="{32F001F5-B0A3-2746-A0C0-5F5B163A1380}"/>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754251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0838388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1935145" y="3120406"/>
            <a:ext cx="5715000" cy="5715000"/>
          </a:xfrm>
          <a:custGeom>
            <a:avLst/>
            <a:gdLst>
              <a:gd name="connsiteX0" fmla="*/ 2857500 w 5715000"/>
              <a:gd name="connsiteY0" fmla="*/ 1598631 h 5715000"/>
              <a:gd name="connsiteX1" fmla="*/ 4116369 w 5715000"/>
              <a:gd name="connsiteY1" fmla="*/ 2857500 h 5715000"/>
              <a:gd name="connsiteX2" fmla="*/ 2857500 w 5715000"/>
              <a:gd name="connsiteY2" fmla="*/ 4116369 h 5715000"/>
              <a:gd name="connsiteX3" fmla="*/ 1598631 w 5715000"/>
              <a:gd name="connsiteY3" fmla="*/ 2857500 h 5715000"/>
              <a:gd name="connsiteX4" fmla="*/ 2857500 w 5715000"/>
              <a:gd name="connsiteY4" fmla="*/ 1598631 h 5715000"/>
              <a:gd name="connsiteX5" fmla="*/ 2857500 w 5715000"/>
              <a:gd name="connsiteY5" fmla="*/ 1477944 h 5715000"/>
              <a:gd name="connsiteX6" fmla="*/ 1477944 w 5715000"/>
              <a:gd name="connsiteY6" fmla="*/ 2857500 h 5715000"/>
              <a:gd name="connsiteX7" fmla="*/ 2857500 w 5715000"/>
              <a:gd name="connsiteY7" fmla="*/ 4237056 h 5715000"/>
              <a:gd name="connsiteX8" fmla="*/ 4237056 w 5715000"/>
              <a:gd name="connsiteY8" fmla="*/ 2857500 h 5715000"/>
              <a:gd name="connsiteX9" fmla="*/ 2857500 w 5715000"/>
              <a:gd name="connsiteY9" fmla="*/ 1477944 h 5715000"/>
              <a:gd name="connsiteX10" fmla="*/ 2857500 w 5715000"/>
              <a:gd name="connsiteY10" fmla="*/ 0 h 5715000"/>
              <a:gd name="connsiteX11" fmla="*/ 5715000 w 5715000"/>
              <a:gd name="connsiteY11" fmla="*/ 2857500 h 5715000"/>
              <a:gd name="connsiteX12" fmla="*/ 2857500 w 5715000"/>
              <a:gd name="connsiteY12" fmla="*/ 5715000 h 5715000"/>
              <a:gd name="connsiteX13" fmla="*/ 0 w 5715000"/>
              <a:gd name="connsiteY13" fmla="*/ 2857500 h 5715000"/>
              <a:gd name="connsiteX14" fmla="*/ 2857500 w 5715000"/>
              <a:gd name="connsiteY14"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00" h="5715000">
                <a:moveTo>
                  <a:pt x="2857500" y="1598631"/>
                </a:moveTo>
                <a:cubicBezTo>
                  <a:pt x="3552754" y="1598631"/>
                  <a:pt x="4116369" y="2162246"/>
                  <a:pt x="4116369" y="2857500"/>
                </a:cubicBezTo>
                <a:cubicBezTo>
                  <a:pt x="4116369" y="3552754"/>
                  <a:pt x="3552754" y="4116369"/>
                  <a:pt x="2857500" y="4116369"/>
                </a:cubicBezTo>
                <a:cubicBezTo>
                  <a:pt x="2162246" y="4116369"/>
                  <a:pt x="1598631" y="3552754"/>
                  <a:pt x="1598631" y="2857500"/>
                </a:cubicBezTo>
                <a:cubicBezTo>
                  <a:pt x="1598631" y="2162246"/>
                  <a:pt x="2162246" y="1598631"/>
                  <a:pt x="2857500" y="1598631"/>
                </a:cubicBezTo>
                <a:close/>
                <a:moveTo>
                  <a:pt x="2857500" y="1477944"/>
                </a:moveTo>
                <a:cubicBezTo>
                  <a:pt x="2095592" y="1477944"/>
                  <a:pt x="1477944" y="2095592"/>
                  <a:pt x="1477944" y="2857500"/>
                </a:cubicBezTo>
                <a:cubicBezTo>
                  <a:pt x="1477944" y="3619408"/>
                  <a:pt x="2095592" y="4237056"/>
                  <a:pt x="2857500" y="4237056"/>
                </a:cubicBezTo>
                <a:cubicBezTo>
                  <a:pt x="3619408" y="4237056"/>
                  <a:pt x="4237056" y="3619408"/>
                  <a:pt x="4237056" y="2857500"/>
                </a:cubicBezTo>
                <a:cubicBezTo>
                  <a:pt x="4237056" y="2095592"/>
                  <a:pt x="3619408" y="1477944"/>
                  <a:pt x="2857500" y="1477944"/>
                </a:cubicBezTo>
                <a:close/>
                <a:moveTo>
                  <a:pt x="2857500" y="0"/>
                </a:moveTo>
                <a:cubicBezTo>
                  <a:pt x="4435654" y="0"/>
                  <a:pt x="5715000" y="1279346"/>
                  <a:pt x="5715000" y="2857500"/>
                </a:cubicBezTo>
                <a:cubicBezTo>
                  <a:pt x="5715000" y="4435654"/>
                  <a:pt x="4435654" y="5715000"/>
                  <a:pt x="2857500" y="5715000"/>
                </a:cubicBezTo>
                <a:cubicBezTo>
                  <a:pt x="1279346" y="5715000"/>
                  <a:pt x="0" y="4435654"/>
                  <a:pt x="0" y="2857500"/>
                </a:cubicBezTo>
                <a:cubicBezTo>
                  <a:pt x="0" y="1279346"/>
                  <a:pt x="1279346" y="0"/>
                  <a:pt x="2857500"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5" name="TextBox 4">
            <a:extLst>
              <a:ext uri="{FF2B5EF4-FFF2-40B4-BE49-F238E27FC236}">
                <a16:creationId xmlns:a16="http://schemas.microsoft.com/office/drawing/2014/main" id="{0A3DA177-AAA6-C747-A532-94EF5F52383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80DA256F-1B39-D84D-ADC2-E026A1B4146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C6CE324C-3444-A14E-9C65-A01E60CA6D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17876077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 name="Freeform 9"/>
          <p:cNvSpPr>
            <a:spLocks noGrp="1" noEditPoints="1"/>
          </p:cNvSpPr>
          <p:nvPr>
            <p:ph type="pic" sz="quarter" idx="10"/>
          </p:nvPr>
        </p:nvSpPr>
        <p:spPr bwMode="auto">
          <a:xfrm>
            <a:off x="1610782" y="2576586"/>
            <a:ext cx="6363725" cy="6363727"/>
          </a:xfrm>
          <a:custGeom>
            <a:avLst/>
            <a:gdLst>
              <a:gd name="T0" fmla="*/ 1402 w 2805"/>
              <a:gd name="T1" fmla="*/ 0 h 2803"/>
              <a:gd name="T2" fmla="*/ 2805 w 2805"/>
              <a:gd name="T3" fmla="*/ 1401 h 2803"/>
              <a:gd name="T4" fmla="*/ 1402 w 2805"/>
              <a:gd name="T5" fmla="*/ 2803 h 2803"/>
              <a:gd name="T6" fmla="*/ 0 w 2805"/>
              <a:gd name="T7" fmla="*/ 1401 h 2803"/>
              <a:gd name="T8" fmla="*/ 1402 w 2805"/>
              <a:gd name="T9" fmla="*/ 0 h 2803"/>
              <a:gd name="T10" fmla="*/ 1402 w 2805"/>
              <a:gd name="T11" fmla="*/ 740 h 2803"/>
              <a:gd name="T12" fmla="*/ 2065 w 2805"/>
              <a:gd name="T13" fmla="*/ 1401 h 2803"/>
              <a:gd name="T14" fmla="*/ 1402 w 2805"/>
              <a:gd name="T15" fmla="*/ 2063 h 2803"/>
              <a:gd name="T16" fmla="*/ 741 w 2805"/>
              <a:gd name="T17" fmla="*/ 1401 h 2803"/>
              <a:gd name="T18" fmla="*/ 1402 w 2805"/>
              <a:gd name="T19" fmla="*/ 740 h 2803"/>
              <a:gd name="T20" fmla="*/ 1402 w 2805"/>
              <a:gd name="T21" fmla="*/ 655 h 2803"/>
              <a:gd name="T22" fmla="*/ 2150 w 2805"/>
              <a:gd name="T23" fmla="*/ 1401 h 2803"/>
              <a:gd name="T24" fmla="*/ 1402 w 2805"/>
              <a:gd name="T25" fmla="*/ 2148 h 2803"/>
              <a:gd name="T26" fmla="*/ 655 w 2805"/>
              <a:gd name="T27" fmla="*/ 1401 h 2803"/>
              <a:gd name="T28" fmla="*/ 1402 w 2805"/>
              <a:gd name="T29" fmla="*/ 655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5" h="2803">
                <a:moveTo>
                  <a:pt x="1402" y="0"/>
                </a:moveTo>
                <a:lnTo>
                  <a:pt x="2805" y="1401"/>
                </a:lnTo>
                <a:lnTo>
                  <a:pt x="1402" y="2803"/>
                </a:lnTo>
                <a:lnTo>
                  <a:pt x="0" y="1401"/>
                </a:lnTo>
                <a:lnTo>
                  <a:pt x="1402" y="0"/>
                </a:lnTo>
                <a:close/>
                <a:moveTo>
                  <a:pt x="1402" y="740"/>
                </a:moveTo>
                <a:lnTo>
                  <a:pt x="2065" y="1401"/>
                </a:lnTo>
                <a:lnTo>
                  <a:pt x="1402" y="2063"/>
                </a:lnTo>
                <a:lnTo>
                  <a:pt x="741" y="1401"/>
                </a:lnTo>
                <a:lnTo>
                  <a:pt x="1402" y="740"/>
                </a:lnTo>
                <a:close/>
                <a:moveTo>
                  <a:pt x="1402" y="655"/>
                </a:moveTo>
                <a:lnTo>
                  <a:pt x="2150" y="1401"/>
                </a:lnTo>
                <a:lnTo>
                  <a:pt x="1402" y="2148"/>
                </a:lnTo>
                <a:lnTo>
                  <a:pt x="655" y="1401"/>
                </a:lnTo>
                <a:lnTo>
                  <a:pt x="1402" y="655"/>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0858493-6897-1548-907D-4D138968EF4C}"/>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AFBB9B-B0AC-454F-8BB0-5BE56A30B5C9}"/>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9171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4A74B507-86AC-2449-B6D1-1A93CA95FDA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0F79F45-85DE-B949-9825-DB153F4DE558}"/>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8981CBB9-A54F-F447-A3CC-2069B379AA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1747529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7E608DFC-52BD-9F47-A5DC-38DC2D4C9AD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024B3656-C6B1-1548-9E0B-A58277B2036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19894A57-3362-D845-9FF5-F2BF986B383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558307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874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96"/>
        <p:cNvGrpSpPr/>
        <p:nvPr/>
      </p:nvGrpSpPr>
      <p:grpSpPr>
        <a:xfrm>
          <a:off x="0" y="0"/>
          <a:ext cx="0" cy="0"/>
          <a:chOff x="0" y="0"/>
          <a:chExt cx="0" cy="0"/>
        </a:xfrm>
      </p:grpSpPr>
      <p:sp>
        <p:nvSpPr>
          <p:cNvPr id="97" name="Google Shape;97;p48"/>
          <p:cNvSpPr>
            <a:spLocks noGrp="1"/>
          </p:cNvSpPr>
          <p:nvPr>
            <p:ph type="pic" idx="2"/>
          </p:nvPr>
        </p:nvSpPr>
        <p:spPr>
          <a:xfrm>
            <a:off x="0" y="0"/>
            <a:ext cx="18288000" cy="10288588"/>
          </a:xfrm>
          <a:prstGeom prst="rect">
            <a:avLst/>
          </a:prstGeom>
          <a:solidFill>
            <a:srgbClr val="353535">
              <a:alpha val="11764"/>
            </a:srgbClr>
          </a:solidFill>
          <a:ln>
            <a:noFill/>
          </a:ln>
        </p:spPr>
      </p:sp>
      <p:sp>
        <p:nvSpPr>
          <p:cNvPr id="98" name="Google Shape;98;p48"/>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48"/>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0" name="Google Shape;100;p48"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101" name="Google Shape;101;p48"/>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02" name="Google Shape;102;p48"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103" name="Google Shape;103;p48"/>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4" name="Google Shape;104;p48"/>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b="1" i="0">
                <a:solidFill>
                  <a:srgbClr val="011E41"/>
                </a:solidFill>
                <a:latin typeface="Montserrat SemiBold"/>
                <a:ea typeface="Montserrat SemiBold"/>
                <a:cs typeface="Montserrat SemiBold"/>
                <a:sym typeface="Montserrat SemiBold"/>
              </a:rPr>
              <a:t>20 March 2022</a:t>
            </a:r>
            <a:endParaRPr sz="2400" b="1" i="0">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4F9EB295-2A0F-3941-99C9-510F081C66F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57794D3-DD4B-D14A-ADCC-B01C97479240}"/>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9F4A7357-0AC7-3B4C-9CBF-0892F639DE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3667309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TextBox 10">
            <a:extLst>
              <a:ext uri="{FF2B5EF4-FFF2-40B4-BE49-F238E27FC236}">
                <a16:creationId xmlns:a16="http://schemas.microsoft.com/office/drawing/2014/main" id="{616511E6-E95E-054F-8A9F-48D0C3E4F56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12" name="Straight Connector 11">
            <a:extLst>
              <a:ext uri="{FF2B5EF4-FFF2-40B4-BE49-F238E27FC236}">
                <a16:creationId xmlns:a16="http://schemas.microsoft.com/office/drawing/2014/main" id="{DDC1C82D-8973-9644-AF17-B4738DA8724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Picture 12" descr="A picture containing drawing&#10;&#10;Description automatically generated">
            <a:extLst>
              <a:ext uri="{FF2B5EF4-FFF2-40B4-BE49-F238E27FC236}">
                <a16:creationId xmlns:a16="http://schemas.microsoft.com/office/drawing/2014/main" id="{C33694B4-A4D0-8B4E-8BFF-C4E1792BAC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5513814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8" name="TextBox 27">
            <a:extLst>
              <a:ext uri="{FF2B5EF4-FFF2-40B4-BE49-F238E27FC236}">
                <a16:creationId xmlns:a16="http://schemas.microsoft.com/office/drawing/2014/main" id="{08D5C075-AD06-2646-98DA-28A6E01A1E31}"/>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a:extLst>
              <a:ext uri="{FF2B5EF4-FFF2-40B4-BE49-F238E27FC236}">
                <a16:creationId xmlns:a16="http://schemas.microsoft.com/office/drawing/2014/main" id="{0BC4DAB1-732E-7643-B75F-30F62B6E192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21" name="Picture 20" descr="A picture containing drawing&#10;&#10;Description automatically generated">
            <a:extLst>
              <a:ext uri="{FF2B5EF4-FFF2-40B4-BE49-F238E27FC236}">
                <a16:creationId xmlns:a16="http://schemas.microsoft.com/office/drawing/2014/main" id="{9280F20D-281D-BF4F-B5EC-F1AEBD0771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1827561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E09A9054-01E6-4A43-AEF1-FF58D136652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BDAB939A-8E24-2C48-BFD0-705C1C37279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46B66127-393D-1942-8DAA-86F31367DE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1315537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5E0EF4E2-6FF3-AE41-A78D-F219CB2F2E5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2FBFF370-1B4B-AC4B-9E23-E0F35363C9E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78F5A16D-2F07-DE49-ACA2-319BD09269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933523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11E6BB1B-7FD3-5044-8E26-AB8C41868C0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0A10AC74-6651-E849-B07C-C83D55763DD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59087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60155229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7841126" y="0"/>
            <a:ext cx="10446874" cy="10288588"/>
          </a:xfrm>
          <a:custGeom>
            <a:avLst/>
            <a:gdLst>
              <a:gd name="T0" fmla="*/ 4619 w 4619"/>
              <a:gd name="T1" fmla="*/ 4552 h 4552"/>
              <a:gd name="T2" fmla="*/ 4241 w 4619"/>
              <a:gd name="T3" fmla="*/ 4552 h 4552"/>
              <a:gd name="T4" fmla="*/ 1972 w 4619"/>
              <a:gd name="T5" fmla="*/ 2276 h 4552"/>
              <a:gd name="T6" fmla="*/ 4241 w 4619"/>
              <a:gd name="T7" fmla="*/ 0 h 4552"/>
              <a:gd name="T8" fmla="*/ 4619 w 4619"/>
              <a:gd name="T9" fmla="*/ 0 h 4552"/>
              <a:gd name="T10" fmla="*/ 4619 w 4619"/>
              <a:gd name="T11" fmla="*/ 4552 h 4552"/>
              <a:gd name="T12" fmla="*/ 986 w 4619"/>
              <a:gd name="T13" fmla="*/ 3265 h 4552"/>
              <a:gd name="T14" fmla="*/ 1932 w 4619"/>
              <a:gd name="T15" fmla="*/ 2316 h 4552"/>
              <a:gd name="T16" fmla="*/ 2879 w 4619"/>
              <a:gd name="T17" fmla="*/ 3265 h 4552"/>
              <a:gd name="T18" fmla="*/ 1932 w 4619"/>
              <a:gd name="T19" fmla="*/ 4214 h 4552"/>
              <a:gd name="T20" fmla="*/ 986 w 4619"/>
              <a:gd name="T21" fmla="*/ 3265 h 4552"/>
              <a:gd name="T22" fmla="*/ 0 w 4619"/>
              <a:gd name="T23" fmla="*/ 2276 h 4552"/>
              <a:gd name="T24" fmla="*/ 946 w 4619"/>
              <a:gd name="T25" fmla="*/ 1327 h 4552"/>
              <a:gd name="T26" fmla="*/ 1893 w 4619"/>
              <a:gd name="T27" fmla="*/ 2276 h 4552"/>
              <a:gd name="T28" fmla="*/ 946 w 4619"/>
              <a:gd name="T29" fmla="*/ 3225 h 4552"/>
              <a:gd name="T30" fmla="*/ 0 w 4619"/>
              <a:gd name="T31" fmla="*/ 2276 h 4552"/>
              <a:gd name="T32" fmla="*/ 986 w 4619"/>
              <a:gd name="T33" fmla="*/ 1287 h 4552"/>
              <a:gd name="T34" fmla="*/ 1932 w 4619"/>
              <a:gd name="T35" fmla="*/ 338 h 4552"/>
              <a:gd name="T36" fmla="*/ 2879 w 4619"/>
              <a:gd name="T37" fmla="*/ 1287 h 4552"/>
              <a:gd name="T38" fmla="*/ 1932 w 4619"/>
              <a:gd name="T39" fmla="*/ 2236 h 4552"/>
              <a:gd name="T40" fmla="*/ 986 w 4619"/>
              <a:gd name="T41" fmla="*/ 1287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9" h="4552">
                <a:moveTo>
                  <a:pt x="4619" y="4552"/>
                </a:moveTo>
                <a:lnTo>
                  <a:pt x="4241" y="4552"/>
                </a:lnTo>
                <a:lnTo>
                  <a:pt x="1972" y="2276"/>
                </a:lnTo>
                <a:lnTo>
                  <a:pt x="4241" y="0"/>
                </a:lnTo>
                <a:lnTo>
                  <a:pt x="4619" y="0"/>
                </a:lnTo>
                <a:lnTo>
                  <a:pt x="4619" y="4552"/>
                </a:lnTo>
                <a:close/>
                <a:moveTo>
                  <a:pt x="986" y="3265"/>
                </a:moveTo>
                <a:lnTo>
                  <a:pt x="1932" y="2316"/>
                </a:lnTo>
                <a:lnTo>
                  <a:pt x="2879" y="3265"/>
                </a:lnTo>
                <a:lnTo>
                  <a:pt x="1932" y="4214"/>
                </a:lnTo>
                <a:lnTo>
                  <a:pt x="986" y="3265"/>
                </a:lnTo>
                <a:close/>
                <a:moveTo>
                  <a:pt x="0" y="2276"/>
                </a:moveTo>
                <a:lnTo>
                  <a:pt x="946" y="1327"/>
                </a:lnTo>
                <a:lnTo>
                  <a:pt x="1893" y="2276"/>
                </a:lnTo>
                <a:lnTo>
                  <a:pt x="946" y="3225"/>
                </a:lnTo>
                <a:lnTo>
                  <a:pt x="0" y="2276"/>
                </a:lnTo>
                <a:close/>
                <a:moveTo>
                  <a:pt x="986" y="1287"/>
                </a:moveTo>
                <a:lnTo>
                  <a:pt x="1932" y="338"/>
                </a:lnTo>
                <a:lnTo>
                  <a:pt x="2879" y="1287"/>
                </a:lnTo>
                <a:lnTo>
                  <a:pt x="1932" y="2236"/>
                </a:lnTo>
                <a:lnTo>
                  <a:pt x="986" y="128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4" name="Picture 3" descr="A picture containing drawing&#10;&#10;Description automatically generated">
            <a:extLst>
              <a:ext uri="{FF2B5EF4-FFF2-40B4-BE49-F238E27FC236}">
                <a16:creationId xmlns:a16="http://schemas.microsoft.com/office/drawing/2014/main" id="{D8D9502D-82B4-9142-8BC1-1F68C1904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3276225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60EF8A0-D67E-7B46-B510-8643BBC019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65986255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92AF47E-68AB-774B-A4BE-863237BD685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096130-A7E0-2644-98A2-D409BE440FF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B2BA02F9-D905-CA49-974B-30D99299375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51971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105"/>
        <p:cNvGrpSpPr/>
        <p:nvPr/>
      </p:nvGrpSpPr>
      <p:grpSpPr>
        <a:xfrm>
          <a:off x="0" y="0"/>
          <a:ext cx="0" cy="0"/>
          <a:chOff x="0" y="0"/>
          <a:chExt cx="0" cy="0"/>
        </a:xfrm>
      </p:grpSpPr>
      <p:sp>
        <p:nvSpPr>
          <p:cNvPr id="106" name="Google Shape;106;p49"/>
          <p:cNvSpPr>
            <a:spLocks noGrp="1"/>
          </p:cNvSpPr>
          <p:nvPr>
            <p:ph type="pic" idx="2"/>
          </p:nvPr>
        </p:nvSpPr>
        <p:spPr>
          <a:xfrm>
            <a:off x="383056" y="338143"/>
            <a:ext cx="17521895" cy="9625008"/>
          </a:xfrm>
          <a:prstGeom prst="rect">
            <a:avLst/>
          </a:prstGeom>
          <a:solidFill>
            <a:srgbClr val="353535">
              <a:alpha val="11764"/>
            </a:srgbClr>
          </a:solidFill>
          <a:ln>
            <a:noFill/>
          </a:ln>
        </p:spPr>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6E3CB47-6ABA-C64F-AF91-871F96B1610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A9BD81C-2CA0-C04F-A1A9-739E33D1D657}"/>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23857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A472EA4B-4D5B-B243-AF3E-213483C5A5E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9F53F68-1E76-AC48-940F-C0194AA3F89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097084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06FE8F7-B262-B742-9338-8618DB3B908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233D55A-95CC-C64C-8D8A-7A84B47C565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01653FE-4B5A-3641-BAC3-B47591A300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7336106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Freeform 8"/>
          <p:cNvSpPr>
            <a:spLocks noGrp="1"/>
          </p:cNvSpPr>
          <p:nvPr>
            <p:ph type="pic" sz="quarter" idx="10"/>
          </p:nvPr>
        </p:nvSpPr>
        <p:spPr bwMode="auto">
          <a:xfrm>
            <a:off x="11334720" y="0"/>
            <a:ext cx="6953280" cy="10288588"/>
          </a:xfrm>
          <a:custGeom>
            <a:avLst/>
            <a:gdLst>
              <a:gd name="T0" fmla="*/ 3077 w 3077"/>
              <a:gd name="T1" fmla="*/ 4552 h 4552"/>
              <a:gd name="T2" fmla="*/ 1412 w 3077"/>
              <a:gd name="T3" fmla="*/ 4552 h 4552"/>
              <a:gd name="T4" fmla="*/ 1136 w 3077"/>
              <a:gd name="T5" fmla="*/ 3664 h 4552"/>
              <a:gd name="T6" fmla="*/ 1183 w 3077"/>
              <a:gd name="T7" fmla="*/ 3637 h 4552"/>
              <a:gd name="T8" fmla="*/ 1201 w 3077"/>
              <a:gd name="T9" fmla="*/ 3626 h 4552"/>
              <a:gd name="T10" fmla="*/ 1218 w 3077"/>
              <a:gd name="T11" fmla="*/ 3614 h 4552"/>
              <a:gd name="T12" fmla="*/ 1234 w 3077"/>
              <a:gd name="T13" fmla="*/ 3600 h 4552"/>
              <a:gd name="T14" fmla="*/ 1249 w 3077"/>
              <a:gd name="T15" fmla="*/ 3586 h 4552"/>
              <a:gd name="T16" fmla="*/ 1262 w 3077"/>
              <a:gd name="T17" fmla="*/ 3571 h 4552"/>
              <a:gd name="T18" fmla="*/ 1276 w 3077"/>
              <a:gd name="T19" fmla="*/ 3555 h 4552"/>
              <a:gd name="T20" fmla="*/ 1288 w 3077"/>
              <a:gd name="T21" fmla="*/ 3538 h 4552"/>
              <a:gd name="T22" fmla="*/ 1299 w 3077"/>
              <a:gd name="T23" fmla="*/ 3521 h 4552"/>
              <a:gd name="T24" fmla="*/ 1308 w 3077"/>
              <a:gd name="T25" fmla="*/ 3503 h 4552"/>
              <a:gd name="T26" fmla="*/ 1316 w 3077"/>
              <a:gd name="T27" fmla="*/ 3484 h 4552"/>
              <a:gd name="T28" fmla="*/ 1324 w 3077"/>
              <a:gd name="T29" fmla="*/ 3464 h 4552"/>
              <a:gd name="T30" fmla="*/ 1330 w 3077"/>
              <a:gd name="T31" fmla="*/ 3445 h 4552"/>
              <a:gd name="T32" fmla="*/ 1335 w 3077"/>
              <a:gd name="T33" fmla="*/ 3424 h 4552"/>
              <a:gd name="T34" fmla="*/ 1338 w 3077"/>
              <a:gd name="T35" fmla="*/ 3404 h 4552"/>
              <a:gd name="T36" fmla="*/ 1340 w 3077"/>
              <a:gd name="T37" fmla="*/ 3384 h 4552"/>
              <a:gd name="T38" fmla="*/ 1341 w 3077"/>
              <a:gd name="T39" fmla="*/ 3362 h 4552"/>
              <a:gd name="T40" fmla="*/ 1341 w 3077"/>
              <a:gd name="T41" fmla="*/ 2284 h 4552"/>
              <a:gd name="T42" fmla="*/ 1340 w 3077"/>
              <a:gd name="T43" fmla="*/ 2262 h 4552"/>
              <a:gd name="T44" fmla="*/ 1338 w 3077"/>
              <a:gd name="T45" fmla="*/ 2242 h 4552"/>
              <a:gd name="T46" fmla="*/ 1335 w 3077"/>
              <a:gd name="T47" fmla="*/ 2221 h 4552"/>
              <a:gd name="T48" fmla="*/ 1330 w 3077"/>
              <a:gd name="T49" fmla="*/ 2201 h 4552"/>
              <a:gd name="T50" fmla="*/ 1324 w 3077"/>
              <a:gd name="T51" fmla="*/ 2181 h 4552"/>
              <a:gd name="T52" fmla="*/ 1316 w 3077"/>
              <a:gd name="T53" fmla="*/ 2162 h 4552"/>
              <a:gd name="T54" fmla="*/ 1308 w 3077"/>
              <a:gd name="T55" fmla="*/ 2144 h 4552"/>
              <a:gd name="T56" fmla="*/ 1299 w 3077"/>
              <a:gd name="T57" fmla="*/ 2125 h 4552"/>
              <a:gd name="T58" fmla="*/ 1288 w 3077"/>
              <a:gd name="T59" fmla="*/ 2108 h 4552"/>
              <a:gd name="T60" fmla="*/ 1276 w 3077"/>
              <a:gd name="T61" fmla="*/ 2091 h 4552"/>
              <a:gd name="T62" fmla="*/ 1262 w 3077"/>
              <a:gd name="T63" fmla="*/ 2075 h 4552"/>
              <a:gd name="T64" fmla="*/ 1249 w 3077"/>
              <a:gd name="T65" fmla="*/ 2060 h 4552"/>
              <a:gd name="T66" fmla="*/ 1234 w 3077"/>
              <a:gd name="T67" fmla="*/ 2045 h 4552"/>
              <a:gd name="T68" fmla="*/ 1218 w 3077"/>
              <a:gd name="T69" fmla="*/ 2032 h 4552"/>
              <a:gd name="T70" fmla="*/ 1201 w 3077"/>
              <a:gd name="T71" fmla="*/ 2020 h 4552"/>
              <a:gd name="T72" fmla="*/ 1183 w 3077"/>
              <a:gd name="T73" fmla="*/ 2009 h 4552"/>
              <a:gd name="T74" fmla="*/ 501 w 3077"/>
              <a:gd name="T75" fmla="*/ 1614 h 4552"/>
              <a:gd name="T76" fmla="*/ 0 w 3077"/>
              <a:gd name="T77" fmla="*/ 0 h 4552"/>
              <a:gd name="T78" fmla="*/ 2305 w 3077"/>
              <a:gd name="T79" fmla="*/ 0 h 4552"/>
              <a:gd name="T80" fmla="*/ 3077 w 3077"/>
              <a:gd name="T81" fmla="*/ 2488 h 4552"/>
              <a:gd name="T82" fmla="*/ 3077 w 3077"/>
              <a:gd name="T83" fmla="*/ 4552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7" h="4552">
                <a:moveTo>
                  <a:pt x="3077" y="4552"/>
                </a:moveTo>
                <a:lnTo>
                  <a:pt x="1412" y="4552"/>
                </a:lnTo>
                <a:lnTo>
                  <a:pt x="1136" y="3664"/>
                </a:lnTo>
                <a:lnTo>
                  <a:pt x="1183" y="3637"/>
                </a:lnTo>
                <a:lnTo>
                  <a:pt x="1201" y="3626"/>
                </a:lnTo>
                <a:lnTo>
                  <a:pt x="1218" y="3614"/>
                </a:lnTo>
                <a:lnTo>
                  <a:pt x="1234" y="3600"/>
                </a:lnTo>
                <a:lnTo>
                  <a:pt x="1249" y="3586"/>
                </a:lnTo>
                <a:lnTo>
                  <a:pt x="1262" y="3571"/>
                </a:lnTo>
                <a:lnTo>
                  <a:pt x="1276" y="3555"/>
                </a:lnTo>
                <a:lnTo>
                  <a:pt x="1288" y="3538"/>
                </a:lnTo>
                <a:lnTo>
                  <a:pt x="1299" y="3521"/>
                </a:lnTo>
                <a:lnTo>
                  <a:pt x="1308" y="3503"/>
                </a:lnTo>
                <a:lnTo>
                  <a:pt x="1316" y="3484"/>
                </a:lnTo>
                <a:lnTo>
                  <a:pt x="1324" y="3464"/>
                </a:lnTo>
                <a:lnTo>
                  <a:pt x="1330" y="3445"/>
                </a:lnTo>
                <a:lnTo>
                  <a:pt x="1335" y="3424"/>
                </a:lnTo>
                <a:lnTo>
                  <a:pt x="1338" y="3404"/>
                </a:lnTo>
                <a:lnTo>
                  <a:pt x="1340" y="3384"/>
                </a:lnTo>
                <a:lnTo>
                  <a:pt x="1341" y="3362"/>
                </a:lnTo>
                <a:lnTo>
                  <a:pt x="1341" y="2284"/>
                </a:lnTo>
                <a:lnTo>
                  <a:pt x="1340" y="2262"/>
                </a:lnTo>
                <a:lnTo>
                  <a:pt x="1338" y="2242"/>
                </a:lnTo>
                <a:lnTo>
                  <a:pt x="1335" y="2221"/>
                </a:lnTo>
                <a:lnTo>
                  <a:pt x="1330" y="2201"/>
                </a:lnTo>
                <a:lnTo>
                  <a:pt x="1324" y="2181"/>
                </a:lnTo>
                <a:lnTo>
                  <a:pt x="1316" y="2162"/>
                </a:lnTo>
                <a:lnTo>
                  <a:pt x="1308" y="2144"/>
                </a:lnTo>
                <a:lnTo>
                  <a:pt x="1299" y="2125"/>
                </a:lnTo>
                <a:lnTo>
                  <a:pt x="1288" y="2108"/>
                </a:lnTo>
                <a:lnTo>
                  <a:pt x="1276" y="2091"/>
                </a:lnTo>
                <a:lnTo>
                  <a:pt x="1262" y="2075"/>
                </a:lnTo>
                <a:lnTo>
                  <a:pt x="1249" y="2060"/>
                </a:lnTo>
                <a:lnTo>
                  <a:pt x="1234" y="2045"/>
                </a:lnTo>
                <a:lnTo>
                  <a:pt x="1218" y="2032"/>
                </a:lnTo>
                <a:lnTo>
                  <a:pt x="1201" y="2020"/>
                </a:lnTo>
                <a:lnTo>
                  <a:pt x="1183" y="2009"/>
                </a:lnTo>
                <a:lnTo>
                  <a:pt x="501" y="1614"/>
                </a:lnTo>
                <a:lnTo>
                  <a:pt x="0" y="0"/>
                </a:lnTo>
                <a:lnTo>
                  <a:pt x="2305" y="0"/>
                </a:lnTo>
                <a:lnTo>
                  <a:pt x="3077" y="2488"/>
                </a:lnTo>
                <a:lnTo>
                  <a:pt x="3077"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Freeform 10"/>
          <p:cNvSpPr>
            <a:spLocks noGrp="1"/>
          </p:cNvSpPr>
          <p:nvPr>
            <p:ph type="pic" sz="quarter" idx="11"/>
          </p:nvPr>
        </p:nvSpPr>
        <p:spPr bwMode="auto">
          <a:xfrm>
            <a:off x="8937817" y="3459679"/>
            <a:ext cx="5212135" cy="5845278"/>
          </a:xfrm>
          <a:custGeom>
            <a:avLst/>
            <a:gdLst>
              <a:gd name="T0" fmla="*/ 1008 w 2309"/>
              <a:gd name="T1" fmla="*/ 40 h 2583"/>
              <a:gd name="T2" fmla="*/ 1043 w 2309"/>
              <a:gd name="T3" fmla="*/ 23 h 2583"/>
              <a:gd name="T4" fmla="*/ 1079 w 2309"/>
              <a:gd name="T5" fmla="*/ 11 h 2583"/>
              <a:gd name="T6" fmla="*/ 1116 w 2309"/>
              <a:gd name="T7" fmla="*/ 3 h 2583"/>
              <a:gd name="T8" fmla="*/ 1154 w 2309"/>
              <a:gd name="T9" fmla="*/ 0 h 2583"/>
              <a:gd name="T10" fmla="*/ 1192 w 2309"/>
              <a:gd name="T11" fmla="*/ 3 h 2583"/>
              <a:gd name="T12" fmla="*/ 1230 w 2309"/>
              <a:gd name="T13" fmla="*/ 11 h 2583"/>
              <a:gd name="T14" fmla="*/ 1266 w 2309"/>
              <a:gd name="T15" fmla="*/ 23 h 2583"/>
              <a:gd name="T16" fmla="*/ 1301 w 2309"/>
              <a:gd name="T17" fmla="*/ 40 h 2583"/>
              <a:gd name="T18" fmla="*/ 2179 w 2309"/>
              <a:gd name="T19" fmla="*/ 549 h 2583"/>
              <a:gd name="T20" fmla="*/ 2209 w 2309"/>
              <a:gd name="T21" fmla="*/ 573 h 2583"/>
              <a:gd name="T22" fmla="*/ 2237 w 2309"/>
              <a:gd name="T23" fmla="*/ 600 h 2583"/>
              <a:gd name="T24" fmla="*/ 2259 w 2309"/>
              <a:gd name="T25" fmla="*/ 630 h 2583"/>
              <a:gd name="T26" fmla="*/ 2279 w 2309"/>
              <a:gd name="T27" fmla="*/ 663 h 2583"/>
              <a:gd name="T28" fmla="*/ 2293 w 2309"/>
              <a:gd name="T29" fmla="*/ 698 h 2583"/>
              <a:gd name="T30" fmla="*/ 2303 w 2309"/>
              <a:gd name="T31" fmla="*/ 735 h 2583"/>
              <a:gd name="T32" fmla="*/ 2308 w 2309"/>
              <a:gd name="T33" fmla="*/ 773 h 2583"/>
              <a:gd name="T34" fmla="*/ 2309 w 2309"/>
              <a:gd name="T35" fmla="*/ 1791 h 2583"/>
              <a:gd name="T36" fmla="*/ 2306 w 2309"/>
              <a:gd name="T37" fmla="*/ 1830 h 2583"/>
              <a:gd name="T38" fmla="*/ 2299 w 2309"/>
              <a:gd name="T39" fmla="*/ 1868 h 2583"/>
              <a:gd name="T40" fmla="*/ 2287 w 2309"/>
              <a:gd name="T41" fmla="*/ 1904 h 2583"/>
              <a:gd name="T42" fmla="*/ 2269 w 2309"/>
              <a:gd name="T43" fmla="*/ 1937 h 2583"/>
              <a:gd name="T44" fmla="*/ 2249 w 2309"/>
              <a:gd name="T45" fmla="*/ 1969 h 2583"/>
              <a:gd name="T46" fmla="*/ 2224 w 2309"/>
              <a:gd name="T47" fmla="*/ 1998 h 2583"/>
              <a:gd name="T48" fmla="*/ 2195 w 2309"/>
              <a:gd name="T49" fmla="*/ 2023 h 2583"/>
              <a:gd name="T50" fmla="*/ 2162 w 2309"/>
              <a:gd name="T51" fmla="*/ 2045 h 2583"/>
              <a:gd name="T52" fmla="*/ 1284 w 2309"/>
              <a:gd name="T53" fmla="*/ 2554 h 2583"/>
              <a:gd name="T54" fmla="*/ 1248 w 2309"/>
              <a:gd name="T55" fmla="*/ 2568 h 2583"/>
              <a:gd name="T56" fmla="*/ 1211 w 2309"/>
              <a:gd name="T57" fmla="*/ 2578 h 2583"/>
              <a:gd name="T58" fmla="*/ 1174 w 2309"/>
              <a:gd name="T59" fmla="*/ 2582 h 2583"/>
              <a:gd name="T60" fmla="*/ 1136 w 2309"/>
              <a:gd name="T61" fmla="*/ 2582 h 2583"/>
              <a:gd name="T62" fmla="*/ 1098 w 2309"/>
              <a:gd name="T63" fmla="*/ 2578 h 2583"/>
              <a:gd name="T64" fmla="*/ 1060 w 2309"/>
              <a:gd name="T65" fmla="*/ 2568 h 2583"/>
              <a:gd name="T66" fmla="*/ 1026 w 2309"/>
              <a:gd name="T67" fmla="*/ 2554 h 2583"/>
              <a:gd name="T68" fmla="*/ 146 w 2309"/>
              <a:gd name="T69" fmla="*/ 2045 h 2583"/>
              <a:gd name="T70" fmla="*/ 114 w 2309"/>
              <a:gd name="T71" fmla="*/ 2023 h 2583"/>
              <a:gd name="T72" fmla="*/ 85 w 2309"/>
              <a:gd name="T73" fmla="*/ 1998 h 2583"/>
              <a:gd name="T74" fmla="*/ 60 w 2309"/>
              <a:gd name="T75" fmla="*/ 1969 h 2583"/>
              <a:gd name="T76" fmla="*/ 39 w 2309"/>
              <a:gd name="T77" fmla="*/ 1937 h 2583"/>
              <a:gd name="T78" fmla="*/ 23 w 2309"/>
              <a:gd name="T79" fmla="*/ 1904 h 2583"/>
              <a:gd name="T80" fmla="*/ 10 w 2309"/>
              <a:gd name="T81" fmla="*/ 1868 h 2583"/>
              <a:gd name="T82" fmla="*/ 2 w 2309"/>
              <a:gd name="T83" fmla="*/ 1830 h 2583"/>
              <a:gd name="T84" fmla="*/ 0 w 2309"/>
              <a:gd name="T85" fmla="*/ 1791 h 2583"/>
              <a:gd name="T86" fmla="*/ 0 w 2309"/>
              <a:gd name="T87" fmla="*/ 773 h 2583"/>
              <a:gd name="T88" fmla="*/ 5 w 2309"/>
              <a:gd name="T89" fmla="*/ 735 h 2583"/>
              <a:gd name="T90" fmla="*/ 16 w 2309"/>
              <a:gd name="T91" fmla="*/ 698 h 2583"/>
              <a:gd name="T92" fmla="*/ 30 w 2309"/>
              <a:gd name="T93" fmla="*/ 663 h 2583"/>
              <a:gd name="T94" fmla="*/ 49 w 2309"/>
              <a:gd name="T95" fmla="*/ 630 h 2583"/>
              <a:gd name="T96" fmla="*/ 73 w 2309"/>
              <a:gd name="T97" fmla="*/ 600 h 2583"/>
              <a:gd name="T98" fmla="*/ 99 w 2309"/>
              <a:gd name="T99" fmla="*/ 573 h 2583"/>
              <a:gd name="T100" fmla="*/ 130 w 2309"/>
              <a:gd name="T101" fmla="*/ 549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09" h="2583">
                <a:moveTo>
                  <a:pt x="146" y="539"/>
                </a:moveTo>
                <a:lnTo>
                  <a:pt x="1008" y="40"/>
                </a:lnTo>
                <a:lnTo>
                  <a:pt x="1026" y="31"/>
                </a:lnTo>
                <a:lnTo>
                  <a:pt x="1043" y="23"/>
                </a:lnTo>
                <a:lnTo>
                  <a:pt x="1060" y="16"/>
                </a:lnTo>
                <a:lnTo>
                  <a:pt x="1079" y="11"/>
                </a:lnTo>
                <a:lnTo>
                  <a:pt x="1098" y="6"/>
                </a:lnTo>
                <a:lnTo>
                  <a:pt x="1116" y="3"/>
                </a:lnTo>
                <a:lnTo>
                  <a:pt x="1136" y="1"/>
                </a:lnTo>
                <a:lnTo>
                  <a:pt x="1154" y="0"/>
                </a:lnTo>
                <a:lnTo>
                  <a:pt x="1174" y="1"/>
                </a:lnTo>
                <a:lnTo>
                  <a:pt x="1192" y="3"/>
                </a:lnTo>
                <a:lnTo>
                  <a:pt x="1211" y="6"/>
                </a:lnTo>
                <a:lnTo>
                  <a:pt x="1230" y="11"/>
                </a:lnTo>
                <a:lnTo>
                  <a:pt x="1248" y="16"/>
                </a:lnTo>
                <a:lnTo>
                  <a:pt x="1266" y="23"/>
                </a:lnTo>
                <a:lnTo>
                  <a:pt x="1284" y="31"/>
                </a:lnTo>
                <a:lnTo>
                  <a:pt x="1301" y="40"/>
                </a:lnTo>
                <a:lnTo>
                  <a:pt x="2162" y="539"/>
                </a:lnTo>
                <a:lnTo>
                  <a:pt x="2179" y="549"/>
                </a:lnTo>
                <a:lnTo>
                  <a:pt x="2195" y="560"/>
                </a:lnTo>
                <a:lnTo>
                  <a:pt x="2209" y="573"/>
                </a:lnTo>
                <a:lnTo>
                  <a:pt x="2224" y="586"/>
                </a:lnTo>
                <a:lnTo>
                  <a:pt x="2237" y="600"/>
                </a:lnTo>
                <a:lnTo>
                  <a:pt x="2249" y="615"/>
                </a:lnTo>
                <a:lnTo>
                  <a:pt x="2259" y="630"/>
                </a:lnTo>
                <a:lnTo>
                  <a:pt x="2269" y="646"/>
                </a:lnTo>
                <a:lnTo>
                  <a:pt x="2279" y="663"/>
                </a:lnTo>
                <a:lnTo>
                  <a:pt x="2287" y="680"/>
                </a:lnTo>
                <a:lnTo>
                  <a:pt x="2293" y="698"/>
                </a:lnTo>
                <a:lnTo>
                  <a:pt x="2299" y="717"/>
                </a:lnTo>
                <a:lnTo>
                  <a:pt x="2303" y="735"/>
                </a:lnTo>
                <a:lnTo>
                  <a:pt x="2306" y="754"/>
                </a:lnTo>
                <a:lnTo>
                  <a:pt x="2308" y="773"/>
                </a:lnTo>
                <a:lnTo>
                  <a:pt x="2309" y="793"/>
                </a:lnTo>
                <a:lnTo>
                  <a:pt x="2309" y="1791"/>
                </a:lnTo>
                <a:lnTo>
                  <a:pt x="2308" y="1811"/>
                </a:lnTo>
                <a:lnTo>
                  <a:pt x="2306" y="1830"/>
                </a:lnTo>
                <a:lnTo>
                  <a:pt x="2303" y="1848"/>
                </a:lnTo>
                <a:lnTo>
                  <a:pt x="2299" y="1868"/>
                </a:lnTo>
                <a:lnTo>
                  <a:pt x="2293" y="1886"/>
                </a:lnTo>
                <a:lnTo>
                  <a:pt x="2287" y="1904"/>
                </a:lnTo>
                <a:lnTo>
                  <a:pt x="2279" y="1921"/>
                </a:lnTo>
                <a:lnTo>
                  <a:pt x="2269" y="1937"/>
                </a:lnTo>
                <a:lnTo>
                  <a:pt x="2259" y="1954"/>
                </a:lnTo>
                <a:lnTo>
                  <a:pt x="2249" y="1969"/>
                </a:lnTo>
                <a:lnTo>
                  <a:pt x="2237" y="1984"/>
                </a:lnTo>
                <a:lnTo>
                  <a:pt x="2224" y="1998"/>
                </a:lnTo>
                <a:lnTo>
                  <a:pt x="2209" y="2011"/>
                </a:lnTo>
                <a:lnTo>
                  <a:pt x="2195" y="2023"/>
                </a:lnTo>
                <a:lnTo>
                  <a:pt x="2179" y="2034"/>
                </a:lnTo>
                <a:lnTo>
                  <a:pt x="2162" y="2045"/>
                </a:lnTo>
                <a:lnTo>
                  <a:pt x="1301" y="2544"/>
                </a:lnTo>
                <a:lnTo>
                  <a:pt x="1284" y="2554"/>
                </a:lnTo>
                <a:lnTo>
                  <a:pt x="1266" y="2561"/>
                </a:lnTo>
                <a:lnTo>
                  <a:pt x="1248" y="2568"/>
                </a:lnTo>
                <a:lnTo>
                  <a:pt x="1230" y="2573"/>
                </a:lnTo>
                <a:lnTo>
                  <a:pt x="1211" y="2578"/>
                </a:lnTo>
                <a:lnTo>
                  <a:pt x="1192" y="2581"/>
                </a:lnTo>
                <a:lnTo>
                  <a:pt x="1174" y="2582"/>
                </a:lnTo>
                <a:lnTo>
                  <a:pt x="1154" y="2583"/>
                </a:lnTo>
                <a:lnTo>
                  <a:pt x="1136" y="2582"/>
                </a:lnTo>
                <a:lnTo>
                  <a:pt x="1116" y="2581"/>
                </a:lnTo>
                <a:lnTo>
                  <a:pt x="1098" y="2578"/>
                </a:lnTo>
                <a:lnTo>
                  <a:pt x="1079" y="2573"/>
                </a:lnTo>
                <a:lnTo>
                  <a:pt x="1060" y="2568"/>
                </a:lnTo>
                <a:lnTo>
                  <a:pt x="1043" y="2561"/>
                </a:lnTo>
                <a:lnTo>
                  <a:pt x="1026" y="2554"/>
                </a:lnTo>
                <a:lnTo>
                  <a:pt x="1008" y="2544"/>
                </a:lnTo>
                <a:lnTo>
                  <a:pt x="146" y="2045"/>
                </a:lnTo>
                <a:lnTo>
                  <a:pt x="130" y="2034"/>
                </a:lnTo>
                <a:lnTo>
                  <a:pt x="114" y="2023"/>
                </a:lnTo>
                <a:lnTo>
                  <a:pt x="99" y="2011"/>
                </a:lnTo>
                <a:lnTo>
                  <a:pt x="85" y="1998"/>
                </a:lnTo>
                <a:lnTo>
                  <a:pt x="73" y="1984"/>
                </a:lnTo>
                <a:lnTo>
                  <a:pt x="60" y="1969"/>
                </a:lnTo>
                <a:lnTo>
                  <a:pt x="49" y="1954"/>
                </a:lnTo>
                <a:lnTo>
                  <a:pt x="39" y="1937"/>
                </a:lnTo>
                <a:lnTo>
                  <a:pt x="30" y="1921"/>
                </a:lnTo>
                <a:lnTo>
                  <a:pt x="23" y="1904"/>
                </a:lnTo>
                <a:lnTo>
                  <a:pt x="16" y="1886"/>
                </a:lnTo>
                <a:lnTo>
                  <a:pt x="10" y="1868"/>
                </a:lnTo>
                <a:lnTo>
                  <a:pt x="5" y="1848"/>
                </a:lnTo>
                <a:lnTo>
                  <a:pt x="2" y="1830"/>
                </a:lnTo>
                <a:lnTo>
                  <a:pt x="0" y="1811"/>
                </a:lnTo>
                <a:lnTo>
                  <a:pt x="0" y="1791"/>
                </a:lnTo>
                <a:lnTo>
                  <a:pt x="0" y="793"/>
                </a:lnTo>
                <a:lnTo>
                  <a:pt x="0" y="773"/>
                </a:lnTo>
                <a:lnTo>
                  <a:pt x="2" y="754"/>
                </a:lnTo>
                <a:lnTo>
                  <a:pt x="5" y="735"/>
                </a:lnTo>
                <a:lnTo>
                  <a:pt x="10" y="717"/>
                </a:lnTo>
                <a:lnTo>
                  <a:pt x="16" y="698"/>
                </a:lnTo>
                <a:lnTo>
                  <a:pt x="23" y="680"/>
                </a:lnTo>
                <a:lnTo>
                  <a:pt x="30" y="663"/>
                </a:lnTo>
                <a:lnTo>
                  <a:pt x="39" y="646"/>
                </a:lnTo>
                <a:lnTo>
                  <a:pt x="49" y="630"/>
                </a:lnTo>
                <a:lnTo>
                  <a:pt x="60" y="615"/>
                </a:lnTo>
                <a:lnTo>
                  <a:pt x="73" y="600"/>
                </a:lnTo>
                <a:lnTo>
                  <a:pt x="85" y="586"/>
                </a:lnTo>
                <a:lnTo>
                  <a:pt x="99" y="573"/>
                </a:lnTo>
                <a:lnTo>
                  <a:pt x="114" y="560"/>
                </a:lnTo>
                <a:lnTo>
                  <a:pt x="130" y="549"/>
                </a:lnTo>
                <a:lnTo>
                  <a:pt x="146" y="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F9EA4139-C638-3F47-919B-3702BDD641E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249671E8-4EBF-2C46-A297-C8E041C8BE3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2A1E079-510D-6248-BF6C-201D1127B7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51002358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5E08A69C-CFB5-F149-A900-BDB250C76C2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FB996B6-BF05-794D-AA03-6AE01F350831}"/>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879637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549394B-0516-4947-87DF-7818553CB9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4212081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67D8A615-F4EC-6F4A-AD0C-84BC4354911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426D1AA-C440-8040-BA97-4282AA16723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023D641B-B744-784E-999F-5BC99FCCDD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137105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160FDA95-18F8-294F-9490-619C7C0A9C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42CE75B9-A460-8B4A-87CC-0E56228F0C7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C52BB405-E388-534E-BA92-B06362F3CC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79269414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85B429BA-8206-424E-BC96-CC7B15B1AEE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552B6704-F2A5-7B48-9BCB-2C123C0F8E5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43745EA1-1173-434E-876B-864FA4E6F7B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6233733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TextBox 2">
            <a:extLst>
              <a:ext uri="{FF2B5EF4-FFF2-40B4-BE49-F238E27FC236}">
                <a16:creationId xmlns:a16="http://schemas.microsoft.com/office/drawing/2014/main" id="{B72F4A9E-E156-A84D-B518-806653BBC392}"/>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4" name="Straight Connector 3">
            <a:extLst>
              <a:ext uri="{FF2B5EF4-FFF2-40B4-BE49-F238E27FC236}">
                <a16:creationId xmlns:a16="http://schemas.microsoft.com/office/drawing/2014/main" id="{DFF89396-B700-B946-AE30-5BC1BC3EFBD4}"/>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E05F9EBD-8CC0-EC4E-90C7-AE94DB140A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395313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21" Type="http://schemas.openxmlformats.org/officeDocument/2006/relationships/slideLayout" Target="../slideLayouts/slideLayout49.xml"/><Relationship Id="rId34" Type="http://schemas.openxmlformats.org/officeDocument/2006/relationships/slideLayout" Target="../slideLayouts/slideLayout62.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slideLayout" Target="../slideLayouts/slideLayout61.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37"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36" Type="http://schemas.openxmlformats.org/officeDocument/2006/relationships/slideLayout" Target="../slideLayouts/slideLayout64.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35" Type="http://schemas.openxmlformats.org/officeDocument/2006/relationships/slideLayout" Target="../slideLayouts/slideLayout63.xml"/><Relationship Id="rId8" Type="http://schemas.openxmlformats.org/officeDocument/2006/relationships/slideLayout" Target="../slideLayouts/slideLayout36.xml"/><Relationship Id="rId3"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9" Type="http://schemas.openxmlformats.org/officeDocument/2006/relationships/slideLayout" Target="../slideLayouts/slideLayout103.xml"/><Relationship Id="rId21" Type="http://schemas.openxmlformats.org/officeDocument/2006/relationships/slideLayout" Target="../slideLayouts/slideLayout85.xml"/><Relationship Id="rId34" Type="http://schemas.openxmlformats.org/officeDocument/2006/relationships/slideLayout" Target="../slideLayouts/slideLayout98.xml"/><Relationship Id="rId42" Type="http://schemas.openxmlformats.org/officeDocument/2006/relationships/slideLayout" Target="../slideLayouts/slideLayout106.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41" Type="http://schemas.openxmlformats.org/officeDocument/2006/relationships/slideLayout" Target="../slideLayouts/slideLayout105.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slideLayout" Target="../slideLayouts/slideLayout96.xml"/><Relationship Id="rId37" Type="http://schemas.openxmlformats.org/officeDocument/2006/relationships/slideLayout" Target="../slideLayouts/slideLayout101.xml"/><Relationship Id="rId40" Type="http://schemas.openxmlformats.org/officeDocument/2006/relationships/slideLayout" Target="../slideLayouts/slideLayout104.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36" Type="http://schemas.openxmlformats.org/officeDocument/2006/relationships/slideLayout" Target="../slideLayouts/slideLayout100.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slideLayout" Target="../slideLayouts/slideLayout95.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35" Type="http://schemas.openxmlformats.org/officeDocument/2006/relationships/slideLayout" Target="../slideLayouts/slideLayout99.xml"/><Relationship Id="rId43" Type="http://schemas.openxmlformats.org/officeDocument/2006/relationships/theme" Target="../theme/theme3.xml"/><Relationship Id="rId8" Type="http://schemas.openxmlformats.org/officeDocument/2006/relationships/slideLayout" Target="../slideLayouts/slideLayout72.xml"/><Relationship Id="rId3" Type="http://schemas.openxmlformats.org/officeDocument/2006/relationships/slideLayout" Target="../slideLayouts/slideLayout67.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slideLayout" Target="../slideLayouts/slideLayout97.xml"/><Relationship Id="rId38"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6"/>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EB82F43B-5F2D-47FB-ABCA-9384A173ACA0}"/>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pic>
        <p:nvPicPr>
          <p:cNvPr id="3" name="Picture 2">
            <a:extLst>
              <a:ext uri="{FF2B5EF4-FFF2-40B4-BE49-F238E27FC236}">
                <a16:creationId xmlns:a16="http://schemas.microsoft.com/office/drawing/2014/main" id="{AD106788-E69A-F210-AEEA-5CCE4234A39B}"/>
              </a:ext>
            </a:extLst>
          </p:cNvPr>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65" r:id="rId3"/>
    <p:sldLayoutId id="2147483666" r:id="rId4"/>
    <p:sldLayoutId id="2147483667" r:id="rId5"/>
    <p:sldLayoutId id="2147483668" r:id="rId6"/>
    <p:sldLayoutId id="2147483669" r:id="rId7"/>
    <p:sldLayoutId id="2147483670" r:id="rId8"/>
    <p:sldLayoutId id="2147483671" r:id="rId9"/>
    <p:sldLayoutId id="2147483673" r:id="rId10"/>
    <p:sldLayoutId id="2147483674" r:id="rId11"/>
    <p:sldLayoutId id="2147483675" r:id="rId12"/>
    <p:sldLayoutId id="2147483676" r:id="rId13"/>
    <p:sldLayoutId id="2147483677" r:id="rId14"/>
    <p:sldLayoutId id="2147483678" r:id="rId15"/>
    <p:sldLayoutId id="2147483679" r:id="rId16"/>
    <p:sldLayoutId id="2147483681" r:id="rId17"/>
    <p:sldLayoutId id="2147483682" r:id="rId18"/>
    <p:sldLayoutId id="2147483683" r:id="rId19"/>
    <p:sldLayoutId id="2147483684" r:id="rId20"/>
    <p:sldLayoutId id="2147483687" r:id="rId21"/>
    <p:sldLayoutId id="2147483688" r:id="rId22"/>
    <p:sldLayoutId id="2147483689" r:id="rId23"/>
    <p:sldLayoutId id="2147483690" r:id="rId24"/>
    <p:sldLayoutId id="2147483747" r:id="rId25"/>
    <p:sldLayoutId id="2147483748" r:id="rId26"/>
    <p:sldLayoutId id="2147483749" r:id="rId27"/>
    <p:sldLayoutId id="2147483750" r:id="rId2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944653439"/>
      </p:ext>
    </p:extLst>
  </p:cSld>
  <p:clrMap bg1="lt1" tx1="dk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 id="2147483775" r:id="rId21"/>
    <p:sldLayoutId id="2147483776" r:id="rId22"/>
    <p:sldLayoutId id="2147483777" r:id="rId23"/>
    <p:sldLayoutId id="2147483778" r:id="rId24"/>
    <p:sldLayoutId id="2147483779" r:id="rId25"/>
    <p:sldLayoutId id="2147483780" r:id="rId26"/>
    <p:sldLayoutId id="2147483781" r:id="rId27"/>
    <p:sldLayoutId id="2147483782" r:id="rId28"/>
    <p:sldLayoutId id="2147483783" r:id="rId29"/>
    <p:sldLayoutId id="2147483784" r:id="rId30"/>
    <p:sldLayoutId id="2147483785" r:id="rId31"/>
    <p:sldLayoutId id="2147483786" r:id="rId32"/>
    <p:sldLayoutId id="2147483787" r:id="rId33"/>
    <p:sldLayoutId id="2147483788" r:id="rId34"/>
    <p:sldLayoutId id="2147483789" r:id="rId35"/>
    <p:sldLayoutId id="2147483790"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1BCFA4-662B-6747-891A-10DD5A99C0B2}"/>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FR" sz="1000">
                <a:solidFill>
                  <a:srgbClr val="000000"/>
                </a:solidFill>
                <a:latin typeface="Calibri" panose="020F0502020204030204" pitchFamily="34" charset="0"/>
                <a:cs typeface="Calibri" panose="020F0502020204030204" pitchFamily="34" charset="0"/>
              </a:rPr>
              <a:t>Public</a:t>
            </a: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2B3E6EB0-68EF-4C82-A559-6CF39742D9EE}"/>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3781636314"/>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 id="2147483899" r:id="rId18"/>
    <p:sldLayoutId id="2147483900" r:id="rId19"/>
    <p:sldLayoutId id="2147483901" r:id="rId20"/>
    <p:sldLayoutId id="2147483902" r:id="rId21"/>
    <p:sldLayoutId id="2147483903" r:id="rId22"/>
    <p:sldLayoutId id="2147483904" r:id="rId23"/>
    <p:sldLayoutId id="2147483905" r:id="rId24"/>
    <p:sldLayoutId id="2147483906" r:id="rId25"/>
    <p:sldLayoutId id="2147483907" r:id="rId26"/>
    <p:sldLayoutId id="2147483908" r:id="rId27"/>
    <p:sldLayoutId id="2147483909" r:id="rId28"/>
    <p:sldLayoutId id="2147483910" r:id="rId29"/>
    <p:sldLayoutId id="2147483911" r:id="rId30"/>
    <p:sldLayoutId id="2147483912" r:id="rId31"/>
    <p:sldLayoutId id="2147483913" r:id="rId32"/>
    <p:sldLayoutId id="2147483914" r:id="rId33"/>
    <p:sldLayoutId id="2147483915" r:id="rId34"/>
    <p:sldLayoutId id="2147483916" r:id="rId35"/>
    <p:sldLayoutId id="2147483917" r:id="rId36"/>
    <p:sldLayoutId id="2147483918" r:id="rId37"/>
    <p:sldLayoutId id="2147483919" r:id="rId38"/>
    <p:sldLayoutId id="2147483920" r:id="rId39"/>
    <p:sldLayoutId id="2147483921" r:id="rId40"/>
    <p:sldLayoutId id="2147483922" r:id="rId41"/>
    <p:sldLayoutId id="2147483923" r:id="rId42"/>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942694" y="2453939"/>
            <a:ext cx="6888106" cy="538604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4800" b="1" i="0" u="none" strike="noStrike" cap="none" normalizeH="0" baseline="0" noProof="0">
                <a:ln>
                  <a:noFill/>
                </a:ln>
                <a:solidFill>
                  <a:srgbClr val="F5333F"/>
                </a:solidFill>
                <a:effectLst/>
                <a:uLnTx/>
                <a:uFillTx/>
                <a:latin typeface="Montserrat"/>
                <a:ea typeface="Montserrat"/>
                <a:cs typeface="Montserrat"/>
                <a:sym typeface="Montserrat"/>
              </a:rPr>
              <a:t>Formation à l'engagement communautaire pour les branches des Sociétés nationales</a:t>
            </a:r>
            <a:br>
              <a:rPr kumimoji="0" lang="fr-FR" sz="3200" b="1" i="0" u="none" strike="noStrike" cap="none" normalizeH="0" baseline="0" noProof="0">
                <a:ln>
                  <a:noFill/>
                </a:ln>
                <a:solidFill>
                  <a:srgbClr val="000000"/>
                </a:solidFill>
                <a:effectLst/>
                <a:uLnTx/>
                <a:uFillTx/>
                <a:latin typeface="Montserrat"/>
                <a:ea typeface="Montserrat"/>
                <a:cs typeface="Montserrat"/>
                <a:sym typeface="Montserrat"/>
              </a:rPr>
            </a:br>
            <a:endParaRPr kumimoji="0" lang="fr-FR" sz="3200" b="1" i="0" u="none" strike="noStrike" cap="none" normalizeH="0" baseline="0" noProof="0">
              <a:ln>
                <a:noFill/>
              </a:ln>
              <a:solidFill>
                <a:srgbClr val="000000"/>
              </a:solidFill>
              <a:effectLst/>
              <a:uLnTx/>
              <a:uFillTx/>
              <a:latin typeface="Montserrat"/>
              <a:ea typeface="Montserrat"/>
              <a:cs typeface="Montserrat"/>
              <a:sym typeface="Montserrat"/>
            </a:endParaRPr>
          </a:p>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fr-FR" sz="3600" b="1" i="0" u="none" strike="noStrike" cap="none" normalizeH="0" baseline="0" noProof="0">
                <a:ln>
                  <a:noFill/>
                </a:ln>
                <a:solidFill>
                  <a:srgbClr val="0F2042"/>
                </a:solidFill>
                <a:effectLst/>
                <a:uLnTx/>
                <a:uFillTx/>
                <a:latin typeface="Montserrat"/>
                <a:ea typeface="Montserrat"/>
                <a:cs typeface="Montserrat"/>
                <a:sym typeface="Montserrat"/>
              </a:rPr>
              <a:t>Module 4</a:t>
            </a:r>
          </a:p>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fr-FR" sz="3600" b="0" i="0" u="none" strike="noStrike" cap="none" normalizeH="0" baseline="0" noProof="0">
                <a:ln>
                  <a:noFill/>
                </a:ln>
                <a:solidFill>
                  <a:srgbClr val="0F2042"/>
                </a:solidFill>
                <a:effectLst/>
                <a:uLnTx/>
                <a:uFillTx/>
                <a:latin typeface="Montserrat"/>
                <a:ea typeface="Montserrat"/>
                <a:cs typeface="Montserrat"/>
                <a:sym typeface="Montserrat"/>
              </a:rPr>
              <a:t>Participation de la communauté</a:t>
            </a: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7200" b="1" i="0" u="none" strike="noStrike" cap="none" normalizeH="0" baseline="0" noProof="0">
                <a:ln>
                  <a:noFill/>
                </a:ln>
                <a:solidFill>
                  <a:srgbClr val="33394B"/>
                </a:solidFill>
                <a:effectLst/>
                <a:uLnTx/>
                <a:uFillTx/>
                <a:latin typeface="Montserrat"/>
                <a:ea typeface="Montserrat"/>
                <a:cs typeface="Montserrat"/>
                <a:sym typeface="Montserrat"/>
              </a:rPr>
              <a:t>ACTIVITÉ 4</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fr-FR" sz="6600">
                <a:solidFill>
                  <a:srgbClr val="F5333F"/>
                </a:solidFill>
                <a:latin typeface="Montserrat"/>
                <a:ea typeface="Montserrat"/>
                <a:cs typeface="Montserrat"/>
                <a:sym typeface="Montserrat"/>
              </a:rPr>
              <a:t>Difficultés liées à la participation</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90148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8"/>
          <p:cNvSpPr txBox="1"/>
          <p:nvPr/>
        </p:nvSpPr>
        <p:spPr>
          <a:xfrm>
            <a:off x="2339300" y="673365"/>
            <a:ext cx="12761900" cy="1983323"/>
          </a:xfrm>
          <a:prstGeom prst="rect">
            <a:avLst/>
          </a:prstGeom>
          <a:noFill/>
          <a:ln>
            <a:noFill/>
          </a:ln>
        </p:spPr>
        <p:txBody>
          <a:bodyPr spcFirstLastPara="1" wrap="square" lIns="91425" tIns="45700" rIns="91425" bIns="45700" anchor="t" anchorCtr="0">
            <a:spAutoFit/>
          </a:bodyPr>
          <a:lstStyle/>
          <a:p>
            <a:pPr marL="0" marR="0" lvl="0" indent="0" algn="l" rtl="0">
              <a:lnSpc>
                <a:spcPct val="128333"/>
              </a:lnSpc>
              <a:spcBef>
                <a:spcPts val="0"/>
              </a:spcBef>
              <a:spcAft>
                <a:spcPts val="0"/>
              </a:spcAft>
              <a:buNone/>
            </a:pPr>
            <a:r>
              <a:rPr lang="fr-FR" sz="4800" b="1" dirty="0">
                <a:solidFill>
                  <a:schemeClr val="dk2"/>
                </a:solidFill>
                <a:latin typeface="Montserrat"/>
                <a:ea typeface="Montserrat"/>
                <a:cs typeface="Montserrat"/>
                <a:sym typeface="Montserrat"/>
              </a:rPr>
              <a:t>Exercice en groupe (15 minutes)</a:t>
            </a:r>
          </a:p>
          <a:p>
            <a:pPr marL="0" marR="0" lvl="0" indent="0" algn="l" rtl="0">
              <a:lnSpc>
                <a:spcPct val="128333"/>
              </a:lnSpc>
              <a:spcBef>
                <a:spcPts val="0"/>
              </a:spcBef>
              <a:spcAft>
                <a:spcPts val="0"/>
              </a:spcAft>
              <a:buNone/>
            </a:pPr>
            <a:r>
              <a:rPr lang="fr-FR" sz="4800" b="1" dirty="0">
                <a:solidFill>
                  <a:schemeClr val="accent3"/>
                </a:solidFill>
                <a:latin typeface="Montserrat"/>
                <a:ea typeface="Montserrat"/>
                <a:cs typeface="Montserrat"/>
                <a:sym typeface="Montserrat"/>
              </a:rPr>
              <a:t>Difficultés liées à la participation</a:t>
            </a:r>
          </a:p>
        </p:txBody>
      </p:sp>
      <p:sp>
        <p:nvSpPr>
          <p:cNvPr id="429" name="Google Shape;429;p18"/>
          <p:cNvSpPr txBox="1"/>
          <p:nvPr/>
        </p:nvSpPr>
        <p:spPr>
          <a:xfrm>
            <a:off x="2339300" y="3049066"/>
            <a:ext cx="14356967" cy="656742"/>
          </a:xfrm>
          <a:prstGeom prst="rect">
            <a:avLst/>
          </a:prstGeom>
          <a:noFill/>
          <a:ln>
            <a:noFill/>
          </a:ln>
        </p:spPr>
        <p:txBody>
          <a:bodyPr spcFirstLastPara="1" wrap="square" lIns="91425" tIns="45700" rIns="91425" bIns="45700" anchor="t" anchorCtr="0">
            <a:spAutoFit/>
          </a:bodyPr>
          <a:lstStyle/>
          <a:p>
            <a:pPr marL="0" marR="0" lvl="0" indent="0" algn="l" rtl="0">
              <a:lnSpc>
                <a:spcPct val="130714"/>
              </a:lnSpc>
              <a:spcBef>
                <a:spcPts val="0"/>
              </a:spcBef>
              <a:spcAft>
                <a:spcPts val="0"/>
              </a:spcAft>
              <a:buNone/>
            </a:pPr>
            <a:r>
              <a:rPr lang="fr-FR" sz="2800" b="1">
                <a:solidFill>
                  <a:schemeClr val="lt1"/>
                </a:solidFill>
                <a:latin typeface="Open Sans"/>
                <a:ea typeface="Open Sans"/>
                <a:cs typeface="Open Sans"/>
                <a:sym typeface="Open Sans"/>
              </a:rPr>
              <a:t>Comment pourriez-vous surmonter les obstacles suivants à la participation de la communauté ?</a:t>
            </a:r>
          </a:p>
        </p:txBody>
      </p:sp>
      <p:grpSp>
        <p:nvGrpSpPr>
          <p:cNvPr id="430" name="Google Shape;430;p18"/>
          <p:cNvGrpSpPr/>
          <p:nvPr/>
        </p:nvGrpSpPr>
        <p:grpSpPr>
          <a:xfrm>
            <a:off x="465369" y="648484"/>
            <a:ext cx="1768596" cy="1690146"/>
            <a:chOff x="9817404" y="685187"/>
            <a:chExt cx="3283485" cy="3481483"/>
          </a:xfrm>
        </p:grpSpPr>
        <p:sp>
          <p:nvSpPr>
            <p:cNvPr id="431" name="Google Shape;431;p18"/>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2" name="Google Shape;432;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17404" y="685187"/>
              <a:ext cx="3283485" cy="3481483"/>
            </a:xfrm>
            <a:prstGeom prst="rect">
              <a:avLst/>
            </a:prstGeom>
            <a:noFill/>
            <a:ln>
              <a:noFill/>
            </a:ln>
          </p:spPr>
        </p:pic>
      </p:grpSp>
      <p:graphicFrame>
        <p:nvGraphicFramePr>
          <p:cNvPr id="433" name="Google Shape;433;p18"/>
          <p:cNvGraphicFramePr/>
          <p:nvPr>
            <p:extLst>
              <p:ext uri="{D42A27DB-BD31-4B8C-83A1-F6EECF244321}">
                <p14:modId xmlns:p14="http://schemas.microsoft.com/office/powerpoint/2010/main" val="1149412926"/>
              </p:ext>
            </p:extLst>
          </p:nvPr>
        </p:nvGraphicFramePr>
        <p:xfrm>
          <a:off x="2339300" y="4113523"/>
          <a:ext cx="12761900" cy="5863615"/>
        </p:xfrm>
        <a:graphic>
          <a:graphicData uri="http://schemas.openxmlformats.org/drawingml/2006/table">
            <a:tbl>
              <a:tblPr firstRow="1" bandRow="1">
                <a:noFill/>
                <a:tableStyleId>{3DDAD9CC-BE5E-492C-9966-A0CB59E24631}</a:tableStyleId>
              </a:tblPr>
              <a:tblGrid>
                <a:gridCol w="12761900">
                  <a:extLst>
                    <a:ext uri="{9D8B030D-6E8A-4147-A177-3AD203B41FA5}">
                      <a16:colId xmlns:a16="http://schemas.microsoft.com/office/drawing/2014/main" val="20000"/>
                    </a:ext>
                  </a:extLst>
                </a:gridCol>
              </a:tblGrid>
              <a:tr h="1375425">
                <a:tc>
                  <a:txBody>
                    <a:bodyPr/>
                    <a:lstStyle/>
                    <a:p>
                      <a:pPr marL="0" marR="0" lvl="0" indent="0" algn="l" rtl="0">
                        <a:spcBef>
                          <a:spcPts val="0"/>
                        </a:spcBef>
                        <a:spcAft>
                          <a:spcPts val="0"/>
                        </a:spcAft>
                        <a:buNone/>
                      </a:pPr>
                      <a:r>
                        <a:rPr lang="fr-FR" sz="2400" b="1" u="none" strike="noStrike" cap="none">
                          <a:solidFill>
                            <a:srgbClr val="FF0000"/>
                          </a:solidFill>
                          <a:latin typeface="Open Sans"/>
                          <a:ea typeface="Open Sans"/>
                          <a:cs typeface="Open Sans"/>
                          <a:sym typeface="Open Sans"/>
                        </a:rPr>
                        <a:t>Groupe 1</a:t>
                      </a:r>
                    </a:p>
                    <a:p>
                      <a:pPr marL="0" marR="0" lvl="0" indent="0" algn="l" rtl="0">
                        <a:spcBef>
                          <a:spcPts val="0"/>
                        </a:spcBef>
                        <a:spcAft>
                          <a:spcPts val="0"/>
                        </a:spcAft>
                        <a:buNone/>
                      </a:pPr>
                      <a:r>
                        <a:rPr lang="fr-FR" sz="2400" b="1">
                          <a:latin typeface="Open Sans"/>
                          <a:ea typeface="Open Sans"/>
                          <a:cs typeface="Open Sans"/>
                          <a:sym typeface="Open Sans"/>
                        </a:rPr>
                        <a:t>Manque de temps</a:t>
                      </a:r>
                      <a:r>
                        <a:rPr lang="fr-FR" sz="2400">
                          <a:latin typeface="Open Sans"/>
                          <a:ea typeface="Open Sans"/>
                          <a:cs typeface="Open Sans"/>
                          <a:sym typeface="Open Sans"/>
                        </a:rPr>
                        <a:t> - trop de priorités et des délais trop courts nous empêchent de consacrer suffisamment de temps à la communauté.</a:t>
                      </a:r>
                    </a:p>
                  </a:txBody>
                  <a:tcPr marL="137150" marR="137150" marT="137150" marB="137150"/>
                </a:tc>
                <a:extLst>
                  <a:ext uri="{0D108BD9-81ED-4DB2-BD59-A6C34878D82A}">
                    <a16:rowId xmlns:a16="http://schemas.microsoft.com/office/drawing/2014/main" val="10000"/>
                  </a:ext>
                </a:extLst>
              </a:tr>
              <a:tr h="1375425">
                <a:tc>
                  <a:txBody>
                    <a:bodyPr/>
                    <a:lstStyle/>
                    <a:p>
                      <a:pPr marL="0" marR="0" lvl="0" indent="0" algn="l" rtl="0">
                        <a:spcBef>
                          <a:spcPts val="0"/>
                        </a:spcBef>
                        <a:spcAft>
                          <a:spcPts val="0"/>
                        </a:spcAft>
                        <a:buNone/>
                      </a:pPr>
                      <a:r>
                        <a:rPr lang="fr-FR" sz="2400" b="1">
                          <a:solidFill>
                            <a:srgbClr val="FF0000"/>
                          </a:solidFill>
                          <a:latin typeface="Open Sans"/>
                          <a:ea typeface="Open Sans"/>
                          <a:cs typeface="Open Sans"/>
                          <a:sym typeface="Open Sans"/>
                        </a:rPr>
                        <a:t>Groupe 2</a:t>
                      </a:r>
                    </a:p>
                    <a:p>
                      <a:pPr marL="0" marR="0" lvl="0" indent="0" algn="l" rtl="0">
                        <a:spcBef>
                          <a:spcPts val="0"/>
                        </a:spcBef>
                        <a:spcAft>
                          <a:spcPts val="0"/>
                        </a:spcAft>
                        <a:buNone/>
                      </a:pPr>
                      <a:r>
                        <a:rPr lang="fr-FR" sz="2400" b="1">
                          <a:latin typeface="Open Sans"/>
                          <a:ea typeface="Open Sans"/>
                          <a:cs typeface="Open Sans"/>
                          <a:sym typeface="Open Sans"/>
                        </a:rPr>
                        <a:t>Un dirigeant de communauté difficile</a:t>
                      </a:r>
                      <a:r>
                        <a:rPr lang="fr-FR" sz="2400">
                          <a:latin typeface="Open Sans"/>
                          <a:ea typeface="Open Sans"/>
                          <a:cs typeface="Open Sans"/>
                          <a:sym typeface="Open Sans"/>
                        </a:rPr>
                        <a:t> - Le dirigeant ne veut pas que nous parlions à d'autres personnes de la communauté.</a:t>
                      </a:r>
                    </a:p>
                  </a:txBody>
                  <a:tcPr marL="137150" marR="137150" marT="137150" marB="137150"/>
                </a:tc>
                <a:extLst>
                  <a:ext uri="{0D108BD9-81ED-4DB2-BD59-A6C34878D82A}">
                    <a16:rowId xmlns:a16="http://schemas.microsoft.com/office/drawing/2014/main" val="10001"/>
                  </a:ext>
                </a:extLst>
              </a:tr>
              <a:tr h="1375425">
                <a:tc>
                  <a:txBody>
                    <a:bodyPr/>
                    <a:lstStyle/>
                    <a:p>
                      <a:pPr marL="0" marR="0" lvl="0" indent="0" algn="l" rtl="0">
                        <a:spcBef>
                          <a:spcPts val="0"/>
                        </a:spcBef>
                        <a:spcAft>
                          <a:spcPts val="0"/>
                        </a:spcAft>
                        <a:buNone/>
                      </a:pPr>
                      <a:r>
                        <a:rPr lang="fr-FR" sz="2400" b="1">
                          <a:solidFill>
                            <a:srgbClr val="FF0000"/>
                          </a:solidFill>
                          <a:latin typeface="Open Sans"/>
                          <a:ea typeface="Open Sans"/>
                          <a:cs typeface="Open Sans"/>
                          <a:sym typeface="Open Sans"/>
                        </a:rPr>
                        <a:t>Groupe 3</a:t>
                      </a:r>
                    </a:p>
                    <a:p>
                      <a:pPr marL="0" marR="0" lvl="0" indent="0" algn="l" rtl="0">
                        <a:spcBef>
                          <a:spcPts val="0"/>
                        </a:spcBef>
                        <a:spcAft>
                          <a:spcPts val="0"/>
                        </a:spcAft>
                        <a:buNone/>
                      </a:pPr>
                      <a:r>
                        <a:rPr lang="fr-FR" sz="2400" b="1">
                          <a:latin typeface="Open Sans"/>
                          <a:ea typeface="Open Sans"/>
                          <a:cs typeface="Open Sans"/>
                          <a:sym typeface="Open Sans"/>
                        </a:rPr>
                        <a:t>Faire participer les groupes plus difficiles à atteindre</a:t>
                      </a:r>
                      <a:r>
                        <a:rPr lang="fr-FR" sz="2400">
                          <a:latin typeface="Open Sans"/>
                          <a:ea typeface="Open Sans"/>
                          <a:cs typeface="Open Sans"/>
                          <a:sym typeface="Open Sans"/>
                        </a:rPr>
                        <a:t> - Comment s'assurer que les femmes ou les groupes marginalisés peuvent participer de manière significative à la prise de décision ? </a:t>
                      </a:r>
                    </a:p>
                  </a:txBody>
                  <a:tcPr marL="137150" marR="137150" marT="137150" marB="137150"/>
                </a:tc>
                <a:extLst>
                  <a:ext uri="{0D108BD9-81ED-4DB2-BD59-A6C34878D82A}">
                    <a16:rowId xmlns:a16="http://schemas.microsoft.com/office/drawing/2014/main" val="10002"/>
                  </a:ext>
                </a:extLst>
              </a:tr>
              <a:tr h="1375425">
                <a:tc>
                  <a:txBody>
                    <a:bodyPr/>
                    <a:lstStyle/>
                    <a:p>
                      <a:pPr marL="0" marR="0" lvl="0" indent="0" algn="l" rtl="0">
                        <a:spcBef>
                          <a:spcPts val="0"/>
                        </a:spcBef>
                        <a:spcAft>
                          <a:spcPts val="0"/>
                        </a:spcAft>
                        <a:buNone/>
                      </a:pPr>
                      <a:r>
                        <a:rPr lang="fr-FR" sz="2400" b="1">
                          <a:solidFill>
                            <a:srgbClr val="FF0000"/>
                          </a:solidFill>
                          <a:latin typeface="Open Sans"/>
                          <a:ea typeface="Open Sans"/>
                          <a:cs typeface="Open Sans"/>
                          <a:sym typeface="Open Sans"/>
                        </a:rPr>
                        <a:t>Groupe 4</a:t>
                      </a:r>
                    </a:p>
                    <a:p>
                      <a:pPr marL="0" marR="0" lvl="0" indent="0" algn="l" rtl="0">
                        <a:spcBef>
                          <a:spcPts val="0"/>
                        </a:spcBef>
                        <a:spcAft>
                          <a:spcPts val="0"/>
                        </a:spcAft>
                        <a:buNone/>
                      </a:pPr>
                      <a:r>
                        <a:rPr lang="fr-FR" sz="2400" b="1">
                          <a:latin typeface="Open Sans"/>
                          <a:ea typeface="Open Sans"/>
                          <a:cs typeface="Open Sans"/>
                          <a:sym typeface="Open Sans"/>
                        </a:rPr>
                        <a:t>Programmes rigides</a:t>
                      </a:r>
                      <a:r>
                        <a:rPr lang="fr-FR" sz="2400">
                          <a:latin typeface="Open Sans"/>
                          <a:ea typeface="Open Sans"/>
                          <a:cs typeface="Open Sans"/>
                          <a:sym typeface="Open Sans"/>
                        </a:rPr>
                        <a:t> - Difficile de modifier les programmes ou les opérations en fonction des résultats de la participation et du retour d'information de la communauté </a:t>
                      </a:r>
                    </a:p>
                  </a:txBody>
                  <a:tcPr marL="137150" marR="137150" marT="137150" marB="13715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388817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9"/>
          <p:cNvSpPr txBox="1"/>
          <p:nvPr/>
        </p:nvSpPr>
        <p:spPr>
          <a:xfrm>
            <a:off x="2513676" y="344960"/>
            <a:ext cx="11518590" cy="144650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1" dirty="0">
                <a:solidFill>
                  <a:schemeClr val="dk2"/>
                </a:solidFill>
                <a:latin typeface="Montserrat"/>
                <a:ea typeface="Montserrat"/>
                <a:cs typeface="Montserrat"/>
                <a:sym typeface="Montserrat"/>
              </a:rPr>
              <a:t>Exercice en groupe </a:t>
            </a:r>
          </a:p>
          <a:p>
            <a:pPr marL="0" marR="0" lvl="0" indent="0" algn="l" rtl="0">
              <a:spcBef>
                <a:spcPts val="0"/>
              </a:spcBef>
              <a:spcAft>
                <a:spcPts val="0"/>
              </a:spcAft>
              <a:buNone/>
            </a:pPr>
            <a:r>
              <a:rPr lang="fr-FR" sz="4400" b="1" dirty="0">
                <a:solidFill>
                  <a:schemeClr val="accent3"/>
                </a:solidFill>
                <a:latin typeface="Montserrat"/>
                <a:ea typeface="Montserrat"/>
                <a:cs typeface="Montserrat"/>
                <a:sym typeface="Montserrat"/>
              </a:rPr>
              <a:t>Défis liés à la participation - solutions</a:t>
            </a:r>
          </a:p>
        </p:txBody>
      </p:sp>
      <p:grpSp>
        <p:nvGrpSpPr>
          <p:cNvPr id="440" name="Google Shape;440;p19"/>
          <p:cNvGrpSpPr/>
          <p:nvPr/>
        </p:nvGrpSpPr>
        <p:grpSpPr>
          <a:xfrm>
            <a:off x="415458" y="275580"/>
            <a:ext cx="1768596" cy="1690146"/>
            <a:chOff x="9817404" y="685187"/>
            <a:chExt cx="3283485" cy="3481483"/>
          </a:xfrm>
        </p:grpSpPr>
        <p:sp>
          <p:nvSpPr>
            <p:cNvPr id="441" name="Google Shape;441;p19"/>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2" name="Google Shape;442;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17404" y="685187"/>
              <a:ext cx="3283485" cy="3481483"/>
            </a:xfrm>
            <a:prstGeom prst="rect">
              <a:avLst/>
            </a:prstGeom>
            <a:noFill/>
            <a:ln>
              <a:noFill/>
            </a:ln>
          </p:spPr>
        </p:pic>
      </p:grpSp>
      <p:graphicFrame>
        <p:nvGraphicFramePr>
          <p:cNvPr id="23" name="Diagram 22">
            <a:extLst>
              <a:ext uri="{FF2B5EF4-FFF2-40B4-BE49-F238E27FC236}">
                <a16:creationId xmlns:a16="http://schemas.microsoft.com/office/drawing/2014/main" id="{3A9EBEB8-D2C7-BD42-A2D2-1030E84CF3FE}"/>
              </a:ext>
            </a:extLst>
          </p:cNvPr>
          <p:cNvGraphicFramePr/>
          <p:nvPr>
            <p:extLst>
              <p:ext uri="{D42A27DB-BD31-4B8C-83A1-F6EECF244321}">
                <p14:modId xmlns:p14="http://schemas.microsoft.com/office/powerpoint/2010/main" val="3675834614"/>
              </p:ext>
            </p:extLst>
          </p:nvPr>
        </p:nvGraphicFramePr>
        <p:xfrm>
          <a:off x="391025" y="2160588"/>
          <a:ext cx="17733689" cy="812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graphicEl>
                                              <a:dgm id="{D571AF48-8571-2345-94AA-5448183B56F3}"/>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graphicEl>
                                              <a:dgm id="{A20D54F0-E2E6-584C-8A6A-E7D3FED77051}"/>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graphicEl>
                                              <a:dgm id="{3A03FD09-9095-EC4B-A5A3-B973FA1C2C8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graphicEl>
                                              <a:dgm id="{21BFF181-4C09-8649-B101-FF9CB2DF6F21}"/>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graphicEl>
                                              <a:dgm id="{5C0B8109-60C3-7246-A185-E0E5412ACF12}"/>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graphicEl>
                                              <a:dgm id="{3A03036B-FD6D-F84E-8461-7A6536DEC99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graphicEl>
                                              <a:dgm id="{23D3A033-B5E6-3946-8830-E754D1D4D50A}"/>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graphicEl>
                                              <a:dgm id="{8FBBCD58-F8D5-BD4C-8BE0-F4C9BCB7489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5"/>
          <p:cNvSpPr txBox="1"/>
          <p:nvPr/>
        </p:nvSpPr>
        <p:spPr>
          <a:xfrm>
            <a:off x="1961498" y="4551150"/>
            <a:ext cx="14365003" cy="1186287"/>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8800" b="1">
                <a:solidFill>
                  <a:srgbClr val="F5333F"/>
                </a:solidFill>
                <a:latin typeface="Montserrat"/>
                <a:ea typeface="Montserrat"/>
                <a:cs typeface="Montserrat"/>
                <a:sym typeface="Montserrat"/>
              </a:rPr>
              <a:t>Des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7200" b="1" i="0" u="none" strike="noStrike" cap="none" normalizeH="0" baseline="0" noProof="0">
                <a:ln>
                  <a:noFill/>
                </a:ln>
                <a:solidFill>
                  <a:srgbClr val="33394B"/>
                </a:solidFill>
                <a:effectLst/>
                <a:uLnTx/>
                <a:uFillTx/>
                <a:latin typeface="Montserrat"/>
                <a:ea typeface="Montserrat"/>
                <a:cs typeface="Montserrat"/>
                <a:sym typeface="Montserrat"/>
              </a:rPr>
              <a:t>ACTIVITÉ 1</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fr-FR" sz="6600">
                <a:solidFill>
                  <a:srgbClr val="F5333F"/>
                </a:solidFill>
                <a:latin typeface="Montserrat"/>
                <a:ea typeface="Montserrat"/>
                <a:cs typeface="Montserrat"/>
                <a:sym typeface="Montserrat"/>
              </a:rPr>
              <a:t>POURQUOI LA PARTICIPATION EST-ELLE IMPORTANTE ?</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960271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pic>
        <p:nvPicPr>
          <p:cNvPr id="4" name="Picture 3" descr="A chart of blue squares with white text&#10;&#10;AI-generated content may be incorrect.">
            <a:extLst>
              <a:ext uri="{FF2B5EF4-FFF2-40B4-BE49-F238E27FC236}">
                <a16:creationId xmlns:a16="http://schemas.microsoft.com/office/drawing/2014/main" id="{D5920E5C-31DB-C0BE-8D38-FBBC6DB4275C}"/>
              </a:ext>
            </a:extLst>
          </p:cNvPr>
          <p:cNvPicPr>
            <a:picLocks noChangeAspect="1"/>
          </p:cNvPicPr>
          <p:nvPr/>
        </p:nvPicPr>
        <p:blipFill>
          <a:blip r:embed="rId3" cstate="screen">
            <a:extLst>
              <a:ext uri="{28A0092B-C50C-407E-A947-70E740481C1C}">
                <a14:useLocalDpi xmlns:a14="http://schemas.microsoft.com/office/drawing/2010/main"/>
              </a:ext>
            </a:extLst>
          </a:blip>
          <a:srcRect l="1857" r="2408"/>
          <a:stretch/>
        </p:blipFill>
        <p:spPr>
          <a:xfrm>
            <a:off x="187036" y="3263755"/>
            <a:ext cx="9642764" cy="6185642"/>
          </a:xfrm>
          <a:prstGeom prst="rect">
            <a:avLst/>
          </a:prstGeom>
        </p:spPr>
      </p:pic>
      <p:sp>
        <p:nvSpPr>
          <p:cNvPr id="526" name="Google Shape;526;p20"/>
          <p:cNvSpPr txBox="1"/>
          <p:nvPr/>
        </p:nvSpPr>
        <p:spPr>
          <a:xfrm>
            <a:off x="462846" y="1125734"/>
            <a:ext cx="16324045" cy="8309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800" b="1">
                <a:solidFill>
                  <a:schemeClr val="dk2"/>
                </a:solidFill>
                <a:latin typeface="Montserrat"/>
                <a:ea typeface="Montserrat"/>
                <a:cs typeface="Montserrat"/>
                <a:sym typeface="Montserrat"/>
              </a:rPr>
              <a:t>Pourquoi la participation de la communauté est-elle importante ?</a:t>
            </a:r>
          </a:p>
        </p:txBody>
      </p:sp>
      <p:sp>
        <p:nvSpPr>
          <p:cNvPr id="9" name="Google Shape;304;p4">
            <a:extLst>
              <a:ext uri="{FF2B5EF4-FFF2-40B4-BE49-F238E27FC236}">
                <a16:creationId xmlns:a16="http://schemas.microsoft.com/office/drawing/2014/main" id="{C9CB159B-2F69-7A40-93BA-C6666C08BA98}"/>
              </a:ext>
            </a:extLst>
          </p:cNvPr>
          <p:cNvSpPr/>
          <p:nvPr/>
        </p:nvSpPr>
        <p:spPr>
          <a:xfrm>
            <a:off x="462846" y="7019852"/>
            <a:ext cx="5293718" cy="2429545"/>
          </a:xfrm>
          <a:prstGeom prst="ellipse">
            <a:avLst/>
          </a:prstGeom>
          <a:no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 name="TextBox 1">
            <a:extLst>
              <a:ext uri="{FF2B5EF4-FFF2-40B4-BE49-F238E27FC236}">
                <a16:creationId xmlns:a16="http://schemas.microsoft.com/office/drawing/2014/main" id="{BBA2C9C4-8BF1-1E9E-8EE6-5A905FC2B71D}"/>
              </a:ext>
            </a:extLst>
          </p:cNvPr>
          <p:cNvSpPr txBox="1"/>
          <p:nvPr/>
        </p:nvSpPr>
        <p:spPr>
          <a:xfrm>
            <a:off x="10177734" y="3794336"/>
            <a:ext cx="6773248" cy="5124480"/>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eaLnBrk="0" fontAlgn="base" hangingPunct="0">
              <a:spcAft>
                <a:spcPts val="3000"/>
              </a:spcAft>
              <a:defRPr/>
            </a:pPr>
            <a:r>
              <a:rPr lang="fr-FR" sz="2800" dirty="0">
                <a:solidFill>
                  <a:srgbClr val="3F3F3F"/>
                </a:solidFill>
              </a:rPr>
              <a:t>Pour comprendre les besoins réels</a:t>
            </a:r>
          </a:p>
          <a:p>
            <a:pPr lvl="0" eaLnBrk="0" fontAlgn="base" hangingPunct="0">
              <a:spcAft>
                <a:spcPts val="3000"/>
              </a:spcAft>
              <a:defRPr/>
            </a:pPr>
            <a:r>
              <a:rPr lang="fr-FR" sz="2800" dirty="0">
                <a:solidFill>
                  <a:srgbClr val="3F3F3F"/>
                </a:solidFill>
              </a:rPr>
              <a:t>Les communautés peuvent nous aider à concevoir des programmes plus efficaces</a:t>
            </a:r>
          </a:p>
          <a:p>
            <a:pPr lvl="0" eaLnBrk="0" fontAlgn="base" hangingPunct="0">
              <a:spcAft>
                <a:spcPts val="3000"/>
              </a:spcAft>
              <a:defRPr/>
            </a:pPr>
            <a:r>
              <a:rPr lang="fr-FR" sz="2800" dirty="0">
                <a:solidFill>
                  <a:srgbClr val="3F3F3F"/>
                </a:solidFill>
              </a:rPr>
              <a:t>La participation instaure un climat de confiance et de respect avec les communautés</a:t>
            </a:r>
          </a:p>
          <a:p>
            <a:pPr lvl="0" eaLnBrk="0" fontAlgn="base" hangingPunct="0">
              <a:spcAft>
                <a:spcPts val="3000"/>
              </a:spcAft>
              <a:defRPr/>
            </a:pPr>
            <a:r>
              <a:rPr lang="fr-FR" sz="2800" dirty="0">
                <a:solidFill>
                  <a:srgbClr val="3F3F3F"/>
                </a:solidFill>
              </a:rPr>
              <a:t>Elle permet de s'assurer que nous « ne faisons pas de mal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7200" b="1" i="0" u="none" strike="noStrike" cap="none" normalizeH="0" baseline="0" noProof="0">
                <a:ln>
                  <a:noFill/>
                </a:ln>
                <a:solidFill>
                  <a:srgbClr val="33394B"/>
                </a:solidFill>
                <a:effectLst/>
                <a:uLnTx/>
                <a:uFillTx/>
                <a:latin typeface="Montserrat"/>
                <a:ea typeface="Montserrat"/>
                <a:cs typeface="Montserrat"/>
                <a:sym typeface="Montserrat"/>
              </a:rPr>
              <a:t>ACTIVITÉ 2</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fr-FR" sz="6600">
                <a:solidFill>
                  <a:srgbClr val="F5333F"/>
                </a:solidFill>
                <a:latin typeface="Montserrat"/>
                <a:ea typeface="Montserrat"/>
                <a:cs typeface="Montserrat"/>
                <a:sym typeface="Montserrat"/>
              </a:rPr>
              <a:t>Méthodes de participation</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698818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7200" b="1" i="0" u="none" strike="noStrike" cap="none" normalizeH="0" baseline="0" noProof="0">
                <a:ln>
                  <a:noFill/>
                </a:ln>
                <a:solidFill>
                  <a:srgbClr val="33394B"/>
                </a:solidFill>
                <a:effectLst/>
                <a:uLnTx/>
                <a:uFillTx/>
                <a:latin typeface="Montserrat"/>
                <a:ea typeface="Montserrat"/>
                <a:cs typeface="Montserrat"/>
                <a:sym typeface="Montserrat"/>
              </a:rPr>
              <a:t>ACTIVITÉ 3</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fr-FR" sz="6600">
                <a:solidFill>
                  <a:srgbClr val="F5333F"/>
                </a:solidFill>
                <a:latin typeface="Montserrat"/>
                <a:ea typeface="Montserrat"/>
                <a:cs typeface="Montserrat"/>
                <a:sym typeface="Montserrat"/>
              </a:rPr>
              <a:t>La participation en pratique</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310053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58595F-6899-634E-A344-82E54F1423E9}"/>
              </a:ext>
            </a:extLst>
          </p:cNvPr>
          <p:cNvSpPr txBox="1"/>
          <p:nvPr/>
        </p:nvSpPr>
        <p:spPr>
          <a:xfrm>
            <a:off x="604155" y="489895"/>
            <a:ext cx="13324116" cy="2200602"/>
          </a:xfrm>
          <a:prstGeom prst="rect">
            <a:avLst/>
          </a:prstGeom>
          <a:noFill/>
        </p:spPr>
        <p:txBody>
          <a:bodyPr wrap="square" rtlCol="0" anchor="t">
            <a:spAutoFit/>
          </a:bodyPr>
          <a:lstStyle/>
          <a:p>
            <a:pPr marL="0" marR="0" lvl="0" indent="0" algn="l" defTabSz="914400" rtl="0" eaLnBrk="0" fontAlgn="base" latinLnBrk="0" hangingPunct="0">
              <a:buClrTx/>
              <a:buSzTx/>
              <a:buFontTx/>
              <a:buNone/>
              <a:tabLst/>
              <a:defRPr/>
            </a:pPr>
            <a:r>
              <a:rPr kumimoji="0" lang="fr-FR" sz="4400" b="1" i="0" u="none" strike="noStrike" cap="none" normalizeH="0" baseline="0" noProof="0">
                <a:ln>
                  <a:noFill/>
                </a:ln>
                <a:solidFill>
                  <a:schemeClr val="bg1"/>
                </a:solidFill>
                <a:effectLst/>
                <a:uLnTx/>
                <a:uFillTx/>
                <a:latin typeface="Montserrat" pitchFamily="2" charset="77"/>
                <a:ea typeface="Roboto Black" panose="02000000000000000000" pitchFamily="2" charset="0"/>
                <a:cs typeface="Open Sans Light" panose="020B0306030504020204" pitchFamily="34" charset="0"/>
                <a:sym typeface="Arial"/>
              </a:rPr>
              <a:t>Quelles sont les décisions auxquelles les communautés devraient participer ?</a:t>
            </a:r>
          </a:p>
          <a:p>
            <a:pPr marL="0" marR="0" lvl="0" indent="0" algn="l" defTabSz="914400" rtl="0" eaLnBrk="0" fontAlgn="base" latinLnBrk="0" hangingPunct="0">
              <a:lnSpc>
                <a:spcPct val="100000"/>
              </a:lnSpc>
              <a:spcBef>
                <a:spcPts val="600"/>
              </a:spcBef>
              <a:spcAft>
                <a:spcPts val="600"/>
              </a:spcAft>
              <a:buClrTx/>
              <a:buSzTx/>
              <a:buFontTx/>
              <a:buNone/>
              <a:tabLst/>
              <a:defRPr/>
            </a:pPr>
            <a:r>
              <a:rPr kumimoji="0" lang="fr-FR" sz="4400" b="0" i="0" u="none" strike="noStrike" cap="none" normalizeH="0" baseline="0" noProof="0">
                <a:ln>
                  <a:noFill/>
                </a:ln>
                <a:solidFill>
                  <a:srgbClr val="F5333F"/>
                </a:solidFill>
                <a:effectLst/>
                <a:uLnTx/>
                <a:uFillTx/>
                <a:latin typeface="Montserrat" pitchFamily="2" charset="77"/>
                <a:ea typeface="Roboto Black" panose="02000000000000000000" pitchFamily="2" charset="0"/>
                <a:cs typeface="Open Sans Light" panose="020B0306030504020204" pitchFamily="34" charset="0"/>
                <a:sym typeface="Arial"/>
              </a:rPr>
              <a:t>Discutez...</a:t>
            </a:r>
          </a:p>
        </p:txBody>
      </p:sp>
      <p:pic>
        <p:nvPicPr>
          <p:cNvPr id="12" name="Picture Placeholder 11">
            <a:extLst>
              <a:ext uri="{FF2B5EF4-FFF2-40B4-BE49-F238E27FC236}">
                <a16:creationId xmlns:a16="http://schemas.microsoft.com/office/drawing/2014/main" id="{58108AD6-C3ED-714A-90FE-3A312D48D31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t="-389"/>
          <a:stretch/>
        </p:blipFill>
        <p:spPr>
          <a:xfrm>
            <a:off x="9829798" y="2155370"/>
            <a:ext cx="7775723" cy="7708655"/>
          </a:xfrm>
        </p:spPr>
      </p:pic>
      <p:sp>
        <p:nvSpPr>
          <p:cNvPr id="4" name="TextBox 3">
            <a:extLst>
              <a:ext uri="{FF2B5EF4-FFF2-40B4-BE49-F238E27FC236}">
                <a16:creationId xmlns:a16="http://schemas.microsoft.com/office/drawing/2014/main" id="{963512BA-A657-B94B-8992-98C9107FC196}"/>
              </a:ext>
            </a:extLst>
          </p:cNvPr>
          <p:cNvSpPr txBox="1"/>
          <p:nvPr/>
        </p:nvSpPr>
        <p:spPr>
          <a:xfrm>
            <a:off x="604155" y="2927477"/>
            <a:ext cx="9062359" cy="7140416"/>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sym typeface="Arial"/>
              </a:rPr>
              <a:t>Planification de l'évaluation</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fr-FR" sz="2200" dirty="0">
                <a:solidFill>
                  <a:srgbClr val="3F3F3F"/>
                </a:solidFill>
              </a:rPr>
              <a:t>Activités du programme - quoi, quand et où</a:t>
            </a:r>
          </a:p>
          <a:p>
            <a:pPr eaLnBrk="0" fontAlgn="base" hangingPunct="0">
              <a:spcAft>
                <a:spcPts val="2000"/>
              </a:spcAft>
              <a:defRPr/>
            </a:pPr>
            <a:r>
              <a:rPr lang="fr-FR" sz="2200" dirty="0">
                <a:solidFill>
                  <a:srgbClr val="3F3F3F"/>
                </a:solidFill>
              </a:rPr>
              <a:t>Rôles et responsabilités</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fr-FR" sz="2200" dirty="0">
                <a:solidFill>
                  <a:srgbClr val="3F3F3F"/>
                </a:solidFill>
              </a:rPr>
              <a:t>Conception des approches en matière de retour d'information, de communication et de participation</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sym typeface="Arial"/>
              </a:rPr>
              <a:t>Emplacement et conception des constructions</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sym typeface="Arial"/>
              </a:rPr>
              <a:t>Critères de sélection, ciblage et processus de distribution</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fr-FR" sz="2200" dirty="0">
                <a:solidFill>
                  <a:srgbClr val="3F3F3F"/>
                </a:solidFill>
              </a:rPr>
              <a:t>Toute modification apportée au programme</a:t>
            </a:r>
            <a:r>
              <a:rPr kumimoji="0" lang="fr-FR" sz="2200" b="0" i="0" u="none" strike="noStrike" cap="none" normalizeH="0" baseline="0" noProof="0" dirty="0">
                <a:ln>
                  <a:noFill/>
                </a:ln>
                <a:solidFill>
                  <a:srgbClr val="3F3F3F"/>
                </a:solidFill>
                <a:effectLst/>
                <a:uLnTx/>
                <a:uFillTx/>
                <a:sym typeface="Arial"/>
              </a:rPr>
              <a:t> </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sym typeface="Arial"/>
              </a:rPr>
              <a:t>Les difficultés et la manière de les surmonter, par exemple les retards, les contraintes de financement ou les activités qui ne fonctionnent pas</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fr-FR" sz="2200" dirty="0">
                <a:solidFill>
                  <a:srgbClr val="3F3F3F"/>
                </a:solidFill>
              </a:rPr>
              <a:t>Comment agir sur les questions soulevées dans le retour d'information de la communauté</a:t>
            </a:r>
          </a:p>
          <a:p>
            <a:pPr marL="342900" marR="0" lvl="0" indent="-342900" algn="l" defTabSz="914400" rtl="0"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sym typeface="Arial"/>
              </a:rPr>
              <a:t>Clôture du programme</a:t>
            </a:r>
          </a:p>
        </p:txBody>
      </p:sp>
    </p:spTree>
    <p:extLst>
      <p:ext uri="{BB962C8B-B14F-4D97-AF65-F5344CB8AC3E}">
        <p14:creationId xmlns:p14="http://schemas.microsoft.com/office/powerpoint/2010/main" val="216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58595F-6899-634E-A344-82E54F1423E9}"/>
              </a:ext>
            </a:extLst>
          </p:cNvPr>
          <p:cNvSpPr txBox="1"/>
          <p:nvPr/>
        </p:nvSpPr>
        <p:spPr>
          <a:xfrm>
            <a:off x="8673769" y="1029413"/>
            <a:ext cx="9148865" cy="1938992"/>
          </a:xfrm>
          <a:prstGeom prst="rect">
            <a:avLst/>
          </a:prstGeom>
          <a:noFill/>
        </p:spPr>
        <p:txBody>
          <a:bodyPr wrap="square" rtlCol="0" anchor="t">
            <a:spAutoFit/>
          </a:bodyPr>
          <a:lstStyle/>
          <a:p>
            <a:pPr marL="0" marR="0" lvl="0" indent="0" algn="l" defTabSz="914400" rtl="0" eaLnBrk="0" fontAlgn="base" latinLnBrk="0" hangingPunct="0">
              <a:lnSpc>
                <a:spcPct val="100000"/>
              </a:lnSpc>
              <a:buClrTx/>
              <a:buSzTx/>
              <a:buFontTx/>
              <a:buNone/>
              <a:tabLst/>
              <a:defRPr/>
            </a:pPr>
            <a:r>
              <a:rPr lang="fr-FR" sz="4000" b="1" dirty="0">
                <a:solidFill>
                  <a:schemeClr val="bg1"/>
                </a:solidFill>
                <a:latin typeface="Montserrat" pitchFamily="2" charset="77"/>
                <a:ea typeface="Roboto Black" panose="02000000000000000000" pitchFamily="2" charset="0"/>
                <a:cs typeface="Open Sans Light" panose="020B0306030504020204" pitchFamily="34" charset="0"/>
              </a:rPr>
              <a:t>Travailler avec les comités et les représentants de la communauté</a:t>
            </a:r>
            <a:r>
              <a:rPr kumimoji="0" lang="fr-FR" sz="4000" b="1" i="0" u="none" strike="noStrike" cap="none" normalizeH="0" baseline="0" noProof="0" dirty="0">
                <a:ln>
                  <a:noFill/>
                </a:ln>
                <a:solidFill>
                  <a:schemeClr val="bg1"/>
                </a:solidFill>
                <a:effectLst/>
                <a:uLnTx/>
                <a:uFillTx/>
                <a:latin typeface="Montserrat" pitchFamily="2" charset="77"/>
                <a:ea typeface="Roboto Black" panose="02000000000000000000" pitchFamily="2" charset="0"/>
                <a:cs typeface="Open Sans Light" panose="020B0306030504020204" pitchFamily="34" charset="0"/>
              </a:rPr>
              <a:t> </a:t>
            </a:r>
          </a:p>
          <a:p>
            <a:pPr marL="0" marR="0" lvl="0" indent="0" algn="l" defTabSz="914400" rtl="0" eaLnBrk="0" fontAlgn="base" latinLnBrk="0" hangingPunct="0">
              <a:lnSpc>
                <a:spcPct val="100000"/>
              </a:lnSpc>
              <a:buClrTx/>
              <a:buSzTx/>
              <a:buFontTx/>
              <a:buNone/>
              <a:tabLst/>
              <a:defRPr/>
            </a:pPr>
            <a:r>
              <a:rPr kumimoji="0" lang="fr-FR" sz="4000" b="0" i="0" u="none" strike="noStrike" cap="none" normalizeH="0" baseline="0" noProof="0" dirty="0">
                <a:ln>
                  <a:noFill/>
                </a:ln>
                <a:solidFill>
                  <a:srgbClr val="F5333F"/>
                </a:solidFill>
                <a:effectLst/>
                <a:uLnTx/>
                <a:uFillTx/>
                <a:latin typeface="Montserrat" pitchFamily="2" charset="77"/>
                <a:ea typeface="Roboto Black" panose="02000000000000000000" pitchFamily="2" charset="0"/>
                <a:cs typeface="Open Sans Light" panose="020B0306030504020204" pitchFamily="34" charset="0"/>
                <a:sym typeface="Arial"/>
              </a:rPr>
              <a:t>Discutez...</a:t>
            </a:r>
          </a:p>
        </p:txBody>
      </p:sp>
      <p:pic>
        <p:nvPicPr>
          <p:cNvPr id="12" name="Picture Placeholder 11">
            <a:extLst>
              <a:ext uri="{FF2B5EF4-FFF2-40B4-BE49-F238E27FC236}">
                <a16:creationId xmlns:a16="http://schemas.microsoft.com/office/drawing/2014/main" id="{58108AD6-C3ED-714A-90FE-3A312D48D31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0"/>
            <a:ext cx="8278586" cy="10288588"/>
          </a:xfrm>
        </p:spPr>
      </p:pic>
      <p:sp>
        <p:nvSpPr>
          <p:cNvPr id="4" name="TextBox 3">
            <a:extLst>
              <a:ext uri="{FF2B5EF4-FFF2-40B4-BE49-F238E27FC236}">
                <a16:creationId xmlns:a16="http://schemas.microsoft.com/office/drawing/2014/main" id="{963512BA-A657-B94B-8992-98C9107FC196}"/>
              </a:ext>
            </a:extLst>
          </p:cNvPr>
          <p:cNvSpPr txBox="1"/>
          <p:nvPr/>
        </p:nvSpPr>
        <p:spPr>
          <a:xfrm>
            <a:off x="8673770" y="3486570"/>
            <a:ext cx="9148865" cy="5663089"/>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lang="fr-FR" sz="2200" dirty="0">
                <a:solidFill>
                  <a:srgbClr val="3F3F3F"/>
                </a:solidFill>
              </a:rPr>
              <a:t>Vérifier que le comité ou le représentant jouit de la confiance de l'ensemble de la communauté</a:t>
            </a:r>
          </a:p>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rPr>
              <a:t>Les comités doivent être paritaires et représenter tous les groupes - si ce n'est pas le cas, il faut trouver d'autres moyens d'impliquer ces groupes</a:t>
            </a:r>
          </a:p>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rPr>
              <a:t>Si un nouveau comité est créé, les membres doivent être choisis par la communauté selon des procédures sûres et équitables</a:t>
            </a:r>
          </a:p>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rPr>
              <a:t>Préciser les attentes </a:t>
            </a:r>
          </a:p>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rPr>
              <a:t>Dispenser une formation au comité ou aux représentants </a:t>
            </a:r>
          </a:p>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rPr>
              <a:t>Vérifier que le comité ou le représentant remplit son rôle</a:t>
            </a:r>
          </a:p>
          <a:p>
            <a:pPr marL="342900" marR="0" lvl="0" indent="-342900" algn="l" defTabSz="914400" rtl="0"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fr-FR" sz="2200" b="0" i="0" u="none" strike="noStrike" cap="none" normalizeH="0" baseline="0" noProof="0" dirty="0">
                <a:ln>
                  <a:noFill/>
                </a:ln>
                <a:solidFill>
                  <a:srgbClr val="3F3F3F"/>
                </a:solidFill>
                <a:effectLst/>
                <a:uLnTx/>
                <a:uFillTx/>
              </a:rPr>
              <a:t>Continuer à communiquer avec l'ensemble de la communauté</a:t>
            </a:r>
          </a:p>
        </p:txBody>
      </p:sp>
    </p:spTree>
    <p:extLst>
      <p:ext uri="{BB962C8B-B14F-4D97-AF65-F5344CB8AC3E}">
        <p14:creationId xmlns:p14="http://schemas.microsoft.com/office/powerpoint/2010/main" val="889222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B6CEBD8-5847-814A-A033-C231A21270AC}"/>
              </a:ext>
            </a:extLst>
          </p:cNvPr>
          <p:cNvSpPr txBox="1"/>
          <p:nvPr/>
        </p:nvSpPr>
        <p:spPr>
          <a:xfrm>
            <a:off x="703548" y="6939470"/>
            <a:ext cx="4540805" cy="193899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ts val="300"/>
              </a:spcAft>
              <a:buClrTx/>
              <a:buSzTx/>
              <a:buFontTx/>
              <a:buNone/>
              <a:tabLst/>
              <a:defRPr/>
            </a:pPr>
            <a:r>
              <a:rPr kumimoji="0" lang="fr-FR" sz="4000" b="1" i="0" u="none" strike="noStrike" cap="none" normalizeH="0" baseline="0" noProof="0" dirty="0">
                <a:ln>
                  <a:noFill/>
                </a:ln>
                <a:solidFill>
                  <a:srgbClr val="F5333F"/>
                </a:solidFill>
                <a:effectLst/>
                <a:uLnTx/>
                <a:uFillTx/>
                <a:latin typeface="Montserrat" pitchFamily="2" charset="77"/>
                <a:ea typeface="Roboto Black" panose="02000000000000000000" pitchFamily="2" charset="0"/>
                <a:cs typeface="Open Sans Light" panose="020B0306030504020204" pitchFamily="34" charset="0"/>
              </a:rPr>
              <a:t>Étude de cas d'un comité communautaire </a:t>
            </a:r>
          </a:p>
        </p:txBody>
      </p:sp>
      <p:sp>
        <p:nvSpPr>
          <p:cNvPr id="12" name="TextBox 11">
            <a:extLst>
              <a:ext uri="{FF2B5EF4-FFF2-40B4-BE49-F238E27FC236}">
                <a16:creationId xmlns:a16="http://schemas.microsoft.com/office/drawing/2014/main" id="{98C1E690-A4A7-2E42-8D5C-BD304CF4A069}"/>
              </a:ext>
            </a:extLst>
          </p:cNvPr>
          <p:cNvSpPr txBox="1"/>
          <p:nvPr/>
        </p:nvSpPr>
        <p:spPr>
          <a:xfrm>
            <a:off x="11752028" y="4446480"/>
            <a:ext cx="5832424" cy="4985980"/>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marL="0" marR="0" lvl="0" indent="0" algn="l" defTabSz="914400" rtl="0" eaLnBrk="0" fontAlgn="base" latinLnBrk="0" hangingPunct="0">
              <a:lnSpc>
                <a:spcPct val="100000"/>
              </a:lnSpc>
              <a:spcBef>
                <a:spcPts val="0"/>
              </a:spcBef>
              <a:spcAft>
                <a:spcPts val="1800"/>
              </a:spcAft>
              <a:buClr>
                <a:srgbClr val="FF0000"/>
              </a:buClr>
              <a:buSzTx/>
              <a:buFont typeface="Arial" panose="020B0604020202020204" pitchFamily="34" charset="0"/>
              <a:buNone/>
              <a:tabLst/>
              <a:defRPr/>
            </a:pPr>
            <a:r>
              <a:rPr kumimoji="0" lang="fr-FR" b="0" i="0" u="none" strike="noStrike" cap="none"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rPr>
              <a:t>La Croix-Rouge de Madagascar travaille avec des comités communautaires pour élaborer un plan d'action villageois.</a:t>
            </a:r>
          </a:p>
          <a:p>
            <a:pPr marL="0" marR="0" lvl="0" indent="0" algn="l" defTabSz="914400" rtl="0" eaLnBrk="0" fontAlgn="base" latinLnBrk="0" hangingPunct="0">
              <a:lnSpc>
                <a:spcPct val="100000"/>
              </a:lnSpc>
              <a:spcBef>
                <a:spcPts val="0"/>
              </a:spcBef>
              <a:spcAft>
                <a:spcPts val="1800"/>
              </a:spcAft>
              <a:buClr>
                <a:srgbClr val="FF0000"/>
              </a:buClr>
              <a:buSzTx/>
              <a:buFont typeface="Arial" panose="020B0604020202020204" pitchFamily="34" charset="0"/>
              <a:buNone/>
              <a:tabLst/>
              <a:defRPr/>
            </a:pPr>
            <a:r>
              <a:rPr kumimoji="0" lang="fr-FR" b="0" i="0" u="none" strike="noStrike" cap="none"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rPr>
              <a:t>Dans une communauté, cela a très bien fonctionné. Le comité a été formé et soutenu et s'est chargé des activités, y compris de l'amélioration de la route.</a:t>
            </a:r>
          </a:p>
          <a:p>
            <a:pPr marL="0" marR="0" lvl="0" indent="0" algn="l" defTabSz="914400" rtl="0" eaLnBrk="0" fontAlgn="base" latinLnBrk="0" hangingPunct="0">
              <a:lnSpc>
                <a:spcPct val="100000"/>
              </a:lnSpc>
              <a:spcBef>
                <a:spcPts val="0"/>
              </a:spcBef>
              <a:spcAft>
                <a:spcPts val="1800"/>
              </a:spcAft>
              <a:buClr>
                <a:srgbClr val="FF0000"/>
              </a:buClr>
              <a:buSzTx/>
              <a:buFont typeface="Arial" panose="020B0604020202020204" pitchFamily="34" charset="0"/>
              <a:buNone/>
              <a:tabLst/>
              <a:defRPr/>
            </a:pPr>
            <a:r>
              <a:rPr kumimoji="0" lang="fr-FR" b="0" i="0" u="none" strike="noStrike" cap="none"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rPr>
              <a:t>Dans une autre communauté, le comité n'a reçu ni formation ni soutien. La plupart des gens ne connaissaient pas l'existence du comité et même ceux qui en faisaient partie n'étaient pas conscients de leur rôle.</a:t>
            </a:r>
          </a:p>
        </p:txBody>
      </p:sp>
      <p:pic>
        <p:nvPicPr>
          <p:cNvPr id="4" name="Picture Placeholder 3" descr="A group of people sitting on the sand&#10;&#10;Description automatically generated with low confidence">
            <a:extLst>
              <a:ext uri="{FF2B5EF4-FFF2-40B4-BE49-F238E27FC236}">
                <a16:creationId xmlns:a16="http://schemas.microsoft.com/office/drawing/2014/main" id="{798D2B33-FCDB-0141-A25D-348491B90F4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156917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8"/>
          <p:cNvSpPr txBox="1"/>
          <p:nvPr/>
        </p:nvSpPr>
        <p:spPr>
          <a:xfrm>
            <a:off x="2339300" y="673365"/>
            <a:ext cx="12291100" cy="1983323"/>
          </a:xfrm>
          <a:prstGeom prst="rect">
            <a:avLst/>
          </a:prstGeom>
          <a:noFill/>
          <a:ln>
            <a:noFill/>
          </a:ln>
        </p:spPr>
        <p:txBody>
          <a:bodyPr spcFirstLastPara="1" wrap="square" lIns="91425" tIns="45700" rIns="91425" bIns="45700" anchor="t" anchorCtr="0">
            <a:spAutoFit/>
          </a:bodyPr>
          <a:lstStyle/>
          <a:p>
            <a:pPr marL="0" marR="0" lvl="0" indent="0" algn="l" rtl="0">
              <a:lnSpc>
                <a:spcPct val="128333"/>
              </a:lnSpc>
              <a:spcBef>
                <a:spcPts val="0"/>
              </a:spcBef>
              <a:spcAft>
                <a:spcPts val="0"/>
              </a:spcAft>
              <a:buNone/>
            </a:pPr>
            <a:r>
              <a:rPr lang="fr-FR" sz="4800" b="1" dirty="0">
                <a:solidFill>
                  <a:schemeClr val="dk2"/>
                </a:solidFill>
                <a:latin typeface="Montserrat"/>
                <a:ea typeface="Montserrat"/>
                <a:cs typeface="Montserrat"/>
                <a:sym typeface="Montserrat"/>
              </a:rPr>
              <a:t>Exercice en groupe (30 minutes)</a:t>
            </a:r>
          </a:p>
          <a:p>
            <a:pPr marL="0" marR="0" lvl="0" indent="0" algn="l" rtl="0">
              <a:lnSpc>
                <a:spcPct val="128333"/>
              </a:lnSpc>
              <a:spcBef>
                <a:spcPts val="0"/>
              </a:spcBef>
              <a:spcAft>
                <a:spcPts val="0"/>
              </a:spcAft>
              <a:buNone/>
            </a:pPr>
            <a:r>
              <a:rPr lang="fr-FR" sz="4800" b="1" dirty="0">
                <a:solidFill>
                  <a:schemeClr val="accent3"/>
                </a:solidFill>
                <a:latin typeface="Montserrat"/>
                <a:ea typeface="Montserrat"/>
                <a:cs typeface="Montserrat"/>
                <a:sym typeface="Montserrat"/>
              </a:rPr>
              <a:t>La participation dans votre branche</a:t>
            </a:r>
          </a:p>
        </p:txBody>
      </p:sp>
      <p:sp>
        <p:nvSpPr>
          <p:cNvPr id="429" name="Google Shape;429;p18"/>
          <p:cNvSpPr txBox="1"/>
          <p:nvPr/>
        </p:nvSpPr>
        <p:spPr>
          <a:xfrm>
            <a:off x="2339300" y="3164688"/>
            <a:ext cx="14170700" cy="5955436"/>
          </a:xfrm>
          <a:prstGeom prst="rect">
            <a:avLst/>
          </a:prstGeom>
          <a:noFill/>
          <a:ln>
            <a:noFill/>
          </a:ln>
        </p:spPr>
        <p:txBody>
          <a:bodyPr spcFirstLastPara="1" wrap="square" lIns="91425" tIns="45700" rIns="91425" bIns="45700" anchor="t" anchorCtr="0">
            <a:spAutoFit/>
          </a:bodyPr>
          <a:lstStyle/>
          <a:p>
            <a:pPr>
              <a:spcAft>
                <a:spcPts val="1200"/>
              </a:spcAft>
            </a:pPr>
            <a:r>
              <a:rPr lang="fr-FR" sz="2800">
                <a:effectLst/>
                <a:latin typeface="Open Sans" panose="020B0606030504020204" pitchFamily="34" charset="0"/>
                <a:ea typeface="Open Sans" panose="020B0606030504020204" pitchFamily="34" charset="0"/>
                <a:cs typeface="Open Sans" panose="020B0606030504020204" pitchFamily="34" charset="0"/>
              </a:rPr>
              <a:t>A l'aide d'un exemple de programme de votre propre branche ou du scénario ci-dessous, abordez les points suivants :</a:t>
            </a:r>
          </a:p>
          <a:p>
            <a:pPr marL="1371600" lvl="2" indent="-457200">
              <a:spcAft>
                <a:spcPts val="600"/>
              </a:spcAft>
              <a:buFont typeface="Arial" panose="020B0604020202020204" pitchFamily="34" charset="0"/>
              <a:buChar char="•"/>
            </a:pPr>
            <a:r>
              <a:rPr lang="fr-FR" sz="2800" b="1">
                <a:latin typeface="Open Sans" panose="020B0606030504020204" pitchFamily="34" charset="0"/>
                <a:ea typeface="Open Sans" panose="020B0606030504020204" pitchFamily="34" charset="0"/>
                <a:cs typeface="Open Sans" panose="020B0606030504020204" pitchFamily="34" charset="0"/>
              </a:rPr>
              <a:t>QUOI</a:t>
            </a:r>
            <a:r>
              <a:rPr lang="fr-FR" sz="2800">
                <a:latin typeface="Open Sans" panose="020B0606030504020204" pitchFamily="34" charset="0"/>
                <a:ea typeface="Open Sans" panose="020B0606030504020204" pitchFamily="34" charset="0"/>
                <a:cs typeface="Open Sans" panose="020B0606030504020204" pitchFamily="34" charset="0"/>
              </a:rPr>
              <a:t> - les décisions ou sujets à évoquer avec la communauté</a:t>
            </a:r>
          </a:p>
          <a:p>
            <a:pPr marL="1371600" lvl="2" indent="-457200">
              <a:spcAft>
                <a:spcPts val="600"/>
              </a:spcAft>
              <a:buFont typeface="Arial" panose="020B0604020202020204" pitchFamily="34" charset="0"/>
              <a:buChar char="•"/>
            </a:pPr>
            <a:r>
              <a:rPr lang="fr-FR" sz="2800" b="1">
                <a:latin typeface="Open Sans" panose="020B0606030504020204" pitchFamily="34" charset="0"/>
                <a:ea typeface="Open Sans" panose="020B0606030504020204" pitchFamily="34" charset="0"/>
                <a:cs typeface="Open Sans" panose="020B0606030504020204" pitchFamily="34" charset="0"/>
              </a:rPr>
              <a:t>QUI</a:t>
            </a:r>
            <a:r>
              <a:rPr lang="fr-FR" sz="2800">
                <a:latin typeface="Open Sans" panose="020B0606030504020204" pitchFamily="34" charset="0"/>
                <a:ea typeface="Open Sans" panose="020B0606030504020204" pitchFamily="34" charset="0"/>
                <a:cs typeface="Open Sans" panose="020B0606030504020204" pitchFamily="34" charset="0"/>
              </a:rPr>
              <a:t> - les membres de la communauté que vous feriez participer / ceux qui doivent participer</a:t>
            </a:r>
          </a:p>
          <a:p>
            <a:pPr marL="1371600" lvl="2" indent="-457200">
              <a:spcAft>
                <a:spcPts val="600"/>
              </a:spcAft>
              <a:buFont typeface="Arial" panose="020B0604020202020204" pitchFamily="34" charset="0"/>
              <a:buChar char="•"/>
            </a:pPr>
            <a:r>
              <a:rPr lang="fr-FR" sz="2800" b="1">
                <a:latin typeface="Open Sans" panose="020B0606030504020204" pitchFamily="34" charset="0"/>
                <a:ea typeface="Open Sans" panose="020B0606030504020204" pitchFamily="34" charset="0"/>
                <a:cs typeface="Open Sans" panose="020B0606030504020204" pitchFamily="34" charset="0"/>
              </a:rPr>
              <a:t>COMMENT</a:t>
            </a:r>
            <a:r>
              <a:rPr lang="fr-FR" sz="2800">
                <a:latin typeface="Open Sans" panose="020B0606030504020204" pitchFamily="34" charset="0"/>
                <a:ea typeface="Open Sans" panose="020B0606030504020204" pitchFamily="34" charset="0"/>
                <a:cs typeface="Open Sans" panose="020B0606030504020204" pitchFamily="34" charset="0"/>
              </a:rPr>
              <a:t> - quelles méthodes de participation utiliseriez-vous ?</a:t>
            </a:r>
          </a:p>
          <a:p>
            <a:pPr marL="457200" indent="-457200">
              <a:buFont typeface="Arial" panose="020B0604020202020204" pitchFamily="34" charset="0"/>
              <a:buChar char="•"/>
            </a:pPr>
            <a:endParaRPr lang="en-GB" sz="2800" dirty="0">
              <a:effectLst/>
              <a:latin typeface="Open Sans" panose="020B0606030504020204" pitchFamily="34" charset="0"/>
              <a:ea typeface="Open Sans" panose="020B0606030504020204" pitchFamily="34" charset="0"/>
              <a:cs typeface="Open Sans" panose="020B0606030504020204" pitchFamily="34" charset="0"/>
            </a:endParaRPr>
          </a:p>
          <a:p>
            <a:pPr>
              <a:spcAft>
                <a:spcPts val="1200"/>
              </a:spcAft>
            </a:pPr>
            <a:r>
              <a:rPr lang="fr-FR" sz="2800" b="1">
                <a:latin typeface="Open Sans" panose="020B0606030504020204" pitchFamily="34" charset="0"/>
                <a:ea typeface="Open Sans" panose="020B0606030504020204" pitchFamily="34" charset="0"/>
                <a:cs typeface="Open Sans" panose="020B0606030504020204" pitchFamily="34" charset="0"/>
              </a:rPr>
              <a:t>Scénario</a:t>
            </a:r>
          </a:p>
          <a:p>
            <a:pPr>
              <a:spcAft>
                <a:spcPts val="1200"/>
              </a:spcAft>
            </a:pPr>
            <a:r>
              <a:rPr lang="fr-FR" sz="2800">
                <a:latin typeface="Open Sans" panose="020B0606030504020204" pitchFamily="34" charset="0"/>
                <a:ea typeface="Open Sans" panose="020B0606030504020204" pitchFamily="34" charset="0"/>
                <a:cs typeface="Open Sans" panose="020B0606030504020204" pitchFamily="34" charset="0"/>
              </a:rPr>
              <a:t>Vous lancez un nouveau programme d'assistance en espèces dans votre branche. Ce programme vise à fournir aux personnes vulnérables un montant mensuel leur permettant de subvenir à leurs besoins alimentaires pendant six mois à la suite d'une sécheresse/d'inondations/d'un conflit (choisissez la situation qui convient) dans la région. Le siège vous a demandé de discuter du programme d'assistance en espèces avec les communautés qui seront soutenues par votre branche.</a:t>
            </a:r>
          </a:p>
        </p:txBody>
      </p:sp>
      <p:grpSp>
        <p:nvGrpSpPr>
          <p:cNvPr id="430" name="Google Shape;430;p18"/>
          <p:cNvGrpSpPr/>
          <p:nvPr/>
        </p:nvGrpSpPr>
        <p:grpSpPr>
          <a:xfrm>
            <a:off x="465369" y="648484"/>
            <a:ext cx="1768596" cy="1690146"/>
            <a:chOff x="9817404" y="685187"/>
            <a:chExt cx="3283485" cy="3481483"/>
          </a:xfrm>
        </p:grpSpPr>
        <p:sp>
          <p:nvSpPr>
            <p:cNvPr id="431" name="Google Shape;431;p18"/>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2" name="Google Shape;432;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17404" y="685187"/>
              <a:ext cx="3283485" cy="3481483"/>
            </a:xfrm>
            <a:prstGeom prst="rect">
              <a:avLst/>
            </a:prstGeom>
            <a:noFill/>
            <a:ln>
              <a:noFill/>
            </a:ln>
          </p:spPr>
        </p:pic>
      </p:grpSp>
    </p:spTree>
  </p:cSld>
  <p:clrMapOvr>
    <a:masterClrMapping/>
  </p:clrMapOvr>
</p:sld>
</file>

<file path=ppt/theme/theme1.xml><?xml version="1.0" encoding="utf-8"?>
<a:theme xmlns:a="http://schemas.openxmlformats.org/drawingml/2006/main"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ingLink xmlns="cf328f71-004c-4ec5-8aac-4c1fe87c002c" xsi:nil="true"/>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2" ma:contentTypeDescription="Create a new document." ma:contentTypeScope="" ma:versionID="8d29dc5fa25fc1fcef507a9ef40e34d6">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03b04bbf8a8573d9e89e83f27820dd2"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BillingMetadata" ma:index="2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A62C01-CEB7-4F23-B41A-1DFACB2DAFDC}">
  <ds:schemaRefs>
    <ds:schemaRef ds:uri="http://schemas.microsoft.com/sharepoint/v3/contenttype/forms"/>
  </ds:schemaRefs>
</ds:datastoreItem>
</file>

<file path=customXml/itemProps2.xml><?xml version="1.0" encoding="utf-8"?>
<ds:datastoreItem xmlns:ds="http://schemas.openxmlformats.org/officeDocument/2006/customXml" ds:itemID="{BD9BE4F8-6B3F-4706-8570-22C906A76D41}">
  <ds:schemaRefs>
    <ds:schemaRef ds:uri="http://purl.org/dc/dcmitype/"/>
    <ds:schemaRef ds:uri="http://purl.org/dc/elements/1.1/"/>
    <ds:schemaRef ds:uri="http://schemas.microsoft.com/sharepoint/v3"/>
    <ds:schemaRef ds:uri="http://www.w3.org/XML/1998/namespace"/>
    <ds:schemaRef ds:uri="cf328f71-004c-4ec5-8aac-4c1fe87c002c"/>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133e5729-7bb1-4685-bd1f-c5e580a2ee33"/>
    <ds:schemaRef ds:uri="http://schemas.microsoft.com/office/2006/metadata/properties"/>
  </ds:schemaRefs>
</ds:datastoreItem>
</file>

<file path=customXml/itemProps3.xml><?xml version="1.0" encoding="utf-8"?>
<ds:datastoreItem xmlns:ds="http://schemas.openxmlformats.org/officeDocument/2006/customXml" ds:itemID="{CA461F4F-4724-4F77-889A-528E357ABA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33e5729-7bb1-4685-bd1f-c5e580a2ee33"/>
    <ds:schemaRef ds:uri="cf328f71-004c-4ec5-8aac-4c1fe87c0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2592</TotalTime>
  <Words>2678</Words>
  <Application>Microsoft Macintosh PowerPoint</Application>
  <PresentationFormat>Custom</PresentationFormat>
  <Paragraphs>194</Paragraphs>
  <Slides>13</Slides>
  <Notes>13</Notes>
  <HiddenSlides>1</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13</vt:i4>
      </vt:variant>
    </vt:vector>
  </HeadingPairs>
  <TitlesOfParts>
    <vt:vector size="22" baseType="lpstr">
      <vt:lpstr>Montserrat</vt:lpstr>
      <vt:lpstr>Montserrat SemiBold</vt:lpstr>
      <vt:lpstr>Calibri</vt:lpstr>
      <vt:lpstr>Roboto</vt:lpstr>
      <vt:lpstr>Open Sans</vt:lpstr>
      <vt:lpstr>Arial</vt:lpstr>
      <vt:lpstr>Office Theme</vt:lpstr>
      <vt:lpstr>3_Office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Sharon Reader</cp:lastModifiedBy>
  <cp:revision>21</cp:revision>
  <dcterms:created xsi:type="dcterms:W3CDTF">2015-02-25T15:20:40Z</dcterms:created>
  <dcterms:modified xsi:type="dcterms:W3CDTF">2025-03-19T08:52:55Z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MSIP_Label_caf3f7fd-5cd4-4287-9002-aceb9af13c42_Enabled">
    <vt:lpwstr>true</vt:lpwstr>
  </property>
  <property fmtid="{D5CDD505-2E9C-101B-9397-08002B2CF9AE}" pid="5" name="MSIP_Label_caf3f7fd-5cd4-4287-9002-aceb9af13c42_SetDate">
    <vt:lpwstr>2022-04-22T16:33:11Z</vt:lpwstr>
  </property>
  <property fmtid="{D5CDD505-2E9C-101B-9397-08002B2CF9AE}" pid="6" name="MSIP_Label_caf3f7fd-5cd4-4287-9002-aceb9af13c42_Method">
    <vt:lpwstr>Privileged</vt:lpwstr>
  </property>
  <property fmtid="{D5CDD505-2E9C-101B-9397-08002B2CF9AE}" pid="7" name="MSIP_Label_caf3f7fd-5cd4-4287-9002-aceb9af13c42_Name">
    <vt:lpwstr>Public</vt:lpwstr>
  </property>
  <property fmtid="{D5CDD505-2E9C-101B-9397-08002B2CF9AE}" pid="8" name="MSIP_Label_caf3f7fd-5cd4-4287-9002-aceb9af13c42_SiteId">
    <vt:lpwstr>a2b53be5-734e-4e6c-ab0d-d184f60fd917</vt:lpwstr>
  </property>
  <property fmtid="{D5CDD505-2E9C-101B-9397-08002B2CF9AE}" pid="9" name="MSIP_Label_caf3f7fd-5cd4-4287-9002-aceb9af13c42_ActionId">
    <vt:lpwstr>98914512-19f6-4061-9779-4951b676cdfc</vt:lpwstr>
  </property>
  <property fmtid="{D5CDD505-2E9C-101B-9397-08002B2CF9AE}" pid="10" name="MSIP_Label_caf3f7fd-5cd4-4287-9002-aceb9af13c42_ContentBits">
    <vt:lpwstr>2</vt:lpwstr>
  </property>
  <property fmtid="{D5CDD505-2E9C-101B-9397-08002B2CF9AE}" pid="11" name="ContentTypeId">
    <vt:lpwstr>0x01010088EE9237482712449971AC4496F4F58A</vt:lpwstr>
  </property>
  <property fmtid="{D5CDD505-2E9C-101B-9397-08002B2CF9AE}" pid="12" name="MediaServiceImageTags">
    <vt:lpwstr/>
  </property>
</Properties>
</file>