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omments/modernComment_FA7_219116EA.xml" ContentType="application/vnd.ms-powerpoint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4248" r:id="rId4"/>
  </p:sldMasterIdLst>
  <p:notesMasterIdLst>
    <p:notesMasterId r:id="rId34"/>
  </p:notesMasterIdLst>
  <p:handoutMasterIdLst>
    <p:handoutMasterId r:id="rId35"/>
  </p:handoutMasterIdLst>
  <p:sldIdLst>
    <p:sldId id="4007" r:id="rId5"/>
    <p:sldId id="4027" r:id="rId6"/>
    <p:sldId id="3476" r:id="rId7"/>
    <p:sldId id="4001" r:id="rId8"/>
    <p:sldId id="4008" r:id="rId9"/>
    <p:sldId id="4009" r:id="rId10"/>
    <p:sldId id="4013" r:id="rId11"/>
    <p:sldId id="261" r:id="rId12"/>
    <p:sldId id="4029" r:id="rId13"/>
    <p:sldId id="4011" r:id="rId14"/>
    <p:sldId id="4012" r:id="rId15"/>
    <p:sldId id="4015" r:id="rId16"/>
    <p:sldId id="4016" r:id="rId17"/>
    <p:sldId id="4018" r:id="rId18"/>
    <p:sldId id="4014" r:id="rId19"/>
    <p:sldId id="4020" r:id="rId20"/>
    <p:sldId id="4019" r:id="rId21"/>
    <p:sldId id="4021" r:id="rId22"/>
    <p:sldId id="3996" r:id="rId23"/>
    <p:sldId id="4022" r:id="rId24"/>
    <p:sldId id="4024" r:id="rId25"/>
    <p:sldId id="4023" r:id="rId26"/>
    <p:sldId id="4025" r:id="rId27"/>
    <p:sldId id="4028" r:id="rId28"/>
    <p:sldId id="4033" r:id="rId29"/>
    <p:sldId id="4031" r:id="rId30"/>
    <p:sldId id="4030" r:id="rId31"/>
    <p:sldId id="4032" r:id="rId32"/>
    <p:sldId id="3969" r:id="rId33"/>
  </p:sldIdLst>
  <p:sldSz cx="18288000" cy="10288588"/>
  <p:notesSz cx="6858000" cy="9144000"/>
  <p:embeddedFontLst>
    <p:embeddedFont>
      <p:font typeface="Arial Narrow" panose="020B0606020202030204" pitchFamily="34" charset="0"/>
      <p:regular r:id="rId36"/>
      <p:bold r:id="rId37"/>
      <p:italic r:id="rId38"/>
      <p:boldItalic r:id="rId39"/>
    </p:embeddedFont>
    <p:embeddedFont>
      <p:font typeface="Calibri" panose="020F0502020204030204" pitchFamily="34" charset="0"/>
      <p:regular r:id="rId40"/>
      <p:bold r:id="rId41"/>
      <p:italic r:id="rId42"/>
      <p:boldItalic r:id="rId43"/>
    </p:embeddedFont>
    <p:embeddedFont>
      <p:font typeface="Montserrat" panose="00000500000000000000" pitchFamily="2" charset="-94"/>
      <p:regular r:id="rId44"/>
      <p:bold r:id="rId45"/>
      <p:italic r:id="rId46"/>
      <p:boldItalic r:id="rId47"/>
    </p:embeddedFont>
    <p:embeddedFont>
      <p:font typeface="Open Sans" panose="020B0606030504020204" pitchFamily="34" charset="0"/>
      <p:regular r:id="rId48"/>
      <p:bold r:id="rId49"/>
      <p:italic r:id="rId50"/>
      <p:boldItalic r:id="rId51"/>
    </p:embeddedFont>
    <p:embeddedFont>
      <p:font typeface="Oswald" panose="00000500000000000000" pitchFamily="2" charset="-94"/>
      <p:regular r:id="rId52"/>
      <p:bold r:id="rId53"/>
    </p:embeddedFont>
    <p:embeddedFont>
      <p:font typeface="Roboto" panose="02000000000000000000" pitchFamily="2" charset="0"/>
      <p:regular r:id="rId54"/>
      <p:bold r:id="rId55"/>
      <p:italic r:id="rId56"/>
      <p:boldItalic r:id="rId57"/>
    </p:embeddedFont>
    <p:embeddedFont>
      <p:font typeface="Roboto Black" panose="02000000000000000000" pitchFamily="2" charset="0"/>
      <p:bold r:id="rId58"/>
      <p:italic r:id="rId59"/>
      <p:boldItalic r:id="rId60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687617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137523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2062852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275047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3438086" algn="l" defTabSz="1375235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4125703" algn="l" defTabSz="1375235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4813320" algn="l" defTabSz="1375235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5500937" algn="l" defTabSz="1375235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51FC44-607C-5585-3E80-10ABA3131863}" name="Serhan Yagmur ILGUN" initials="SI" userId="S::yagmur.ilgun@ifrc.org::f1d3bb2a-4d50-4118-bde9-0a83b1355fd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D31"/>
    <a:srgbClr val="63D0BD"/>
    <a:srgbClr val="FFC000"/>
    <a:srgbClr val="AFABAB"/>
    <a:srgbClr val="AA002C"/>
    <a:srgbClr val="1A90D5"/>
    <a:srgbClr val="242D38"/>
    <a:srgbClr val="0F2042"/>
    <a:srgbClr val="5E3670"/>
    <a:srgbClr val="01C8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980497F-B669-F778-A316-401EE5833E8D}" v="6" dt="2024-03-14T08:23:01.525"/>
  </p1510:revLst>
</p1510:revInfo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405" autoAdjust="0"/>
    <p:restoredTop sz="90823" autoAdjust="0"/>
  </p:normalViewPr>
  <p:slideViewPr>
    <p:cSldViewPr snapToGrid="0">
      <p:cViewPr varScale="1">
        <p:scale>
          <a:sx n="40" d="100"/>
          <a:sy n="40" d="100"/>
        </p:scale>
        <p:origin x="448" y="64"/>
      </p:cViewPr>
      <p:guideLst/>
    </p:cSldViewPr>
  </p:slideViewPr>
  <p:notesTextViewPr>
    <p:cViewPr>
      <p:scale>
        <a:sx n="110" d="100"/>
        <a:sy n="11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02" d="100"/>
          <a:sy n="102" d="100"/>
        </p:scale>
        <p:origin x="3856" y="19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7.fntdata"/><Relationship Id="rId47" Type="http://schemas.openxmlformats.org/officeDocument/2006/relationships/font" Target="fonts/font12.fntdata"/><Relationship Id="rId50" Type="http://schemas.openxmlformats.org/officeDocument/2006/relationships/font" Target="fonts/font15.fntdata"/><Relationship Id="rId55" Type="http://schemas.openxmlformats.org/officeDocument/2006/relationships/font" Target="fonts/font20.fntdata"/><Relationship Id="rId63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font" Target="fonts/font10.fntdata"/><Relationship Id="rId53" Type="http://schemas.openxmlformats.org/officeDocument/2006/relationships/font" Target="fonts/font18.fntdata"/><Relationship Id="rId58" Type="http://schemas.openxmlformats.org/officeDocument/2006/relationships/font" Target="fonts/font23.fntdata"/><Relationship Id="rId66" Type="http://schemas.microsoft.com/office/2015/10/relationships/revisionInfo" Target="revisionInfo.xml"/><Relationship Id="rId5" Type="http://schemas.openxmlformats.org/officeDocument/2006/relationships/slide" Target="slides/slide1.xml"/><Relationship Id="rId61" Type="http://schemas.openxmlformats.org/officeDocument/2006/relationships/presProps" Target="presProps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handoutMaster" Target="handoutMasters/handoutMaster1.xml"/><Relationship Id="rId43" Type="http://schemas.openxmlformats.org/officeDocument/2006/relationships/font" Target="fonts/font8.fntdata"/><Relationship Id="rId48" Type="http://schemas.openxmlformats.org/officeDocument/2006/relationships/font" Target="fonts/font13.fntdata"/><Relationship Id="rId56" Type="http://schemas.openxmlformats.org/officeDocument/2006/relationships/font" Target="fonts/font21.fntdata"/><Relationship Id="rId64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font" Target="fonts/font16.fntdata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font" Target="fonts/font3.fntdata"/><Relationship Id="rId46" Type="http://schemas.openxmlformats.org/officeDocument/2006/relationships/font" Target="fonts/font11.fntdata"/><Relationship Id="rId59" Type="http://schemas.openxmlformats.org/officeDocument/2006/relationships/font" Target="fonts/font24.fntdata"/><Relationship Id="rId67" Type="http://schemas.microsoft.com/office/2018/10/relationships/authors" Target="authors.xml"/><Relationship Id="rId20" Type="http://schemas.openxmlformats.org/officeDocument/2006/relationships/slide" Target="slides/slide16.xml"/><Relationship Id="rId41" Type="http://schemas.openxmlformats.org/officeDocument/2006/relationships/font" Target="fonts/font6.fntdata"/><Relationship Id="rId54" Type="http://schemas.openxmlformats.org/officeDocument/2006/relationships/font" Target="fonts/font19.fntdata"/><Relationship Id="rId62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1.fntdata"/><Relationship Id="rId49" Type="http://schemas.openxmlformats.org/officeDocument/2006/relationships/font" Target="fonts/font14.fntdata"/><Relationship Id="rId57" Type="http://schemas.openxmlformats.org/officeDocument/2006/relationships/font" Target="fonts/font22.fntdata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font" Target="fonts/font9.fntdata"/><Relationship Id="rId52" Type="http://schemas.openxmlformats.org/officeDocument/2006/relationships/font" Target="fonts/font17.fntdata"/><Relationship Id="rId60" Type="http://schemas.openxmlformats.org/officeDocument/2006/relationships/font" Target="fonts/font25.fntdata"/><Relationship Id="rId65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font" Target="fonts/font4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erhan Yagmur ILGUN" userId="S::yagmur.ilgun@ifrc.org::f1d3bb2a-4d50-4118-bde9-0a83b1355fd1" providerId="AD" clId="Web-{E980497F-B669-F778-A316-401EE5833E8D}"/>
    <pc:docChg chg="mod modSld">
      <pc:chgData name="Serhan Yagmur ILGUN" userId="S::yagmur.ilgun@ifrc.org::f1d3bb2a-4d50-4118-bde9-0a83b1355fd1" providerId="AD" clId="Web-{E980497F-B669-F778-A316-401EE5833E8D}" dt="2024-03-14T08:23:01.525" v="3" actId="20577"/>
      <pc:docMkLst>
        <pc:docMk/>
      </pc:docMkLst>
      <pc:sldChg chg="modSp addCm">
        <pc:chgData name="Serhan Yagmur ILGUN" userId="S::yagmur.ilgun@ifrc.org::f1d3bb2a-4d50-4118-bde9-0a83b1355fd1" providerId="AD" clId="Web-{E980497F-B669-F778-A316-401EE5833E8D}" dt="2024-03-14T08:23:01.525" v="3" actId="20577"/>
        <pc:sldMkLst>
          <pc:docMk/>
          <pc:sldMk cId="563156714" sldId="4007"/>
        </pc:sldMkLst>
        <pc:spChg chg="mod">
          <ac:chgData name="Serhan Yagmur ILGUN" userId="S::yagmur.ilgun@ifrc.org::f1d3bb2a-4d50-4118-bde9-0a83b1355fd1" providerId="AD" clId="Web-{E980497F-B669-F778-A316-401EE5833E8D}" dt="2024-03-14T08:23:01.525" v="3" actId="20577"/>
          <ac:spMkLst>
            <pc:docMk/>
            <pc:sldMk cId="563156714" sldId="4007"/>
            <ac:spMk id="2" creationId="{F7D760B3-357F-FE45-A450-9675F245DE6A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xmlns="" chg="add">
              <pc226:chgData name="Serhan Yagmur ILGUN" userId="S::yagmur.ilgun@ifrc.org::f1d3bb2a-4d50-4118-bde9-0a83b1355fd1" providerId="AD" clId="Web-{E980497F-B669-F778-A316-401EE5833E8D}" dt="2024-03-14T08:22:35.993" v="2"/>
              <pc2:cmMkLst xmlns:pc2="http://schemas.microsoft.com/office/powerpoint/2019/9/main/command">
                <pc:docMk/>
                <pc:sldMk cId="563156714" sldId="4007"/>
                <pc2:cmMk id="{1B47D207-7B16-42E0-BE2D-384D0CD39D30}"/>
              </pc2:cmMkLst>
            </pc226:cmChg>
          </p:ext>
        </pc:extLst>
      </pc:sldChg>
    </pc:docChg>
  </pc:docChgLst>
</pc:chgInfo>
</file>

<file path=ppt/comments/modernComment_FA7_219116EA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1B47D207-7B16-42E0-BE2D-384D0CD39D30}" authorId="{6351FC44-607C-5585-3E80-10ABA3131863}" created="2024-03-14T08:22:35.993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563156714" sldId="4007"/>
      <ac:spMk id="2" creationId="{F7D760B3-357F-FE45-A450-9675F245DE6A}"/>
      <ac:txMk cp="588">
        <ac:context len="1389" hash="1296352111"/>
      </ac:txMk>
    </ac:txMkLst>
    <p188:pos x="7264065" y="2346519"/>
    <p188:txBody>
      <a:bodyPr/>
      <a:lstStyle/>
      <a:p>
        <a:r>
          <a:rPr lang="en-US"/>
          <a:t>Seems like a comment that should be deleted. 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2B5CC4F-7E1D-4871-99C7-594D4454431B}" type="datetimeFigureOut">
              <a:rPr lang="ru-RU"/>
              <a:pPr>
                <a:defRPr/>
              </a:pPr>
              <a:t>01.04.2024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039A10D-FF89-4304-8834-E5758B5B28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29499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F836DE1-6B7A-47AD-B7B7-17DCB15A01C6}" type="datetimeFigureOut">
              <a:rPr lang="en-US"/>
              <a:pPr>
                <a:defRPr/>
              </a:pPr>
              <a:t>4/1/2024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13174689-BECC-4390-B3B9-306A17FD432A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886981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805" kern="1200">
        <a:solidFill>
          <a:schemeClr val="tx1"/>
        </a:solidFill>
        <a:latin typeface="+mn-lt"/>
        <a:ea typeface="+mn-ea"/>
        <a:cs typeface="+mn-cs"/>
      </a:defRPr>
    </a:lvl1pPr>
    <a:lvl2pPr marL="687617" algn="l" rtl="0" eaLnBrk="0" fontAlgn="base" hangingPunct="0">
      <a:spcBef>
        <a:spcPct val="30000"/>
      </a:spcBef>
      <a:spcAft>
        <a:spcPct val="0"/>
      </a:spcAft>
      <a:defRPr sz="1805" kern="1200">
        <a:solidFill>
          <a:schemeClr val="tx1"/>
        </a:solidFill>
        <a:latin typeface="+mn-lt"/>
        <a:ea typeface="+mn-ea"/>
        <a:cs typeface="+mn-cs"/>
      </a:defRPr>
    </a:lvl2pPr>
    <a:lvl3pPr marL="1375235" algn="l" rtl="0" eaLnBrk="0" fontAlgn="base" hangingPunct="0">
      <a:spcBef>
        <a:spcPct val="30000"/>
      </a:spcBef>
      <a:spcAft>
        <a:spcPct val="0"/>
      </a:spcAft>
      <a:defRPr sz="1805" kern="1200">
        <a:solidFill>
          <a:schemeClr val="tx1"/>
        </a:solidFill>
        <a:latin typeface="+mn-lt"/>
        <a:ea typeface="+mn-ea"/>
        <a:cs typeface="+mn-cs"/>
      </a:defRPr>
    </a:lvl3pPr>
    <a:lvl4pPr marL="2062852" algn="l" rtl="0" eaLnBrk="0" fontAlgn="base" hangingPunct="0">
      <a:spcBef>
        <a:spcPct val="30000"/>
      </a:spcBef>
      <a:spcAft>
        <a:spcPct val="0"/>
      </a:spcAft>
      <a:defRPr sz="1805" kern="1200">
        <a:solidFill>
          <a:schemeClr val="tx1"/>
        </a:solidFill>
        <a:latin typeface="+mn-lt"/>
        <a:ea typeface="+mn-ea"/>
        <a:cs typeface="+mn-cs"/>
      </a:defRPr>
    </a:lvl4pPr>
    <a:lvl5pPr marL="2750470" algn="l" rtl="0" eaLnBrk="0" fontAlgn="base" hangingPunct="0">
      <a:spcBef>
        <a:spcPct val="30000"/>
      </a:spcBef>
      <a:spcAft>
        <a:spcPct val="0"/>
      </a:spcAft>
      <a:defRPr sz="1805" kern="1200">
        <a:solidFill>
          <a:schemeClr val="tx1"/>
        </a:solidFill>
        <a:latin typeface="+mn-lt"/>
        <a:ea typeface="+mn-ea"/>
        <a:cs typeface="+mn-cs"/>
      </a:defRPr>
    </a:lvl5pPr>
    <a:lvl6pPr marL="3438086" algn="l" defTabSz="1375235" rtl="0" eaLnBrk="1" latinLnBrk="0" hangingPunct="1">
      <a:defRPr sz="1805" kern="1200">
        <a:solidFill>
          <a:schemeClr val="tx1"/>
        </a:solidFill>
        <a:latin typeface="+mn-lt"/>
        <a:ea typeface="+mn-ea"/>
        <a:cs typeface="+mn-cs"/>
      </a:defRPr>
    </a:lvl6pPr>
    <a:lvl7pPr marL="4125703" algn="l" defTabSz="1375235" rtl="0" eaLnBrk="1" latinLnBrk="0" hangingPunct="1">
      <a:defRPr sz="1805" kern="1200">
        <a:solidFill>
          <a:schemeClr val="tx1"/>
        </a:solidFill>
        <a:latin typeface="+mn-lt"/>
        <a:ea typeface="+mn-ea"/>
        <a:cs typeface="+mn-cs"/>
      </a:defRPr>
    </a:lvl7pPr>
    <a:lvl8pPr marL="4813320" algn="l" defTabSz="1375235" rtl="0" eaLnBrk="1" latinLnBrk="0" hangingPunct="1">
      <a:defRPr sz="1805" kern="1200">
        <a:solidFill>
          <a:schemeClr val="tx1"/>
        </a:solidFill>
        <a:latin typeface="+mn-lt"/>
        <a:ea typeface="+mn-ea"/>
        <a:cs typeface="+mn-cs"/>
      </a:defRPr>
    </a:lvl8pPr>
    <a:lvl9pPr marL="5500937" algn="l" defTabSz="1375235" rtl="0" eaLnBrk="1" latinLnBrk="0" hangingPunct="1">
      <a:defRPr sz="180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Bu </a:t>
            </a:r>
            <a:r>
              <a:rPr lang="en-GB" dirty="0" err="1"/>
              <a:t>slayt</a:t>
            </a:r>
            <a:r>
              <a:rPr lang="en-GB" dirty="0"/>
              <a:t> </a:t>
            </a:r>
            <a:r>
              <a:rPr lang="en-GB" dirty="0" err="1"/>
              <a:t>bu</a:t>
            </a:r>
            <a:r>
              <a:rPr lang="en-GB" dirty="0"/>
              <a:t> </a:t>
            </a:r>
            <a:r>
              <a:rPr lang="en-GB" dirty="0" err="1"/>
              <a:t>aracın</a:t>
            </a:r>
            <a:r>
              <a:rPr lang="en-GB" dirty="0"/>
              <a:t> </a:t>
            </a:r>
            <a:r>
              <a:rPr lang="en-GB" dirty="0" err="1"/>
              <a:t>amacını</a:t>
            </a:r>
            <a:r>
              <a:rPr lang="en-GB" dirty="0"/>
              <a:t> </a:t>
            </a:r>
            <a:r>
              <a:rPr lang="en-GB" dirty="0" err="1"/>
              <a:t>açıklamaktadır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bilgilendirme</a:t>
            </a:r>
            <a:r>
              <a:rPr lang="en-GB" dirty="0"/>
              <a:t> </a:t>
            </a:r>
            <a:r>
              <a:rPr lang="en-GB" dirty="0" err="1"/>
              <a:t>sırasında</a:t>
            </a:r>
            <a:r>
              <a:rPr lang="en-GB" dirty="0"/>
              <a:t> </a:t>
            </a:r>
            <a:r>
              <a:rPr lang="en-GB" dirty="0" err="1"/>
              <a:t>gösterilmemelidir</a:t>
            </a:r>
            <a:r>
              <a:rPr lang="en-GB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3174689-BECC-4390-B3B9-306A17FD432A}" type="slidenum">
              <a:rPr lang="en-US" altLang="ru-RU" smtClean="0"/>
              <a:pPr>
                <a:defRPr/>
              </a:pPr>
              <a:t>1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480362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KONUŞMACILARIN NOTLARI</a:t>
            </a:r>
            <a:endParaRPr lang="tr-TR" sz="1800" b="1" dirty="0">
              <a:solidFill>
                <a:srgbClr val="F5333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US" sz="1800" b="1" dirty="0">
              <a:solidFill>
                <a:srgbClr val="F5333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İLKE 2</a:t>
            </a:r>
            <a:r>
              <a:rPr lang="tr-TR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Yardımlar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yardım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alanların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ırkına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inancına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veya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milliyetine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bakılmaksızın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herhangi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bir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olumsuz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ayrım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yapılmaksızın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verilir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Yardım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öncelikleri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yalnızca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ihtiyaç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temelinde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hesaplanır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Mümkün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olan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her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yerde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yardımların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sağlanmasında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afetzedelerin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ihtiyaçlarının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ihtiyaçları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karşılamak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için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halihazırda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mevcut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olan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yerel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kapasitelerin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kapsamlı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değerlendirmesini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esas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alacağız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Programlarımızın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tamamında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orantılılık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ilkesini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göz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önünde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bulunduracağız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İnsan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acısı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nerede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olursa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olsun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hafifletilmelidir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hayat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ülkenin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bölümünde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olduğu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kadar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başka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bölümünde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değerlidir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Dolayısıyla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sağladığımız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yardım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hafifletmeyi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amaçladığı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acının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derecesini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yansıtacaktır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Bu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yaklaşımı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uygularken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afet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riski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altındaki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toplumlarda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kadınların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oynadığı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hayati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rolün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farkındayız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rolün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yardım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programlarımız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tarafından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azaltılmasını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değil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desteklenmesini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sağlayacağız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Böylesine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evrensel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tarafsız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bağımsız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politikanın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uygulanması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ancak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bizim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ortaklarımızın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böylesine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adil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yardım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sağlamak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için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gerekli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kaynaklara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erişimimizin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olması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tüm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afet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mağdurlarına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eşit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erişimimizin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olması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halinde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etkili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olabilir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tr-TR" sz="1805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tr-TR" sz="1805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Uygulamadaki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örnekler</a:t>
            </a:r>
            <a:endParaRPr lang="tr-TR" sz="1805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Bilgilendirilen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kişi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)e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ilkeyi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anlayıp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anlamadıklarını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topluluklarda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çalışma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şeklimiz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için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ne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anlama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gelebileceğine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herhangi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örnekleri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olup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olmadığını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sorun</a:t>
            </a:r>
            <a:endParaRPr lang="en-GB" sz="1805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Tx/>
              <a:buNone/>
            </a:pPr>
            <a:endParaRPr lang="en-GB" sz="1805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indent="-342900">
              <a:buFontTx/>
              <a:buChar char="-"/>
            </a:pP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Yardım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dağıtımı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yaparken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sadece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etnik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grubun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veya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dinin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mensuplarına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yardım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etmediğimizden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eminiz</a:t>
            </a:r>
            <a:endParaRPr lang="en-GB" sz="1805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indent="-342900">
              <a:buFontTx/>
              <a:buChar char="-"/>
            </a:pP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Daha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fazla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ihtiyacı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olan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ancak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ulaşılması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daha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zor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olan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topluluklar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olduğunu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biliyorsak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sadece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kolay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seçeneği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seçip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bize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yakın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veya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ulaşılması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kolay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topluluklara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yardım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etmiyoruz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her zaman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savunmasız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olanlara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ulaşmaya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çalışıyoruz</a:t>
            </a:r>
            <a:endParaRPr lang="en-GB" sz="1805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indent="-342900">
              <a:buFontTx/>
              <a:buChar char="-"/>
            </a:pP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Yardım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malzemelerini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dağıtmıyor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arkadaşlarımıza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ailemize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iş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sağlamıyoruz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kararlar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yalnızca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ihtiyaç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beceri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temelinde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alınıyor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Bu da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tarafsızlığımız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konusundaki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itibarımızı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koruyor</a:t>
            </a:r>
            <a:endParaRPr lang="en-GB" sz="1805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3174689-BECC-4390-B3B9-306A17FD432A}" type="slidenum">
              <a:rPr lang="en-US" altLang="ru-RU" smtClean="0"/>
              <a:pPr>
                <a:defRPr/>
              </a:pPr>
              <a:t>10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6933264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KONUŞMACILARIN NOTLARI</a:t>
            </a:r>
            <a:endParaRPr lang="tr-TR" dirty="0"/>
          </a:p>
          <a:p>
            <a:endParaRPr lang="en-GB" dirty="0"/>
          </a:p>
          <a:p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İLKE 3: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Yardımlar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belirli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bir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siyasi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veya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dini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görüşü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desteklemek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için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kullanılmayacaktır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İnsani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yardımlar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bireylerin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ailelerin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toplulukların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ihtiyaçlarına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göre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verilecektir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NGHA'ların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belirli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siyasi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veya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dini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görüşleri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benimseme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hakkına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rağmen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yardımın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alıcıların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görüşlere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bağlılığına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bağlı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olmayacağını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teyit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ederiz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Yardım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vaadini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teslimini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veya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dağıtımını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belirli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siyasi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veya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dini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inancın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benimsenmesine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veya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kabul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edilmesine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bağlamayacağız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tr-TR" sz="1805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tr-TR" sz="1805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Uygulamadaki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örnekler</a:t>
            </a:r>
            <a:endParaRPr lang="tr-TR" sz="1805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indent="-342900">
              <a:buFontTx/>
              <a:buChar char="-"/>
            </a:pP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Bilgilendirilen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kişi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)e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ilkeyi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anlayıp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anlamadıklarını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topluluklarda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çalışma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şeklimiz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için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ne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anlama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gelebileceğine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herhangi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örnekleri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olup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olmadığını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sorun</a:t>
            </a:r>
            <a:endParaRPr lang="tr-TR" sz="1805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indent="-342900">
              <a:buFontTx/>
              <a:buChar char="-"/>
            </a:pPr>
            <a:endParaRPr lang="tr-TR" sz="1805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indent="-342900">
              <a:buFontTx/>
              <a:buChar char="-"/>
            </a:pPr>
            <a:endParaRPr lang="en-GB" sz="1805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indent="-342900">
              <a:buFontTx/>
              <a:buChar char="-"/>
            </a:pP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Biz -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herhangi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NGO -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insanları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belirli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dine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siyasi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görüşe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geçmeye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teşvik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etmek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için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onlara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yardımda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bulunmayız</a:t>
            </a:r>
            <a:endParaRPr lang="en-GB" sz="1805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indent="-342900">
              <a:buFontTx/>
              <a:buChar char="-"/>
            </a:pP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İnsanların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destek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almaya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kazanmaları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için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belirli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dine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veya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siyasi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görüşe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mensup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olmaları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gerekmez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yine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sadece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ihtiyaç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temelinde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olmalıdır</a:t>
            </a:r>
            <a:endParaRPr lang="en-GB" sz="1805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indent="-342900">
              <a:buFontTx/>
              <a:buChar char="-"/>
            </a:pP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özellikle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inanç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temelli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kuruluşlar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için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geçerlidir</a:t>
            </a:r>
            <a:endParaRPr lang="en-GB" sz="1805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3174689-BECC-4390-B3B9-306A17FD432A}" type="slidenum">
              <a:rPr lang="en-US" altLang="ru-RU" smtClean="0"/>
              <a:pPr>
                <a:defRPr/>
              </a:pPr>
              <a:t>11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6159131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KONUŞMACILARIN NOTLARI</a:t>
            </a:r>
            <a:endParaRPr lang="tr-TR" dirty="0"/>
          </a:p>
          <a:p>
            <a:endParaRPr lang="en-GB" dirty="0"/>
          </a:p>
          <a:p>
            <a:r>
              <a:rPr lang="en-GB" b="1" dirty="0"/>
              <a:t>İLKE 4: </a:t>
            </a:r>
            <a:r>
              <a:rPr lang="en-GB" b="1" dirty="0" err="1"/>
              <a:t>Hükümetin</a:t>
            </a:r>
            <a:r>
              <a:rPr lang="en-GB" b="1" dirty="0"/>
              <a:t> </a:t>
            </a:r>
            <a:r>
              <a:rPr lang="en-GB" b="1" dirty="0" err="1"/>
              <a:t>dış</a:t>
            </a:r>
            <a:r>
              <a:rPr lang="en-GB" b="1" dirty="0"/>
              <a:t> </a:t>
            </a:r>
            <a:r>
              <a:rPr lang="en-GB" b="1" dirty="0" err="1"/>
              <a:t>politikasının</a:t>
            </a:r>
            <a:r>
              <a:rPr lang="en-GB" b="1" dirty="0"/>
              <a:t> </a:t>
            </a:r>
            <a:r>
              <a:rPr lang="en-GB" b="1" dirty="0" err="1"/>
              <a:t>aracı</a:t>
            </a:r>
            <a:r>
              <a:rPr lang="en-GB" b="1" dirty="0"/>
              <a:t> </a:t>
            </a:r>
            <a:r>
              <a:rPr lang="en-GB" b="1" dirty="0" err="1"/>
              <a:t>olarak</a:t>
            </a:r>
            <a:r>
              <a:rPr lang="en-GB" b="1" dirty="0"/>
              <a:t> </a:t>
            </a:r>
            <a:r>
              <a:rPr lang="en-GB" b="1" dirty="0" err="1"/>
              <a:t>hareket</a:t>
            </a:r>
            <a:r>
              <a:rPr lang="en-GB" b="1" dirty="0"/>
              <a:t> </a:t>
            </a:r>
            <a:r>
              <a:rPr lang="en-GB" b="1" dirty="0" err="1"/>
              <a:t>etmemeye</a:t>
            </a:r>
            <a:r>
              <a:rPr lang="en-GB" b="1" dirty="0"/>
              <a:t> </a:t>
            </a:r>
            <a:r>
              <a:rPr lang="en-GB" b="1" dirty="0" err="1"/>
              <a:t>gayret</a:t>
            </a:r>
            <a:r>
              <a:rPr lang="en-GB" b="1" dirty="0"/>
              <a:t> </a:t>
            </a:r>
            <a:r>
              <a:rPr lang="en-GB" b="1" dirty="0" err="1"/>
              <a:t>edeceğiz</a:t>
            </a:r>
            <a:endParaRPr lang="tr-TR" b="1" dirty="0"/>
          </a:p>
          <a:p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NGHA'lar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hükümetlerden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bağımsız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olarak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hareket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eden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ajanslardır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Bu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nedenle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kendi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politikalarımızı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uygulama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stratejilerimizi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belirleriz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kendi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bağımsız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politikamızla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örtüşmediği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sürece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herhangi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hükümetin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politikasını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uygulamaya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çalışmayız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Kendimizin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çalışanlarımızın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hükümetler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diğer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kurumlar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için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siyasi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askeri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ekonomik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açıdan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hassas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nitelikte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bilgi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toplamak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amacıyla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kullanılmasına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bilerek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ihmal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sonucu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asla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izin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vermeyeceğiz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donör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hükümetlerin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dış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politika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araçları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olarak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hareket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etmeyeceğiz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Aldığımız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yardımı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ihtiyaçlara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cevap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vermek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için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kullanacağız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yardım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bağışçıların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ürün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fazlalıklarını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elden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çıkarma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ihtiyacı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veya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herhangi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bağışçının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siyasi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çıkarları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tarafından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yönlendirilmemelidir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Çalışmalarımızı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desteklemek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için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ilgili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bireylerin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gönüllü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olarak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emek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finansman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sağlamasına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değer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veriyor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teşvik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ediyoruz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tür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gönüllü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motivasyonun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teşvik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ettiği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eylem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bağımsızlığını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kabul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ediyoruz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Bağımsızlığımızı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korumak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amacıyla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finansman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kaynağına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bağımlı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olmaktan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kaçınmaya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çalışacağız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tr-TR" sz="1805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  <a:p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Uygulamadaki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örnekler</a:t>
            </a:r>
            <a:endParaRPr lang="tr-TR" sz="1805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indent="-342900">
              <a:buFontTx/>
              <a:buChar char="-"/>
            </a:pP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Bilgilendirilen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kişi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)e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ilkeyi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anlayıp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anlamadıklarını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topluluklarda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çalışma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şeklimiz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için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ne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anlama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gelebileceğine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herhangi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örnekleri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olup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olmadığını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sorun</a:t>
            </a:r>
            <a:endParaRPr lang="tr-TR" sz="1805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indent="-342900">
              <a:buFontTx/>
              <a:buChar char="-"/>
            </a:pPr>
            <a:endParaRPr lang="en-GB" dirty="0"/>
          </a:p>
          <a:p>
            <a:pPr marL="342900" indent="-342900">
              <a:buFontTx/>
              <a:buChar char="-"/>
            </a:pPr>
            <a:r>
              <a:rPr lang="en-GB" dirty="0" err="1"/>
              <a:t>Özellikle</a:t>
            </a:r>
            <a:r>
              <a:rPr lang="en-GB" dirty="0"/>
              <a:t> </a:t>
            </a:r>
            <a:r>
              <a:rPr lang="en-GB" dirty="0" err="1"/>
              <a:t>kendi</a:t>
            </a:r>
            <a:r>
              <a:rPr lang="en-GB" dirty="0"/>
              <a:t> </a:t>
            </a:r>
            <a:r>
              <a:rPr lang="en-GB" dirty="0" err="1"/>
              <a:t>politikalarımıza</a:t>
            </a:r>
            <a:r>
              <a:rPr lang="en-GB" dirty="0"/>
              <a:t> </a:t>
            </a:r>
            <a:r>
              <a:rPr lang="en-GB" dirty="0" err="1"/>
              <a:t>veya</a:t>
            </a:r>
            <a:r>
              <a:rPr lang="en-GB" dirty="0"/>
              <a:t> </a:t>
            </a:r>
            <a:r>
              <a:rPr lang="en-GB" dirty="0" err="1"/>
              <a:t>insani</a:t>
            </a:r>
            <a:r>
              <a:rPr lang="en-GB" dirty="0"/>
              <a:t> </a:t>
            </a:r>
            <a:r>
              <a:rPr lang="en-GB" dirty="0" err="1"/>
              <a:t>değerlerimize</a:t>
            </a:r>
            <a:r>
              <a:rPr lang="en-GB" dirty="0"/>
              <a:t> </a:t>
            </a:r>
            <a:r>
              <a:rPr lang="en-GB" dirty="0" err="1"/>
              <a:t>ters</a:t>
            </a:r>
            <a:r>
              <a:rPr lang="en-GB" dirty="0"/>
              <a:t> </a:t>
            </a:r>
            <a:r>
              <a:rPr lang="en-GB" dirty="0" err="1"/>
              <a:t>düşüyorsa</a:t>
            </a:r>
            <a:r>
              <a:rPr lang="en-GB" dirty="0"/>
              <a:t>, </a:t>
            </a:r>
            <a:r>
              <a:rPr lang="en-GB" dirty="0" err="1"/>
              <a:t>hükümet</a:t>
            </a:r>
            <a:r>
              <a:rPr lang="en-GB" dirty="0"/>
              <a:t> </a:t>
            </a:r>
            <a:r>
              <a:rPr lang="en-GB" dirty="0" err="1"/>
              <a:t>politikalarını</a:t>
            </a:r>
            <a:r>
              <a:rPr lang="en-GB" dirty="0"/>
              <a:t> </a:t>
            </a:r>
            <a:r>
              <a:rPr lang="en-GB" dirty="0" err="1"/>
              <a:t>otomatik</a:t>
            </a:r>
            <a:r>
              <a:rPr lang="en-GB" dirty="0"/>
              <a:t> </a:t>
            </a:r>
            <a:r>
              <a:rPr lang="en-GB" dirty="0" err="1"/>
              <a:t>olarak</a:t>
            </a:r>
            <a:r>
              <a:rPr lang="en-GB" dirty="0"/>
              <a:t> </a:t>
            </a:r>
            <a:r>
              <a:rPr lang="en-GB" dirty="0" err="1"/>
              <a:t>desteklemeyiz</a:t>
            </a:r>
            <a:r>
              <a:rPr lang="en-GB" dirty="0"/>
              <a:t>. </a:t>
            </a:r>
            <a:r>
              <a:rPr lang="en-GB" dirty="0" err="1"/>
              <a:t>Hükümetlerin</a:t>
            </a:r>
            <a:r>
              <a:rPr lang="en-GB" dirty="0"/>
              <a:t> </a:t>
            </a:r>
            <a:r>
              <a:rPr lang="en-GB" dirty="0" err="1"/>
              <a:t>bir</a:t>
            </a:r>
            <a:r>
              <a:rPr lang="en-GB" dirty="0"/>
              <a:t> </a:t>
            </a:r>
            <a:r>
              <a:rPr lang="en-GB" dirty="0" err="1"/>
              <a:t>afet</a:t>
            </a:r>
            <a:r>
              <a:rPr lang="en-GB" dirty="0"/>
              <a:t> </a:t>
            </a:r>
            <a:r>
              <a:rPr lang="en-GB" dirty="0" err="1"/>
              <a:t>sonrasında</a:t>
            </a:r>
            <a:r>
              <a:rPr lang="en-GB" dirty="0"/>
              <a:t> </a:t>
            </a:r>
            <a:r>
              <a:rPr lang="en-GB" dirty="0" err="1"/>
              <a:t>insanları</a:t>
            </a:r>
            <a:r>
              <a:rPr lang="en-GB" dirty="0"/>
              <a:t> </a:t>
            </a:r>
            <a:r>
              <a:rPr lang="en-GB" dirty="0" err="1"/>
              <a:t>geçici</a:t>
            </a:r>
            <a:r>
              <a:rPr lang="en-GB" dirty="0"/>
              <a:t> </a:t>
            </a:r>
            <a:r>
              <a:rPr lang="en-GB" dirty="0" err="1"/>
              <a:t>kamplardan</a:t>
            </a:r>
            <a:r>
              <a:rPr lang="en-GB" dirty="0"/>
              <a:t> </a:t>
            </a:r>
            <a:r>
              <a:rPr lang="en-GB" dirty="0" err="1"/>
              <a:t>çıkarmak</a:t>
            </a:r>
            <a:r>
              <a:rPr lang="en-GB" dirty="0"/>
              <a:t> </a:t>
            </a:r>
            <a:r>
              <a:rPr lang="en-GB" dirty="0" err="1"/>
              <a:t>istemesi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Kızılhaç</a:t>
            </a:r>
            <a:r>
              <a:rPr lang="en-GB" dirty="0"/>
              <a:t> </a:t>
            </a:r>
            <a:r>
              <a:rPr lang="en-GB" dirty="0" err="1"/>
              <a:t>Kızılay'dan</a:t>
            </a:r>
            <a:r>
              <a:rPr lang="en-GB" dirty="0"/>
              <a:t> </a:t>
            </a:r>
            <a:r>
              <a:rPr lang="en-GB" dirty="0" err="1"/>
              <a:t>yardım</a:t>
            </a:r>
            <a:r>
              <a:rPr lang="en-GB" dirty="0"/>
              <a:t> </a:t>
            </a:r>
            <a:r>
              <a:rPr lang="en-GB" dirty="0" err="1"/>
              <a:t>istemesi</a:t>
            </a:r>
            <a:r>
              <a:rPr lang="en-GB" dirty="0"/>
              <a:t> buna </a:t>
            </a:r>
            <a:r>
              <a:rPr lang="en-GB" dirty="0" err="1"/>
              <a:t>iyi</a:t>
            </a:r>
            <a:r>
              <a:rPr lang="en-GB" dirty="0"/>
              <a:t> </a:t>
            </a:r>
            <a:r>
              <a:rPr lang="en-GB" dirty="0" err="1"/>
              <a:t>bir</a:t>
            </a:r>
            <a:r>
              <a:rPr lang="en-GB" dirty="0"/>
              <a:t> </a:t>
            </a:r>
            <a:r>
              <a:rPr lang="en-GB" dirty="0" err="1"/>
              <a:t>örnektir</a:t>
            </a:r>
            <a:r>
              <a:rPr lang="en-GB" dirty="0"/>
              <a:t> - </a:t>
            </a:r>
            <a:r>
              <a:rPr lang="en-GB" dirty="0" err="1"/>
              <a:t>insanlar</a:t>
            </a:r>
            <a:r>
              <a:rPr lang="en-GB" dirty="0"/>
              <a:t> </a:t>
            </a:r>
            <a:r>
              <a:rPr lang="en-GB" dirty="0" err="1"/>
              <a:t>taşınmak</a:t>
            </a:r>
            <a:r>
              <a:rPr lang="en-GB" dirty="0"/>
              <a:t> </a:t>
            </a:r>
            <a:r>
              <a:rPr lang="en-GB" dirty="0" err="1"/>
              <a:t>istemezse</a:t>
            </a:r>
            <a:r>
              <a:rPr lang="en-GB" dirty="0"/>
              <a:t> </a:t>
            </a:r>
            <a:r>
              <a:rPr lang="en-GB" dirty="0" err="1"/>
              <a:t>ya</a:t>
            </a:r>
            <a:r>
              <a:rPr lang="en-GB" dirty="0"/>
              <a:t> da </a:t>
            </a:r>
            <a:r>
              <a:rPr lang="en-GB" dirty="0" err="1"/>
              <a:t>taşınacakları</a:t>
            </a:r>
            <a:r>
              <a:rPr lang="en-GB" dirty="0"/>
              <a:t> </a:t>
            </a:r>
            <a:r>
              <a:rPr lang="en-GB" dirty="0" err="1"/>
              <a:t>yer</a:t>
            </a:r>
            <a:r>
              <a:rPr lang="en-GB" dirty="0"/>
              <a:t> </a:t>
            </a:r>
            <a:r>
              <a:rPr lang="en-GB" dirty="0" err="1"/>
              <a:t>iyileşmelerini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ihtiyaçlarını</a:t>
            </a:r>
            <a:r>
              <a:rPr lang="en-GB" dirty="0"/>
              <a:t> </a:t>
            </a:r>
            <a:r>
              <a:rPr lang="en-GB" dirty="0" err="1"/>
              <a:t>karşılamalarını</a:t>
            </a:r>
            <a:r>
              <a:rPr lang="en-GB" dirty="0"/>
              <a:t> </a:t>
            </a:r>
            <a:r>
              <a:rPr lang="en-GB" dirty="0" err="1"/>
              <a:t>desteklemiyorsa</a:t>
            </a:r>
            <a:r>
              <a:rPr lang="en-GB" dirty="0"/>
              <a:t>, </a:t>
            </a:r>
            <a:r>
              <a:rPr lang="en-GB" dirty="0" err="1"/>
              <a:t>örneğin</a:t>
            </a:r>
            <a:r>
              <a:rPr lang="en-GB" dirty="0"/>
              <a:t> </a:t>
            </a:r>
            <a:r>
              <a:rPr lang="en-GB" dirty="0" err="1"/>
              <a:t>şehirden</a:t>
            </a:r>
            <a:r>
              <a:rPr lang="en-GB" dirty="0"/>
              <a:t> </a:t>
            </a:r>
            <a:r>
              <a:rPr lang="en-GB" dirty="0" err="1"/>
              <a:t>çok</a:t>
            </a:r>
            <a:r>
              <a:rPr lang="en-GB" dirty="0"/>
              <a:t> </a:t>
            </a:r>
            <a:r>
              <a:rPr lang="en-GB" dirty="0" err="1"/>
              <a:t>uzakta</a:t>
            </a:r>
            <a:r>
              <a:rPr lang="en-GB" dirty="0"/>
              <a:t> </a:t>
            </a:r>
            <a:r>
              <a:rPr lang="en-GB" dirty="0" err="1"/>
              <a:t>ya</a:t>
            </a:r>
            <a:r>
              <a:rPr lang="en-GB" dirty="0"/>
              <a:t> da </a:t>
            </a:r>
            <a:r>
              <a:rPr lang="en-GB" dirty="0" err="1"/>
              <a:t>güvenli</a:t>
            </a:r>
            <a:r>
              <a:rPr lang="en-GB" dirty="0"/>
              <a:t> </a:t>
            </a:r>
            <a:r>
              <a:rPr lang="en-GB" dirty="0" err="1"/>
              <a:t>olmayan</a:t>
            </a:r>
            <a:r>
              <a:rPr lang="en-GB" dirty="0"/>
              <a:t> </a:t>
            </a:r>
            <a:r>
              <a:rPr lang="en-GB" dirty="0" err="1"/>
              <a:t>bir</a:t>
            </a:r>
            <a:r>
              <a:rPr lang="en-GB" dirty="0"/>
              <a:t> </a:t>
            </a:r>
            <a:r>
              <a:rPr lang="en-GB" dirty="0" err="1"/>
              <a:t>yerdeyse</a:t>
            </a:r>
            <a:r>
              <a:rPr lang="en-GB" dirty="0"/>
              <a:t> </a:t>
            </a:r>
            <a:r>
              <a:rPr lang="en-GB" dirty="0" err="1"/>
              <a:t>bu</a:t>
            </a:r>
            <a:r>
              <a:rPr lang="en-GB" dirty="0"/>
              <a:t> durum </a:t>
            </a:r>
            <a:r>
              <a:rPr lang="en-GB" dirty="0" err="1"/>
              <a:t>zorlayıcı</a:t>
            </a:r>
            <a:r>
              <a:rPr lang="en-GB" dirty="0"/>
              <a:t> </a:t>
            </a:r>
            <a:r>
              <a:rPr lang="en-GB" dirty="0" err="1"/>
              <a:t>olabilir</a:t>
            </a:r>
            <a:endParaRPr lang="en-GB" dirty="0"/>
          </a:p>
          <a:p>
            <a:pPr marL="342900" indent="-342900">
              <a:buFontTx/>
              <a:buChar char="-"/>
            </a:pPr>
            <a:r>
              <a:rPr lang="en-GB" dirty="0" err="1"/>
              <a:t>Hükümetlerden</a:t>
            </a:r>
            <a:r>
              <a:rPr lang="en-GB" dirty="0"/>
              <a:t> </a:t>
            </a:r>
            <a:r>
              <a:rPr lang="en-GB" dirty="0" err="1"/>
              <a:t>veya</a:t>
            </a:r>
            <a:r>
              <a:rPr lang="en-GB" dirty="0"/>
              <a:t> </a:t>
            </a:r>
            <a:r>
              <a:rPr lang="en-GB" dirty="0" err="1"/>
              <a:t>bağışçılardan</a:t>
            </a:r>
            <a:r>
              <a:rPr lang="en-GB" dirty="0"/>
              <a:t>, </a:t>
            </a:r>
            <a:r>
              <a:rPr lang="en-GB" dirty="0" err="1"/>
              <a:t>siyasi</a:t>
            </a:r>
            <a:r>
              <a:rPr lang="en-GB" dirty="0"/>
              <a:t> </a:t>
            </a:r>
            <a:r>
              <a:rPr lang="en-GB" dirty="0" err="1"/>
              <a:t>ihtiyaçlarını</a:t>
            </a:r>
            <a:r>
              <a:rPr lang="en-GB" dirty="0"/>
              <a:t> </a:t>
            </a:r>
            <a:r>
              <a:rPr lang="en-GB" dirty="0" err="1"/>
              <a:t>karşılamalarına</a:t>
            </a:r>
            <a:r>
              <a:rPr lang="en-GB" dirty="0"/>
              <a:t> </a:t>
            </a:r>
            <a:r>
              <a:rPr lang="en-GB" dirty="0" err="1"/>
              <a:t>yardımcı</a:t>
            </a:r>
            <a:r>
              <a:rPr lang="en-GB" dirty="0"/>
              <a:t> </a:t>
            </a:r>
            <a:r>
              <a:rPr lang="en-GB" dirty="0" err="1"/>
              <a:t>olacak</a:t>
            </a:r>
            <a:r>
              <a:rPr lang="en-GB" dirty="0"/>
              <a:t> </a:t>
            </a:r>
            <a:r>
              <a:rPr lang="en-GB" dirty="0" err="1"/>
              <a:t>bir</a:t>
            </a:r>
            <a:r>
              <a:rPr lang="en-GB" dirty="0"/>
              <a:t> </a:t>
            </a:r>
            <a:r>
              <a:rPr lang="en-GB" dirty="0" err="1"/>
              <a:t>programı</a:t>
            </a:r>
            <a:r>
              <a:rPr lang="en-GB" dirty="0"/>
              <a:t> </a:t>
            </a:r>
            <a:r>
              <a:rPr lang="en-GB" dirty="0" err="1"/>
              <a:t>uygulamak</a:t>
            </a:r>
            <a:r>
              <a:rPr lang="en-GB" dirty="0"/>
              <a:t> </a:t>
            </a:r>
            <a:r>
              <a:rPr lang="en-GB" dirty="0" err="1"/>
              <a:t>için</a:t>
            </a:r>
            <a:r>
              <a:rPr lang="en-GB" dirty="0"/>
              <a:t> </a:t>
            </a:r>
            <a:r>
              <a:rPr lang="en-GB" dirty="0" err="1"/>
              <a:t>fon</a:t>
            </a:r>
            <a:r>
              <a:rPr lang="en-GB" dirty="0"/>
              <a:t> </a:t>
            </a:r>
            <a:r>
              <a:rPr lang="en-GB" dirty="0" err="1"/>
              <a:t>kabul</a:t>
            </a:r>
            <a:r>
              <a:rPr lang="en-GB" dirty="0"/>
              <a:t> </a:t>
            </a:r>
            <a:r>
              <a:rPr lang="en-GB" dirty="0" err="1"/>
              <a:t>etmiyoruz</a:t>
            </a:r>
            <a:r>
              <a:rPr lang="en-GB" dirty="0"/>
              <a:t>. </a:t>
            </a:r>
            <a:r>
              <a:rPr lang="en-GB" dirty="0" err="1"/>
              <a:t>Örneğin</a:t>
            </a:r>
            <a:r>
              <a:rPr lang="en-GB" dirty="0"/>
              <a:t>, </a:t>
            </a:r>
            <a:r>
              <a:rPr lang="en-GB" dirty="0" err="1"/>
              <a:t>belirli</a:t>
            </a:r>
            <a:r>
              <a:rPr lang="en-GB" dirty="0"/>
              <a:t> </a:t>
            </a:r>
            <a:r>
              <a:rPr lang="en-GB" dirty="0" err="1"/>
              <a:t>bir</a:t>
            </a:r>
            <a:r>
              <a:rPr lang="en-GB" dirty="0"/>
              <a:t> </a:t>
            </a:r>
            <a:r>
              <a:rPr lang="en-GB" dirty="0" err="1"/>
              <a:t>grubun</a:t>
            </a:r>
            <a:r>
              <a:rPr lang="en-GB" dirty="0"/>
              <a:t> </a:t>
            </a:r>
            <a:r>
              <a:rPr lang="en-GB" dirty="0" err="1"/>
              <a:t>gözüne</a:t>
            </a:r>
            <a:r>
              <a:rPr lang="en-GB" dirty="0"/>
              <a:t> </a:t>
            </a:r>
            <a:r>
              <a:rPr lang="en-GB" dirty="0" err="1"/>
              <a:t>girmek</a:t>
            </a:r>
            <a:r>
              <a:rPr lang="en-GB" dirty="0"/>
              <a:t> </a:t>
            </a:r>
            <a:r>
              <a:rPr lang="en-GB" dirty="0" err="1"/>
              <a:t>için</a:t>
            </a:r>
            <a:r>
              <a:rPr lang="en-GB" dirty="0"/>
              <a:t> </a:t>
            </a:r>
            <a:r>
              <a:rPr lang="en-GB" dirty="0" err="1"/>
              <a:t>yardım</a:t>
            </a:r>
            <a:r>
              <a:rPr lang="en-GB" dirty="0"/>
              <a:t> </a:t>
            </a:r>
            <a:r>
              <a:rPr lang="en-GB" dirty="0" err="1"/>
              <a:t>sağlamak</a:t>
            </a:r>
            <a:r>
              <a:rPr lang="en-GB" dirty="0"/>
              <a:t> </a:t>
            </a:r>
            <a:r>
              <a:rPr lang="en-GB" dirty="0" err="1"/>
              <a:t>veya</a:t>
            </a:r>
            <a:r>
              <a:rPr lang="en-GB" dirty="0"/>
              <a:t> </a:t>
            </a:r>
            <a:r>
              <a:rPr lang="en-GB" dirty="0" err="1"/>
              <a:t>onların</a:t>
            </a:r>
            <a:r>
              <a:rPr lang="en-GB" dirty="0"/>
              <a:t> </a:t>
            </a:r>
            <a:r>
              <a:rPr lang="en-GB" dirty="0" err="1"/>
              <a:t>ihtiyaçlarıyla</a:t>
            </a:r>
            <a:r>
              <a:rPr lang="en-GB" dirty="0"/>
              <a:t> </a:t>
            </a:r>
            <a:r>
              <a:rPr lang="en-GB" dirty="0" err="1"/>
              <a:t>ilgili</a:t>
            </a:r>
            <a:r>
              <a:rPr lang="en-GB" dirty="0"/>
              <a:t> </a:t>
            </a:r>
            <a:r>
              <a:rPr lang="en-GB" dirty="0" err="1"/>
              <a:t>programlar</a:t>
            </a:r>
            <a:r>
              <a:rPr lang="en-GB" dirty="0"/>
              <a:t> </a:t>
            </a:r>
            <a:r>
              <a:rPr lang="en-GB" dirty="0" err="1"/>
              <a:t>uygulamak</a:t>
            </a:r>
            <a:r>
              <a:rPr lang="en-GB" dirty="0"/>
              <a:t> </a:t>
            </a:r>
            <a:r>
              <a:rPr lang="en-GB" dirty="0" err="1"/>
              <a:t>gibi</a:t>
            </a:r>
            <a:r>
              <a:rPr lang="en-GB" dirty="0"/>
              <a:t> - AB </a:t>
            </a:r>
            <a:r>
              <a:rPr lang="en-GB" dirty="0" err="1"/>
              <a:t>tarafından</a:t>
            </a:r>
            <a:r>
              <a:rPr lang="en-GB" dirty="0"/>
              <a:t> </a:t>
            </a:r>
            <a:r>
              <a:rPr lang="en-GB" dirty="0" err="1"/>
              <a:t>finanse</a:t>
            </a:r>
            <a:r>
              <a:rPr lang="en-GB" dirty="0"/>
              <a:t> </a:t>
            </a:r>
            <a:r>
              <a:rPr lang="en-GB" dirty="0" err="1"/>
              <a:t>edilen</a:t>
            </a:r>
            <a:r>
              <a:rPr lang="en-GB" dirty="0"/>
              <a:t>, </a:t>
            </a:r>
            <a:r>
              <a:rPr lang="en-GB" dirty="0" err="1"/>
              <a:t>insanların</a:t>
            </a:r>
            <a:r>
              <a:rPr lang="en-GB" dirty="0"/>
              <a:t> </a:t>
            </a:r>
            <a:r>
              <a:rPr lang="en-GB" dirty="0" err="1"/>
              <a:t>Avrupa'ya</a:t>
            </a:r>
            <a:r>
              <a:rPr lang="en-GB" dirty="0"/>
              <a:t> </a:t>
            </a:r>
            <a:r>
              <a:rPr lang="en-GB" dirty="0" err="1"/>
              <a:t>göç</a:t>
            </a:r>
            <a:r>
              <a:rPr lang="en-GB" dirty="0"/>
              <a:t> </a:t>
            </a:r>
            <a:r>
              <a:rPr lang="en-GB" dirty="0" err="1"/>
              <a:t>etmesini</a:t>
            </a:r>
            <a:r>
              <a:rPr lang="en-GB" dirty="0"/>
              <a:t> </a:t>
            </a:r>
            <a:r>
              <a:rPr lang="en-GB" dirty="0" err="1"/>
              <a:t>engellemeye</a:t>
            </a:r>
            <a:r>
              <a:rPr lang="en-GB" dirty="0"/>
              <a:t> </a:t>
            </a:r>
            <a:r>
              <a:rPr lang="en-GB" dirty="0" err="1"/>
              <a:t>çalışan</a:t>
            </a:r>
            <a:r>
              <a:rPr lang="en-GB" dirty="0"/>
              <a:t> </a:t>
            </a:r>
            <a:r>
              <a:rPr lang="en-GB" dirty="0" err="1"/>
              <a:t>programlar</a:t>
            </a:r>
            <a:r>
              <a:rPr lang="en-GB" dirty="0"/>
              <a:t> buna </a:t>
            </a:r>
            <a:r>
              <a:rPr lang="en-GB" dirty="0" err="1"/>
              <a:t>iyi</a:t>
            </a:r>
            <a:r>
              <a:rPr lang="en-GB" dirty="0"/>
              <a:t> </a:t>
            </a:r>
            <a:r>
              <a:rPr lang="en-GB" dirty="0" err="1"/>
              <a:t>bir</a:t>
            </a:r>
            <a:r>
              <a:rPr lang="en-GB" dirty="0"/>
              <a:t> </a:t>
            </a:r>
            <a:r>
              <a:rPr lang="en-GB" dirty="0" err="1"/>
              <a:t>örnektir</a:t>
            </a:r>
            <a:r>
              <a:rPr lang="en-GB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3174689-BECC-4390-B3B9-306A17FD432A}" type="slidenum">
              <a:rPr lang="en-US" altLang="ru-RU" smtClean="0"/>
              <a:pPr>
                <a:defRPr/>
              </a:pPr>
              <a:t>12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3045415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KONUŞMACILARIN NOTLARI</a:t>
            </a:r>
            <a:endParaRPr lang="tr-TR" dirty="0"/>
          </a:p>
          <a:p>
            <a:endParaRPr lang="en-GB" dirty="0"/>
          </a:p>
          <a:p>
            <a:r>
              <a:rPr lang="en-GB" b="1" dirty="0"/>
              <a:t>İLKE 5: </a:t>
            </a:r>
            <a:r>
              <a:rPr lang="en-GB" b="1" dirty="0" err="1"/>
              <a:t>Kültür</a:t>
            </a:r>
            <a:r>
              <a:rPr lang="en-GB" b="1" dirty="0"/>
              <a:t> </a:t>
            </a:r>
            <a:r>
              <a:rPr lang="en-GB" b="1" dirty="0" err="1"/>
              <a:t>ve</a:t>
            </a:r>
            <a:r>
              <a:rPr lang="en-GB" b="1" dirty="0"/>
              <a:t> </a:t>
            </a:r>
            <a:r>
              <a:rPr lang="en-GB" b="1" dirty="0" err="1"/>
              <a:t>geleneklere</a:t>
            </a:r>
            <a:r>
              <a:rPr lang="en-GB" b="1" dirty="0"/>
              <a:t> </a:t>
            </a:r>
            <a:r>
              <a:rPr lang="en-GB" b="1" dirty="0" err="1"/>
              <a:t>saygı</a:t>
            </a:r>
            <a:r>
              <a:rPr lang="en-GB" b="1" dirty="0"/>
              <a:t> </a:t>
            </a:r>
            <a:r>
              <a:rPr lang="en-GB" b="1" dirty="0" err="1"/>
              <a:t>göstereceğiz</a:t>
            </a:r>
            <a:endParaRPr lang="tr-TR" b="1" dirty="0"/>
          </a:p>
          <a:p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Çalıştığımız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toplumların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ülkelerin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kültürlerine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yapılarına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geleneklerine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saygı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göstermeye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gayret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edeceğiz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tr-TR" sz="1805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  <a:p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Uygulamadaki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örnekler</a:t>
            </a:r>
            <a:endParaRPr lang="tr-TR" sz="1805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indent="-342900">
              <a:buFontTx/>
              <a:buChar char="-"/>
            </a:pP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Bilgilendirilen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kişi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)e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ilkeyi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anlayıp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anlamadıklarını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topluluklarda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çalışma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şeklimiz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için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ne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anlama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gelebileceğine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herhangi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örnekleri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olup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olmadığını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sorun</a:t>
            </a:r>
            <a:r>
              <a:rPr lang="tr-TR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GB" sz="1805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030517" marR="0" lvl="1" indent="-3429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en-GB" dirty="0" err="1"/>
              <a:t>Salgın</a:t>
            </a:r>
            <a:r>
              <a:rPr lang="en-GB" dirty="0"/>
              <a:t> </a:t>
            </a:r>
            <a:r>
              <a:rPr lang="en-GB" dirty="0" err="1"/>
              <a:t>hastalıklar</a:t>
            </a:r>
            <a:r>
              <a:rPr lang="en-GB" dirty="0"/>
              <a:t> </a:t>
            </a:r>
            <a:r>
              <a:rPr lang="en-GB" dirty="0" err="1"/>
              <a:t>sırasında</a:t>
            </a:r>
            <a:r>
              <a:rPr lang="en-GB" dirty="0"/>
              <a:t>, </a:t>
            </a:r>
            <a:r>
              <a:rPr lang="en-GB" dirty="0" err="1"/>
              <a:t>yerel</a:t>
            </a:r>
            <a:r>
              <a:rPr lang="en-GB" dirty="0"/>
              <a:t> </a:t>
            </a:r>
            <a:r>
              <a:rPr lang="en-GB" dirty="0" err="1"/>
              <a:t>gelenek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göreneklere</a:t>
            </a:r>
            <a:r>
              <a:rPr lang="en-GB" dirty="0"/>
              <a:t> </a:t>
            </a:r>
            <a:r>
              <a:rPr lang="en-GB" dirty="0" err="1"/>
              <a:t>saygı</a:t>
            </a:r>
            <a:r>
              <a:rPr lang="en-GB" dirty="0"/>
              <a:t> </a:t>
            </a:r>
            <a:r>
              <a:rPr lang="en-GB" dirty="0" err="1"/>
              <a:t>göstererek</a:t>
            </a:r>
            <a:r>
              <a:rPr lang="en-GB" dirty="0"/>
              <a:t> </a:t>
            </a:r>
            <a:r>
              <a:rPr lang="en-GB" dirty="0" err="1"/>
              <a:t>sevdiklerinin</a:t>
            </a:r>
            <a:r>
              <a:rPr lang="en-GB" dirty="0"/>
              <a:t> </a:t>
            </a:r>
            <a:r>
              <a:rPr lang="en-GB" dirty="0" err="1"/>
              <a:t>güvenli</a:t>
            </a:r>
            <a:r>
              <a:rPr lang="en-GB" dirty="0"/>
              <a:t> </a:t>
            </a:r>
            <a:r>
              <a:rPr lang="en-GB" dirty="0" err="1"/>
              <a:t>bir</a:t>
            </a:r>
            <a:r>
              <a:rPr lang="en-GB" dirty="0"/>
              <a:t> </a:t>
            </a:r>
            <a:r>
              <a:rPr lang="en-GB" dirty="0" err="1"/>
              <a:t>şekilde</a:t>
            </a:r>
            <a:r>
              <a:rPr lang="en-GB" dirty="0"/>
              <a:t> </a:t>
            </a:r>
            <a:r>
              <a:rPr lang="en-GB" dirty="0" err="1"/>
              <a:t>defnedilebileceği</a:t>
            </a:r>
            <a:r>
              <a:rPr lang="en-GB" dirty="0"/>
              <a:t> </a:t>
            </a:r>
            <a:r>
              <a:rPr lang="en-GB" dirty="0" err="1"/>
              <a:t>yollar</a:t>
            </a:r>
            <a:r>
              <a:rPr lang="en-GB" dirty="0"/>
              <a:t> </a:t>
            </a:r>
            <a:r>
              <a:rPr lang="en-GB" dirty="0" err="1"/>
              <a:t>bulmak</a:t>
            </a:r>
            <a:r>
              <a:rPr lang="en-GB" dirty="0"/>
              <a:t> </a:t>
            </a:r>
            <a:r>
              <a:rPr lang="en-GB" dirty="0" err="1"/>
              <a:t>için</a:t>
            </a:r>
            <a:r>
              <a:rPr lang="en-GB" dirty="0"/>
              <a:t> </a:t>
            </a:r>
            <a:r>
              <a:rPr lang="en-GB" dirty="0" err="1"/>
              <a:t>topluluklarla</a:t>
            </a:r>
            <a:r>
              <a:rPr lang="en-GB" dirty="0"/>
              <a:t> </a:t>
            </a:r>
            <a:r>
              <a:rPr lang="en-GB" dirty="0" err="1"/>
              <a:t>birlikte</a:t>
            </a:r>
            <a:r>
              <a:rPr lang="en-GB" dirty="0"/>
              <a:t> </a:t>
            </a:r>
            <a:r>
              <a:rPr lang="en-GB" dirty="0" err="1"/>
              <a:t>çalışacağız</a:t>
            </a:r>
            <a:endParaRPr lang="tr-TR" dirty="0"/>
          </a:p>
          <a:p>
            <a:pPr marL="1030517" marR="0" lvl="1" indent="-3429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endParaRPr lang="en-GB" dirty="0"/>
          </a:p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fi-FI" dirty="0"/>
              <a:t>Bunun ne anlama gelmediğini sorun</a:t>
            </a:r>
            <a:r>
              <a:rPr lang="en-GB" dirty="0"/>
              <a:t>? </a:t>
            </a:r>
          </a:p>
          <a:p>
            <a:pPr marL="1030517" marR="0" lvl="1" indent="-3429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en-GB" dirty="0"/>
              <a:t>Bu </a:t>
            </a:r>
            <a:r>
              <a:rPr lang="en-GB" dirty="0" err="1"/>
              <a:t>ilke</a:t>
            </a:r>
            <a:r>
              <a:rPr lang="en-GB" dirty="0"/>
              <a:t> </a:t>
            </a:r>
            <a:r>
              <a:rPr lang="en-GB" dirty="0" err="1"/>
              <a:t>çoğu</a:t>
            </a:r>
            <a:r>
              <a:rPr lang="en-GB" dirty="0"/>
              <a:t> zaman </a:t>
            </a:r>
            <a:r>
              <a:rPr lang="en-GB" dirty="0" err="1"/>
              <a:t>yanlış</a:t>
            </a:r>
            <a:r>
              <a:rPr lang="en-GB" dirty="0"/>
              <a:t> </a:t>
            </a:r>
            <a:r>
              <a:rPr lang="en-GB" dirty="0" err="1"/>
              <a:t>anlaşılarak</a:t>
            </a:r>
            <a:r>
              <a:rPr lang="en-GB" dirty="0"/>
              <a:t> </a:t>
            </a:r>
            <a:r>
              <a:rPr lang="en-GB" dirty="0" err="1"/>
              <a:t>belirli</a:t>
            </a:r>
            <a:r>
              <a:rPr lang="en-GB" dirty="0"/>
              <a:t> </a:t>
            </a:r>
            <a:r>
              <a:rPr lang="en-GB" dirty="0" err="1"/>
              <a:t>gruplara</a:t>
            </a:r>
            <a:r>
              <a:rPr lang="en-GB" dirty="0"/>
              <a:t> </a:t>
            </a:r>
            <a:r>
              <a:rPr lang="en-GB" dirty="0" err="1"/>
              <a:t>yönelik</a:t>
            </a:r>
            <a:r>
              <a:rPr lang="en-GB" dirty="0"/>
              <a:t> </a:t>
            </a:r>
            <a:r>
              <a:rPr lang="en-GB" dirty="0" err="1"/>
              <a:t>ayrımcılık</a:t>
            </a:r>
            <a:r>
              <a:rPr lang="en-GB" dirty="0"/>
              <a:t> </a:t>
            </a:r>
            <a:r>
              <a:rPr lang="en-GB" dirty="0" err="1"/>
              <a:t>veya</a:t>
            </a:r>
            <a:r>
              <a:rPr lang="en-GB" dirty="0"/>
              <a:t> </a:t>
            </a:r>
            <a:r>
              <a:rPr lang="en-GB" dirty="0" err="1"/>
              <a:t>ötekileştirme</a:t>
            </a:r>
            <a:r>
              <a:rPr lang="en-GB" dirty="0"/>
              <a:t> </a:t>
            </a:r>
            <a:r>
              <a:rPr lang="en-GB" dirty="0" err="1"/>
              <a:t>yapılmasına</a:t>
            </a:r>
            <a:r>
              <a:rPr lang="en-GB" dirty="0"/>
              <a:t> </a:t>
            </a:r>
            <a:r>
              <a:rPr lang="en-GB" dirty="0" err="1"/>
              <a:t>göz</a:t>
            </a:r>
            <a:r>
              <a:rPr lang="en-GB" dirty="0"/>
              <a:t> </a:t>
            </a:r>
            <a:r>
              <a:rPr lang="en-GB" dirty="0" err="1"/>
              <a:t>yumduğumuz</a:t>
            </a:r>
            <a:r>
              <a:rPr lang="en-GB" dirty="0"/>
              <a:t> </a:t>
            </a:r>
            <a:r>
              <a:rPr lang="en-GB" dirty="0" err="1"/>
              <a:t>anlamına</a:t>
            </a:r>
            <a:r>
              <a:rPr lang="en-GB" dirty="0"/>
              <a:t> </a:t>
            </a:r>
            <a:r>
              <a:rPr lang="en-GB" dirty="0" err="1"/>
              <a:t>gelebilir</a:t>
            </a:r>
            <a:r>
              <a:rPr lang="en-GB" dirty="0"/>
              <a:t>. </a:t>
            </a:r>
            <a:r>
              <a:rPr lang="en-GB" dirty="0" err="1"/>
              <a:t>Ancak</a:t>
            </a:r>
            <a:r>
              <a:rPr lang="en-GB" dirty="0"/>
              <a:t> </a:t>
            </a:r>
            <a:r>
              <a:rPr lang="en-GB" dirty="0" err="1"/>
              <a:t>bu</a:t>
            </a:r>
            <a:r>
              <a:rPr lang="en-GB" dirty="0"/>
              <a:t> </a:t>
            </a:r>
            <a:r>
              <a:rPr lang="en-GB" dirty="0" err="1"/>
              <a:t>ilke</a:t>
            </a:r>
            <a:r>
              <a:rPr lang="en-GB" dirty="0"/>
              <a:t>, </a:t>
            </a:r>
            <a:r>
              <a:rPr lang="en-GB" dirty="0" err="1"/>
              <a:t>diğer</a:t>
            </a:r>
            <a:r>
              <a:rPr lang="en-GB" dirty="0"/>
              <a:t> </a:t>
            </a:r>
            <a:r>
              <a:rPr lang="en-GB" dirty="0" err="1"/>
              <a:t>kod</a:t>
            </a:r>
            <a:r>
              <a:rPr lang="en-GB" dirty="0"/>
              <a:t> </a:t>
            </a:r>
            <a:r>
              <a:rPr lang="en-GB" dirty="0" err="1"/>
              <a:t>ilkelerinin</a:t>
            </a:r>
            <a:r>
              <a:rPr lang="en-GB" dirty="0"/>
              <a:t> </a:t>
            </a:r>
            <a:r>
              <a:rPr lang="en-GB" dirty="0" err="1"/>
              <a:t>veya</a:t>
            </a:r>
            <a:r>
              <a:rPr lang="en-GB" dirty="0"/>
              <a:t> </a:t>
            </a:r>
            <a:r>
              <a:rPr lang="en-GB" dirty="0" err="1"/>
              <a:t>Temel</a:t>
            </a:r>
            <a:r>
              <a:rPr lang="en-GB" dirty="0"/>
              <a:t> </a:t>
            </a:r>
            <a:r>
              <a:rPr lang="en-GB" dirty="0" err="1"/>
              <a:t>İlkelerin</a:t>
            </a:r>
            <a:r>
              <a:rPr lang="en-GB" dirty="0"/>
              <a:t> </a:t>
            </a:r>
            <a:r>
              <a:rPr lang="en-GB" dirty="0" err="1"/>
              <a:t>çiğnenmesine</a:t>
            </a:r>
            <a:r>
              <a:rPr lang="en-GB" dirty="0"/>
              <a:t> </a:t>
            </a:r>
            <a:r>
              <a:rPr lang="en-GB" dirty="0" err="1"/>
              <a:t>göz</a:t>
            </a:r>
            <a:r>
              <a:rPr lang="en-GB" dirty="0"/>
              <a:t> </a:t>
            </a:r>
            <a:r>
              <a:rPr lang="en-GB" dirty="0" err="1"/>
              <a:t>yummaz</a:t>
            </a:r>
            <a:r>
              <a:rPr lang="en-GB" dirty="0"/>
              <a:t>. </a:t>
            </a:r>
          </a:p>
          <a:p>
            <a:pPr marL="1030517" marR="0" lvl="1" indent="-3429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en-GB" dirty="0" err="1"/>
              <a:t>Örneğin</a:t>
            </a:r>
            <a:r>
              <a:rPr lang="en-GB" dirty="0"/>
              <a:t>, </a:t>
            </a:r>
            <a:r>
              <a:rPr lang="en-GB" dirty="0" err="1"/>
              <a:t>eğer</a:t>
            </a:r>
            <a:r>
              <a:rPr lang="en-GB" dirty="0"/>
              <a:t> </a:t>
            </a:r>
            <a:r>
              <a:rPr lang="en-GB" dirty="0" err="1"/>
              <a:t>kültürde</a:t>
            </a:r>
            <a:r>
              <a:rPr lang="en-GB" dirty="0"/>
              <a:t> </a:t>
            </a:r>
            <a:r>
              <a:rPr lang="en-GB" dirty="0" err="1"/>
              <a:t>kadınlar</a:t>
            </a:r>
            <a:r>
              <a:rPr lang="en-GB" dirty="0"/>
              <a:t> </a:t>
            </a:r>
            <a:r>
              <a:rPr lang="en-GB" dirty="0" err="1"/>
              <a:t>topluluk</a:t>
            </a:r>
            <a:r>
              <a:rPr lang="en-GB" dirty="0"/>
              <a:t> </a:t>
            </a:r>
            <a:r>
              <a:rPr lang="en-GB" dirty="0" err="1"/>
              <a:t>toplantılarına</a:t>
            </a:r>
            <a:r>
              <a:rPr lang="en-GB" dirty="0"/>
              <a:t> </a:t>
            </a:r>
            <a:r>
              <a:rPr lang="en-GB" dirty="0" err="1"/>
              <a:t>katılmıyorsa</a:t>
            </a:r>
            <a:r>
              <a:rPr lang="en-GB" dirty="0"/>
              <a:t>, </a:t>
            </a:r>
            <a:r>
              <a:rPr lang="en-GB" dirty="0" err="1"/>
              <a:t>bu</a:t>
            </a:r>
            <a:r>
              <a:rPr lang="en-GB" dirty="0"/>
              <a:t> </a:t>
            </a:r>
            <a:r>
              <a:rPr lang="en-GB" dirty="0" err="1"/>
              <a:t>Kızılhaç</a:t>
            </a:r>
            <a:r>
              <a:rPr lang="en-GB" dirty="0"/>
              <a:t> </a:t>
            </a:r>
            <a:r>
              <a:rPr lang="en-GB" dirty="0" err="1"/>
              <a:t>Kızılay'ın</a:t>
            </a:r>
            <a:r>
              <a:rPr lang="en-GB" dirty="0"/>
              <a:t> </a:t>
            </a:r>
            <a:r>
              <a:rPr lang="en-GB" dirty="0" err="1"/>
              <a:t>onları</a:t>
            </a:r>
            <a:r>
              <a:rPr lang="en-GB" dirty="0"/>
              <a:t> </a:t>
            </a:r>
            <a:r>
              <a:rPr lang="en-GB" dirty="0" err="1"/>
              <a:t>dahil</a:t>
            </a:r>
            <a:r>
              <a:rPr lang="en-GB" dirty="0"/>
              <a:t> </a:t>
            </a:r>
            <a:r>
              <a:rPr lang="en-GB" dirty="0" err="1"/>
              <a:t>etmeyebileceği</a:t>
            </a:r>
            <a:r>
              <a:rPr lang="en-GB" dirty="0"/>
              <a:t> </a:t>
            </a:r>
            <a:r>
              <a:rPr lang="en-GB" dirty="0" err="1"/>
              <a:t>anlamına</a:t>
            </a:r>
            <a:r>
              <a:rPr lang="en-GB" dirty="0"/>
              <a:t> </a:t>
            </a:r>
            <a:r>
              <a:rPr lang="en-GB" dirty="0" err="1"/>
              <a:t>gelmez</a:t>
            </a:r>
            <a:r>
              <a:rPr lang="en-GB" dirty="0"/>
              <a:t> - </a:t>
            </a:r>
            <a:r>
              <a:rPr lang="en-GB" dirty="0" err="1"/>
              <a:t>onların</a:t>
            </a:r>
            <a:r>
              <a:rPr lang="en-GB" dirty="0"/>
              <a:t> </a:t>
            </a:r>
            <a:r>
              <a:rPr lang="en-GB" dirty="0" err="1"/>
              <a:t>görüşlerini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ihtiyaçlarını</a:t>
            </a:r>
            <a:r>
              <a:rPr lang="en-GB" dirty="0"/>
              <a:t> </a:t>
            </a:r>
            <a:r>
              <a:rPr lang="en-GB" dirty="0" err="1"/>
              <a:t>duymak</a:t>
            </a:r>
            <a:r>
              <a:rPr lang="en-GB" dirty="0"/>
              <a:t> </a:t>
            </a:r>
            <a:r>
              <a:rPr lang="en-GB" dirty="0" err="1"/>
              <a:t>için</a:t>
            </a:r>
            <a:r>
              <a:rPr lang="en-GB" dirty="0"/>
              <a:t> </a:t>
            </a:r>
            <a:r>
              <a:rPr lang="en-GB" dirty="0" err="1"/>
              <a:t>başka</a:t>
            </a:r>
            <a:r>
              <a:rPr lang="en-GB" dirty="0"/>
              <a:t> </a:t>
            </a:r>
            <a:r>
              <a:rPr lang="en-GB" dirty="0" err="1"/>
              <a:t>yollar</a:t>
            </a:r>
            <a:r>
              <a:rPr lang="en-GB" dirty="0"/>
              <a:t> </a:t>
            </a:r>
            <a:r>
              <a:rPr lang="en-GB" dirty="0" err="1"/>
              <a:t>bulmalıdır</a:t>
            </a:r>
            <a:r>
              <a:rPr lang="en-GB" dirty="0"/>
              <a:t>. Bu, </a:t>
            </a:r>
            <a:r>
              <a:rPr lang="en-GB" dirty="0" err="1"/>
              <a:t>kültür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gelenekler</a:t>
            </a:r>
            <a:r>
              <a:rPr lang="en-GB" dirty="0"/>
              <a:t> </a:t>
            </a:r>
            <a:r>
              <a:rPr lang="en-GB" dirty="0" err="1"/>
              <a:t>doğrultusunda</a:t>
            </a:r>
            <a:r>
              <a:rPr lang="en-GB" dirty="0"/>
              <a:t> </a:t>
            </a:r>
            <a:r>
              <a:rPr lang="en-GB" dirty="0" err="1"/>
              <a:t>yapılabilir</a:t>
            </a:r>
            <a:r>
              <a:rPr lang="en-GB" dirty="0"/>
              <a:t> - </a:t>
            </a:r>
            <a:r>
              <a:rPr lang="en-GB" dirty="0" err="1"/>
              <a:t>örneğin</a:t>
            </a:r>
            <a:r>
              <a:rPr lang="en-GB" dirty="0"/>
              <a:t>, </a:t>
            </a:r>
            <a:r>
              <a:rPr lang="en-GB" dirty="0" err="1"/>
              <a:t>kadın</a:t>
            </a:r>
            <a:r>
              <a:rPr lang="en-GB" dirty="0"/>
              <a:t> </a:t>
            </a:r>
            <a:r>
              <a:rPr lang="en-GB" dirty="0" err="1"/>
              <a:t>gönüllüler</a:t>
            </a:r>
            <a:r>
              <a:rPr lang="en-GB" dirty="0"/>
              <a:t> </a:t>
            </a:r>
            <a:r>
              <a:rPr lang="en-GB" dirty="0" err="1"/>
              <a:t>kadınları</a:t>
            </a:r>
            <a:r>
              <a:rPr lang="en-GB" dirty="0"/>
              <a:t> </a:t>
            </a:r>
            <a:r>
              <a:rPr lang="en-GB" dirty="0" err="1"/>
              <a:t>evlerinde</a:t>
            </a:r>
            <a:r>
              <a:rPr lang="en-GB" dirty="0"/>
              <a:t> </a:t>
            </a:r>
            <a:r>
              <a:rPr lang="en-GB" dirty="0" err="1"/>
              <a:t>ziyaret</a:t>
            </a:r>
            <a:r>
              <a:rPr lang="en-GB" dirty="0"/>
              <a:t> </a:t>
            </a:r>
            <a:r>
              <a:rPr lang="en-GB" dirty="0" err="1"/>
              <a:t>edebilir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3174689-BECC-4390-B3B9-306A17FD432A}" type="slidenum">
              <a:rPr lang="en-US" altLang="ru-RU" smtClean="0"/>
              <a:pPr>
                <a:defRPr/>
              </a:pPr>
              <a:t>13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9797209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KONUŞMACILARIN NOTLARI</a:t>
            </a:r>
            <a:endParaRPr lang="tr-TR" dirty="0"/>
          </a:p>
          <a:p>
            <a:endParaRPr lang="en-GB" dirty="0"/>
          </a:p>
          <a:p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İLKE 6</a:t>
            </a:r>
            <a:r>
              <a:rPr lang="tr-TR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Afet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müdahalesini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yerel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kapasiteler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üzerine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inşa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etmeye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çalışacağız</a:t>
            </a:r>
            <a:endParaRPr lang="tr-TR" sz="1805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Tüm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insanlar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topluluklar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afet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durumlarında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bile -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savunmasızlıklarının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yanı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sıra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kapasitelere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sahiptir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Mümkün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olan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yerlerde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yerel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personel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istihdam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ederek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yerel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malzemeler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satın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alarak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yerel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şirketlerle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ticaret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yaparak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kapasiteleri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güçlendireceğiz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Mümkün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olan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yerlerde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planlama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uygulamada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ortak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olarak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yerel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NGHA'lar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aracılığıyla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çalışacağız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uygun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olan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yerlerde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yerel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hükümet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yapılarıyla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işbirliği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yapacağız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Acil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durum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müdahalelerimizin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uygun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şekilde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koordine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edilmesine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büyük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öncelik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vereceğiz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Bu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iyi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şekilde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ilgili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ülkelerde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yardım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operasyonlarına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doğrudan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katılanlar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tarafından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yapılır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ilgili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BM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organlarının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temsilcilerini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içermelidir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tr-TR" sz="1805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  <a:p>
            <a:endParaRPr lang="en-GB" dirty="0"/>
          </a:p>
          <a:p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Uygulamadaki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örnekler</a:t>
            </a:r>
            <a:endParaRPr lang="tr-TR" sz="1805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indent="-342900">
              <a:buFontTx/>
              <a:buChar char="-"/>
            </a:pP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Bilgilendirilen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kişi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)e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ilkeyi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anlayıp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anlamadıklarını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topluluklarda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çalışma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şeklimiz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için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ne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anlama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gelebileceğine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herhangi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örnekleri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olup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olmadığını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sorun</a:t>
            </a:r>
            <a:endParaRPr lang="tr-TR" sz="1805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indent="-342900">
              <a:buFontTx/>
              <a:buChar char="-"/>
            </a:pPr>
            <a:endParaRPr lang="en-GB" sz="1805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030517" lvl="1" indent="-342900">
              <a:buFontTx/>
              <a:buChar char="-"/>
            </a:pP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Bir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programın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veya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müdahalenin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başlangıcında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bağlam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analizi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gerçekleştirerek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bağlamı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anlamak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için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zaman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ayırın</a:t>
            </a:r>
            <a:endParaRPr lang="tr-TR" sz="1805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030517" lvl="1" indent="-342900">
              <a:buFontTx/>
              <a:buChar char="-"/>
            </a:pP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Toplulukları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planlama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programlarına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müdahalelere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başından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itibaren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dahil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edin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bunların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yönetilmesine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denetlenmesine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yardımcı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olmalarını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sağlayın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tam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topluluk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katılımı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sahiplenme</a:t>
            </a:r>
            <a:endParaRPr lang="en-GB" sz="1805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endParaRPr lang="en-GB" sz="1805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3174689-BECC-4390-B3B9-306A17FD432A}" type="slidenum">
              <a:rPr lang="en-US" altLang="ru-RU" smtClean="0"/>
              <a:pPr>
                <a:defRPr/>
              </a:pPr>
              <a:t>14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2634918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KONUŞMACILARIN NOTLARI</a:t>
            </a:r>
            <a:endParaRPr lang="tr-TR" dirty="0"/>
          </a:p>
          <a:p>
            <a:endParaRPr lang="en-GB" dirty="0"/>
          </a:p>
          <a:p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İLKE 7: Program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yararlanıcılarını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yardımların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yönetimine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dahil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etmenin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yolları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bulunmalıdır</a:t>
            </a:r>
            <a:endParaRPr lang="tr-TR" sz="1805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Afet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müdahale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yardımı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hiçbir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zaman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yararlanıcılara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dayatılmamalıdır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Etkili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yardım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kalıcı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rehabilitasyon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iyi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şekilde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hedeflenen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faydalanıcıların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yardım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programının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tasarımına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yönetimine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uygulanmasına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dahil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olduğu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durumlarda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sağlanabilir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Yardım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rehabilitasyon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programlarımıza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toplumun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tam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katılımını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sağlamak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için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çaba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göstereceğiz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en-GB" sz="1805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Uygulamadaki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örnekler</a:t>
            </a:r>
            <a:endParaRPr lang="tr-TR" sz="1805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Bilgilendirilen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kişi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)e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ilkeyi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anlayıp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anlamadıklarını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topluluklarda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çalışma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şeklimiz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için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ne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anlama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gelebileceğine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herhangi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örnekleri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olup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olmadığını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sorun</a:t>
            </a:r>
            <a:endParaRPr lang="tr-TR" sz="1805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  <a:p>
            <a:pPr marL="342900" indent="-342900">
              <a:buFontTx/>
              <a:buChar char="-"/>
            </a:pPr>
            <a:r>
              <a:rPr lang="en-GB" dirty="0" err="1"/>
              <a:t>Kızılhaç</a:t>
            </a:r>
            <a:r>
              <a:rPr lang="en-GB" dirty="0"/>
              <a:t> </a:t>
            </a:r>
            <a:r>
              <a:rPr lang="en-GB" dirty="0" err="1"/>
              <a:t>Kızılay'ın</a:t>
            </a:r>
            <a:r>
              <a:rPr lang="en-GB" dirty="0"/>
              <a:t> </a:t>
            </a:r>
            <a:r>
              <a:rPr lang="en-GB" dirty="0" err="1"/>
              <a:t>Topluluk</a:t>
            </a:r>
            <a:r>
              <a:rPr lang="en-GB" dirty="0"/>
              <a:t> </a:t>
            </a:r>
            <a:r>
              <a:rPr lang="en-GB" dirty="0" err="1"/>
              <a:t>Katılımı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Hesap</a:t>
            </a:r>
            <a:r>
              <a:rPr lang="en-GB" dirty="0"/>
              <a:t> </a:t>
            </a:r>
            <a:r>
              <a:rPr lang="en-GB" dirty="0" err="1"/>
              <a:t>Verebilirlik</a:t>
            </a:r>
            <a:r>
              <a:rPr lang="en-GB" dirty="0"/>
              <a:t> </a:t>
            </a:r>
            <a:r>
              <a:rPr lang="en-GB" dirty="0" err="1"/>
              <a:t>veya</a:t>
            </a:r>
            <a:r>
              <a:rPr lang="en-GB" dirty="0"/>
              <a:t> </a:t>
            </a:r>
            <a:r>
              <a:rPr lang="en-GB" dirty="0" err="1"/>
              <a:t>Etkilenen</a:t>
            </a:r>
            <a:r>
              <a:rPr lang="en-GB" dirty="0"/>
              <a:t> </a:t>
            </a:r>
            <a:r>
              <a:rPr lang="en-GB" dirty="0" err="1"/>
              <a:t>Nüfuslara</a:t>
            </a:r>
            <a:r>
              <a:rPr lang="en-GB" dirty="0"/>
              <a:t> </a:t>
            </a:r>
            <a:r>
              <a:rPr lang="en-GB" dirty="0" err="1"/>
              <a:t>Hesap</a:t>
            </a:r>
            <a:r>
              <a:rPr lang="en-GB" dirty="0"/>
              <a:t> </a:t>
            </a:r>
            <a:r>
              <a:rPr lang="en-GB" dirty="0" err="1"/>
              <a:t>Verebilirlik</a:t>
            </a:r>
            <a:r>
              <a:rPr lang="en-GB" dirty="0"/>
              <a:t> </a:t>
            </a:r>
            <a:r>
              <a:rPr lang="en-GB" dirty="0" err="1"/>
              <a:t>olarak</a:t>
            </a:r>
            <a:r>
              <a:rPr lang="en-GB" dirty="0"/>
              <a:t> </a:t>
            </a:r>
            <a:r>
              <a:rPr lang="en-GB" dirty="0" err="1"/>
              <a:t>adlandırdığı</a:t>
            </a:r>
            <a:r>
              <a:rPr lang="en-GB" dirty="0"/>
              <a:t> durum</a:t>
            </a:r>
          </a:p>
          <a:p>
            <a:pPr marL="1030517" lvl="1" indent="-342900">
              <a:buFontTx/>
              <a:buChar char="-"/>
            </a:pPr>
            <a:r>
              <a:rPr lang="en-GB" dirty="0" err="1"/>
              <a:t>Topluluk</a:t>
            </a:r>
            <a:r>
              <a:rPr lang="en-GB" dirty="0"/>
              <a:t> </a:t>
            </a:r>
            <a:r>
              <a:rPr lang="en-GB" dirty="0" err="1"/>
              <a:t>katılımı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hesap</a:t>
            </a:r>
            <a:r>
              <a:rPr lang="en-GB" dirty="0"/>
              <a:t> </a:t>
            </a:r>
            <a:r>
              <a:rPr lang="en-GB" dirty="0" err="1"/>
              <a:t>verebilirlik</a:t>
            </a:r>
            <a:r>
              <a:rPr lang="en-GB" dirty="0"/>
              <a:t>, </a:t>
            </a:r>
            <a:r>
              <a:rPr lang="en-GB" dirty="0" err="1"/>
              <a:t>farklı</a:t>
            </a:r>
            <a:r>
              <a:rPr lang="en-GB" dirty="0"/>
              <a:t> </a:t>
            </a:r>
            <a:r>
              <a:rPr lang="en-GB" dirty="0" err="1"/>
              <a:t>ihtiyaçları</a:t>
            </a:r>
            <a:r>
              <a:rPr lang="en-GB" dirty="0"/>
              <a:t>, </a:t>
            </a:r>
            <a:r>
              <a:rPr lang="en-GB" dirty="0" err="1"/>
              <a:t>öncelikleri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tercihleri</a:t>
            </a:r>
            <a:r>
              <a:rPr lang="en-GB" dirty="0"/>
              <a:t> </a:t>
            </a:r>
            <a:r>
              <a:rPr lang="en-GB" dirty="0" err="1"/>
              <a:t>yaptığımız</a:t>
            </a:r>
            <a:r>
              <a:rPr lang="en-GB" dirty="0"/>
              <a:t> her </a:t>
            </a:r>
            <a:r>
              <a:rPr lang="en-GB" dirty="0" err="1"/>
              <a:t>şeye</a:t>
            </a:r>
            <a:r>
              <a:rPr lang="en-GB" dirty="0"/>
              <a:t> </a:t>
            </a:r>
            <a:r>
              <a:rPr lang="en-GB" dirty="0" err="1"/>
              <a:t>yön</a:t>
            </a:r>
            <a:r>
              <a:rPr lang="en-GB" dirty="0"/>
              <a:t> </a:t>
            </a:r>
            <a:r>
              <a:rPr lang="en-GB" dirty="0" err="1"/>
              <a:t>veren</a:t>
            </a:r>
            <a:r>
              <a:rPr lang="en-GB" dirty="0"/>
              <a:t> </a:t>
            </a:r>
            <a:r>
              <a:rPr lang="en-GB" dirty="0" err="1"/>
              <a:t>tüm</a:t>
            </a:r>
            <a:r>
              <a:rPr lang="en-GB" dirty="0"/>
              <a:t> </a:t>
            </a:r>
            <a:r>
              <a:rPr lang="en-GB" dirty="0" err="1"/>
              <a:t>topluluk</a:t>
            </a:r>
            <a:r>
              <a:rPr lang="en-GB" dirty="0"/>
              <a:t> </a:t>
            </a:r>
            <a:r>
              <a:rPr lang="en-GB" dirty="0" err="1"/>
              <a:t>üyelerini</a:t>
            </a:r>
            <a:r>
              <a:rPr lang="en-GB" dirty="0"/>
              <a:t> </a:t>
            </a:r>
            <a:r>
              <a:rPr lang="en-GB" dirty="0" err="1"/>
              <a:t>eşit</a:t>
            </a:r>
            <a:r>
              <a:rPr lang="en-GB" dirty="0"/>
              <a:t> </a:t>
            </a:r>
            <a:r>
              <a:rPr lang="en-GB" dirty="0" err="1"/>
              <a:t>ortaklar</a:t>
            </a:r>
            <a:r>
              <a:rPr lang="en-GB" dirty="0"/>
              <a:t> </a:t>
            </a:r>
            <a:r>
              <a:rPr lang="en-GB" dirty="0" err="1"/>
              <a:t>olarak</a:t>
            </a:r>
            <a:r>
              <a:rPr lang="en-GB" dirty="0"/>
              <a:t> </a:t>
            </a:r>
            <a:r>
              <a:rPr lang="en-GB" dirty="0" err="1"/>
              <a:t>tanıyan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onlara</a:t>
            </a:r>
            <a:r>
              <a:rPr lang="en-GB" dirty="0"/>
              <a:t> </a:t>
            </a:r>
            <a:r>
              <a:rPr lang="en-GB" dirty="0" err="1"/>
              <a:t>değer</a:t>
            </a:r>
            <a:r>
              <a:rPr lang="en-GB" dirty="0"/>
              <a:t> </a:t>
            </a:r>
            <a:r>
              <a:rPr lang="en-GB" dirty="0" err="1"/>
              <a:t>veren</a:t>
            </a:r>
            <a:r>
              <a:rPr lang="en-GB" dirty="0"/>
              <a:t> </a:t>
            </a:r>
            <a:r>
              <a:rPr lang="en-GB" dirty="0" err="1"/>
              <a:t>bir</a:t>
            </a:r>
            <a:r>
              <a:rPr lang="en-GB" dirty="0"/>
              <a:t> </a:t>
            </a:r>
            <a:r>
              <a:rPr lang="en-GB" dirty="0" err="1"/>
              <a:t>çalışma</a:t>
            </a:r>
            <a:r>
              <a:rPr lang="en-GB" dirty="0"/>
              <a:t> </a:t>
            </a:r>
            <a:r>
              <a:rPr lang="en-GB" dirty="0" err="1"/>
              <a:t>biçimidir</a:t>
            </a:r>
            <a:r>
              <a:rPr lang="en-GB" dirty="0"/>
              <a:t>. </a:t>
            </a:r>
            <a:r>
              <a:rPr lang="en-GB" dirty="0" err="1"/>
              <a:t>Bunu</a:t>
            </a:r>
            <a:r>
              <a:rPr lang="en-GB" dirty="0"/>
              <a:t>, </a:t>
            </a:r>
            <a:r>
              <a:rPr lang="en-GB" dirty="0" err="1"/>
              <a:t>anlamlı</a:t>
            </a:r>
            <a:r>
              <a:rPr lang="en-GB" dirty="0"/>
              <a:t> </a:t>
            </a:r>
            <a:r>
              <a:rPr lang="en-GB" dirty="0" err="1"/>
              <a:t>topluluk</a:t>
            </a:r>
            <a:r>
              <a:rPr lang="en-GB" dirty="0"/>
              <a:t> </a:t>
            </a:r>
            <a:r>
              <a:rPr lang="en-GB" dirty="0" err="1"/>
              <a:t>katılımını</a:t>
            </a:r>
            <a:r>
              <a:rPr lang="en-GB" dirty="0"/>
              <a:t>, </a:t>
            </a:r>
            <a:r>
              <a:rPr lang="en-GB" dirty="0" err="1"/>
              <a:t>açık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dürüst</a:t>
            </a:r>
            <a:r>
              <a:rPr lang="en-GB" dirty="0"/>
              <a:t> </a:t>
            </a:r>
            <a:r>
              <a:rPr lang="en-GB" dirty="0" err="1"/>
              <a:t>iletişimi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geri</a:t>
            </a:r>
            <a:r>
              <a:rPr lang="en-GB" dirty="0"/>
              <a:t> </a:t>
            </a:r>
            <a:r>
              <a:rPr lang="en-GB" dirty="0" err="1"/>
              <a:t>bildirimleri</a:t>
            </a:r>
            <a:r>
              <a:rPr lang="en-GB" dirty="0"/>
              <a:t> </a:t>
            </a:r>
            <a:r>
              <a:rPr lang="en-GB" dirty="0" err="1"/>
              <a:t>dinleme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bunlara</a:t>
            </a:r>
            <a:r>
              <a:rPr lang="en-GB" dirty="0"/>
              <a:t> </a:t>
            </a:r>
            <a:r>
              <a:rPr lang="en-GB" dirty="0" err="1"/>
              <a:t>göre</a:t>
            </a:r>
            <a:r>
              <a:rPr lang="en-GB" dirty="0"/>
              <a:t> </a:t>
            </a:r>
            <a:r>
              <a:rPr lang="en-GB" dirty="0" err="1"/>
              <a:t>hareket</a:t>
            </a:r>
            <a:r>
              <a:rPr lang="en-GB" dirty="0"/>
              <a:t> </a:t>
            </a:r>
            <a:r>
              <a:rPr lang="en-GB" dirty="0" err="1"/>
              <a:t>etme</a:t>
            </a:r>
            <a:r>
              <a:rPr lang="en-GB" dirty="0"/>
              <a:t> </a:t>
            </a:r>
            <a:r>
              <a:rPr lang="en-GB" dirty="0" err="1"/>
              <a:t>mekanizmalarını</a:t>
            </a:r>
            <a:r>
              <a:rPr lang="en-GB" dirty="0"/>
              <a:t> </a:t>
            </a:r>
            <a:r>
              <a:rPr lang="en-GB" dirty="0" err="1"/>
              <a:t>programlarımıza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çalışmalarımıza</a:t>
            </a:r>
            <a:r>
              <a:rPr lang="en-GB" dirty="0"/>
              <a:t> </a:t>
            </a:r>
            <a:r>
              <a:rPr lang="en-GB" dirty="0" err="1"/>
              <a:t>entegre</a:t>
            </a:r>
            <a:r>
              <a:rPr lang="en-GB" dirty="0"/>
              <a:t> </a:t>
            </a:r>
            <a:r>
              <a:rPr lang="en-GB" dirty="0" err="1"/>
              <a:t>ederek</a:t>
            </a:r>
            <a:r>
              <a:rPr lang="en-GB" dirty="0"/>
              <a:t> </a:t>
            </a:r>
            <a:r>
              <a:rPr lang="en-GB" dirty="0" err="1"/>
              <a:t>başarıyoruz</a:t>
            </a:r>
            <a:r>
              <a:rPr lang="en-GB" dirty="0"/>
              <a:t>. </a:t>
            </a:r>
            <a:r>
              <a:rPr lang="en-GB" dirty="0" err="1"/>
              <a:t>Kanıtlar</a:t>
            </a:r>
            <a:r>
              <a:rPr lang="en-GB" dirty="0"/>
              <a:t>, </a:t>
            </a:r>
            <a:r>
              <a:rPr lang="en-GB" dirty="0" err="1"/>
              <a:t>deneyimler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sağduyu</a:t>
            </a:r>
            <a:r>
              <a:rPr lang="en-GB" dirty="0"/>
              <a:t> bize, </a:t>
            </a:r>
            <a:r>
              <a:rPr lang="en-GB" dirty="0" err="1"/>
              <a:t>toplulukları</a:t>
            </a:r>
            <a:r>
              <a:rPr lang="en-GB" dirty="0"/>
              <a:t> </a:t>
            </a:r>
            <a:r>
              <a:rPr lang="en-GB" dirty="0" err="1"/>
              <a:t>gerçekten</a:t>
            </a:r>
            <a:r>
              <a:rPr lang="en-GB" dirty="0"/>
              <a:t> </a:t>
            </a:r>
            <a:r>
              <a:rPr lang="en-GB" dirty="0" err="1"/>
              <a:t>dahil</a:t>
            </a:r>
            <a:r>
              <a:rPr lang="en-GB" dirty="0"/>
              <a:t> </a:t>
            </a:r>
            <a:r>
              <a:rPr lang="en-GB" dirty="0" err="1"/>
              <a:t>ettiğimizde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onlar</a:t>
            </a:r>
            <a:r>
              <a:rPr lang="en-GB" dirty="0"/>
              <a:t> </a:t>
            </a:r>
            <a:r>
              <a:rPr lang="en-GB" dirty="0" err="1"/>
              <a:t>programların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faaliyetlerin</a:t>
            </a:r>
            <a:r>
              <a:rPr lang="en-GB" dirty="0"/>
              <a:t> </a:t>
            </a:r>
            <a:r>
              <a:rPr lang="en-GB" dirty="0" err="1"/>
              <a:t>tasarlanmasında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yönetilmesinde</a:t>
            </a:r>
            <a:r>
              <a:rPr lang="en-GB" dirty="0"/>
              <a:t> </a:t>
            </a:r>
            <a:r>
              <a:rPr lang="en-GB" dirty="0" err="1"/>
              <a:t>aktif</a:t>
            </a:r>
            <a:r>
              <a:rPr lang="en-GB" dirty="0"/>
              <a:t> </a:t>
            </a:r>
            <a:r>
              <a:rPr lang="en-GB" dirty="0" err="1"/>
              <a:t>bir</a:t>
            </a:r>
            <a:r>
              <a:rPr lang="en-GB" dirty="0"/>
              <a:t> </a:t>
            </a:r>
            <a:r>
              <a:rPr lang="en-GB" dirty="0" err="1"/>
              <a:t>rol</a:t>
            </a:r>
            <a:r>
              <a:rPr lang="en-GB" dirty="0"/>
              <a:t> </a:t>
            </a:r>
            <a:r>
              <a:rPr lang="en-GB" dirty="0" err="1"/>
              <a:t>oynadıklarında</a:t>
            </a:r>
            <a:r>
              <a:rPr lang="en-GB" dirty="0"/>
              <a:t>, </a:t>
            </a:r>
            <a:r>
              <a:rPr lang="en-GB" dirty="0" err="1"/>
              <a:t>sonuçların</a:t>
            </a:r>
            <a:r>
              <a:rPr lang="en-GB" dirty="0"/>
              <a:t> </a:t>
            </a:r>
            <a:r>
              <a:rPr lang="en-GB" dirty="0" err="1"/>
              <a:t>daha</a:t>
            </a:r>
            <a:r>
              <a:rPr lang="en-GB" dirty="0"/>
              <a:t> </a:t>
            </a:r>
            <a:r>
              <a:rPr lang="en-GB" dirty="0" err="1"/>
              <a:t>etkili</a:t>
            </a:r>
            <a:r>
              <a:rPr lang="en-GB" dirty="0"/>
              <a:t>, </a:t>
            </a:r>
            <a:r>
              <a:rPr lang="en-GB" dirty="0" err="1"/>
              <a:t>sürdürülebilir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daha</a:t>
            </a:r>
            <a:r>
              <a:rPr lang="en-GB" dirty="0"/>
              <a:t> </a:t>
            </a:r>
            <a:r>
              <a:rPr lang="en-GB" dirty="0" err="1"/>
              <a:t>kaliteli</a:t>
            </a:r>
            <a:r>
              <a:rPr lang="en-GB" dirty="0"/>
              <a:t> </a:t>
            </a:r>
            <a:r>
              <a:rPr lang="en-GB" dirty="0" err="1"/>
              <a:t>olduğunu</a:t>
            </a:r>
            <a:r>
              <a:rPr lang="en-GB" dirty="0"/>
              <a:t> </a:t>
            </a:r>
            <a:r>
              <a:rPr lang="en-GB" dirty="0" err="1"/>
              <a:t>söylüyor</a:t>
            </a:r>
            <a:r>
              <a:rPr lang="en-GB" dirty="0"/>
              <a:t>.</a:t>
            </a:r>
            <a:endParaRPr lang="tr-TR" dirty="0"/>
          </a:p>
          <a:p>
            <a:pPr marL="1030517" lvl="1" indent="-342900">
              <a:buFontTx/>
              <a:buChar char="-"/>
            </a:pPr>
            <a:r>
              <a:rPr lang="en-GB" dirty="0" err="1"/>
              <a:t>Örnekler</a:t>
            </a:r>
            <a:r>
              <a:rPr lang="en-GB" dirty="0"/>
              <a:t> </a:t>
            </a:r>
            <a:r>
              <a:rPr lang="en-GB" dirty="0" err="1"/>
              <a:t>şunlardır</a:t>
            </a:r>
            <a:endParaRPr lang="en-GB" dirty="0"/>
          </a:p>
          <a:p>
            <a:pPr marL="1718135" lvl="2" indent="-342900">
              <a:buFontTx/>
              <a:buChar char="-"/>
            </a:pPr>
            <a:r>
              <a:rPr lang="en-GB" dirty="0" err="1"/>
              <a:t>Programların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müdahalelerin</a:t>
            </a:r>
            <a:r>
              <a:rPr lang="en-GB" dirty="0"/>
              <a:t> </a:t>
            </a:r>
            <a:r>
              <a:rPr lang="en-GB" dirty="0" err="1"/>
              <a:t>tasarlanması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yönetilmesinde</a:t>
            </a:r>
            <a:r>
              <a:rPr lang="en-GB" dirty="0"/>
              <a:t> </a:t>
            </a:r>
            <a:r>
              <a:rPr lang="en-GB" dirty="0" err="1"/>
              <a:t>topluluk</a:t>
            </a:r>
            <a:r>
              <a:rPr lang="en-GB" dirty="0"/>
              <a:t> </a:t>
            </a:r>
            <a:r>
              <a:rPr lang="en-GB" dirty="0" err="1"/>
              <a:t>katılımı</a:t>
            </a:r>
            <a:endParaRPr lang="en-GB" dirty="0"/>
          </a:p>
          <a:p>
            <a:pPr marL="1718135" lvl="2" indent="-342900">
              <a:buFontTx/>
              <a:buChar char="-"/>
            </a:pPr>
            <a:r>
              <a:rPr lang="en-GB" dirty="0" err="1"/>
              <a:t>Topluluk</a:t>
            </a:r>
            <a:r>
              <a:rPr lang="en-GB" dirty="0"/>
              <a:t> </a:t>
            </a:r>
            <a:r>
              <a:rPr lang="en-GB" dirty="0" err="1"/>
              <a:t>geri</a:t>
            </a:r>
            <a:r>
              <a:rPr lang="en-GB" dirty="0"/>
              <a:t> </a:t>
            </a:r>
            <a:r>
              <a:rPr lang="en-GB" dirty="0" err="1"/>
              <a:t>bildirim</a:t>
            </a:r>
            <a:r>
              <a:rPr lang="en-GB" dirty="0"/>
              <a:t> </a:t>
            </a:r>
            <a:r>
              <a:rPr lang="en-GB" dirty="0" err="1"/>
              <a:t>mekanizmalarının</a:t>
            </a:r>
            <a:r>
              <a:rPr lang="en-GB" dirty="0"/>
              <a:t> her zaman </a:t>
            </a:r>
            <a:r>
              <a:rPr lang="en-GB" dirty="0" err="1"/>
              <a:t>mevcut</a:t>
            </a:r>
            <a:r>
              <a:rPr lang="en-GB" dirty="0"/>
              <a:t> </a:t>
            </a:r>
            <a:r>
              <a:rPr lang="en-GB" dirty="0" err="1"/>
              <a:t>olması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insanların</a:t>
            </a:r>
            <a:r>
              <a:rPr lang="en-GB" dirty="0"/>
              <a:t> bize </a:t>
            </a:r>
            <a:r>
              <a:rPr lang="en-GB" dirty="0" err="1"/>
              <a:t>söylediklerine</a:t>
            </a:r>
            <a:r>
              <a:rPr lang="en-GB" dirty="0"/>
              <a:t> </a:t>
            </a:r>
            <a:r>
              <a:rPr lang="en-GB" dirty="0" err="1"/>
              <a:t>duyarlı</a:t>
            </a:r>
            <a:r>
              <a:rPr lang="en-GB" dirty="0"/>
              <a:t> </a:t>
            </a:r>
            <a:r>
              <a:rPr lang="en-GB" dirty="0" err="1"/>
              <a:t>olunması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bunlara</a:t>
            </a:r>
            <a:r>
              <a:rPr lang="en-GB" dirty="0"/>
              <a:t> </a:t>
            </a:r>
            <a:r>
              <a:rPr lang="en-GB" dirty="0" err="1"/>
              <a:t>göre</a:t>
            </a:r>
            <a:r>
              <a:rPr lang="en-GB" dirty="0"/>
              <a:t> </a:t>
            </a:r>
            <a:r>
              <a:rPr lang="en-GB" dirty="0" err="1"/>
              <a:t>hareket</a:t>
            </a:r>
            <a:r>
              <a:rPr lang="en-GB" dirty="0"/>
              <a:t> </a:t>
            </a:r>
            <a:r>
              <a:rPr lang="en-GB" dirty="0" err="1"/>
              <a:t>edilmesi</a:t>
            </a:r>
            <a:endParaRPr lang="en-GB" dirty="0"/>
          </a:p>
          <a:p>
            <a:pPr marL="1718135" lvl="2" indent="-342900">
              <a:buFontTx/>
              <a:buChar char="-"/>
            </a:pPr>
            <a:r>
              <a:rPr lang="en-GB" dirty="0"/>
              <a:t>Kim </a:t>
            </a:r>
            <a:r>
              <a:rPr lang="en-GB" dirty="0" err="1"/>
              <a:t>olduğumuzu</a:t>
            </a:r>
            <a:r>
              <a:rPr lang="en-GB" dirty="0"/>
              <a:t>, ne </a:t>
            </a:r>
            <a:r>
              <a:rPr lang="en-GB" dirty="0" err="1"/>
              <a:t>yaptığımızı</a:t>
            </a:r>
            <a:r>
              <a:rPr lang="en-GB" dirty="0"/>
              <a:t>, program/</a:t>
            </a:r>
            <a:r>
              <a:rPr lang="en-GB" dirty="0" err="1"/>
              <a:t>müdahale</a:t>
            </a:r>
            <a:r>
              <a:rPr lang="en-GB" dirty="0"/>
              <a:t> </a:t>
            </a:r>
            <a:r>
              <a:rPr lang="en-GB" dirty="0" err="1"/>
              <a:t>amaçlarını</a:t>
            </a:r>
            <a:r>
              <a:rPr lang="en-GB" dirty="0"/>
              <a:t>, zaman </a:t>
            </a:r>
            <a:r>
              <a:rPr lang="en-GB" dirty="0" err="1"/>
              <a:t>çizelgelerini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hedeflemeyi</a:t>
            </a:r>
            <a:r>
              <a:rPr lang="en-GB" dirty="0"/>
              <a:t> </a:t>
            </a:r>
            <a:r>
              <a:rPr lang="en-GB" dirty="0" err="1"/>
              <a:t>açıklamak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gecikmeler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zorluklar</a:t>
            </a:r>
            <a:r>
              <a:rPr lang="en-GB" dirty="0"/>
              <a:t> </a:t>
            </a:r>
            <a:r>
              <a:rPr lang="en-GB" dirty="0" err="1"/>
              <a:t>olduğunda</a:t>
            </a:r>
            <a:r>
              <a:rPr lang="en-GB" dirty="0"/>
              <a:t> </a:t>
            </a:r>
            <a:r>
              <a:rPr lang="en-GB" dirty="0" err="1"/>
              <a:t>güncellemeler</a:t>
            </a:r>
            <a:r>
              <a:rPr lang="en-GB" dirty="0"/>
              <a:t> </a:t>
            </a:r>
            <a:r>
              <a:rPr lang="en-GB" dirty="0" err="1"/>
              <a:t>yapmak</a:t>
            </a:r>
            <a:r>
              <a:rPr lang="en-GB" dirty="0"/>
              <a:t> </a:t>
            </a:r>
            <a:r>
              <a:rPr lang="en-GB" dirty="0" err="1"/>
              <a:t>için</a:t>
            </a:r>
            <a:r>
              <a:rPr lang="en-GB" dirty="0"/>
              <a:t> </a:t>
            </a:r>
            <a:r>
              <a:rPr lang="en-GB" dirty="0" err="1"/>
              <a:t>düzenli</a:t>
            </a:r>
            <a:r>
              <a:rPr lang="en-GB" dirty="0"/>
              <a:t>, </a:t>
            </a:r>
            <a:r>
              <a:rPr lang="en-GB" dirty="0" err="1"/>
              <a:t>açık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iki</a:t>
            </a:r>
            <a:r>
              <a:rPr lang="en-GB" dirty="0"/>
              <a:t> </a:t>
            </a:r>
            <a:r>
              <a:rPr lang="en-GB" dirty="0" err="1"/>
              <a:t>yönlü</a:t>
            </a:r>
            <a:r>
              <a:rPr lang="en-GB" dirty="0"/>
              <a:t> </a:t>
            </a:r>
            <a:r>
              <a:rPr lang="en-GB" dirty="0" err="1"/>
              <a:t>iletişim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3174689-BECC-4390-B3B9-306A17FD432A}" type="slidenum">
              <a:rPr lang="en-US" altLang="ru-RU" smtClean="0"/>
              <a:pPr>
                <a:defRPr/>
              </a:pPr>
              <a:t>15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0228626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KONUŞMACILARIN NOTLARI</a:t>
            </a:r>
            <a:endParaRPr lang="tr-TR" dirty="0"/>
          </a:p>
          <a:p>
            <a:endParaRPr lang="en-GB" dirty="0"/>
          </a:p>
          <a:p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İLKE 8: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Yardımlar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temel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ihtiyaçları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karşılamanın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yanı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sıra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gelecekteki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afetlere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karşı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savunmasızlıkları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azaltmaya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çalışmalıdır</a:t>
            </a:r>
            <a:endParaRPr lang="tr-TR" sz="1805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Tüm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yardım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faaliyetleri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uzun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vadeli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kalkınma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beklentilerini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olumlu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olumsuz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yönde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etkiler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Bunun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bilincinde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olarak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yararlanıcıların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gelecekteki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afetlere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karşı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savunmasızlığını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etkin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şekilde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azaltan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sürdürülebilir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yaşam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tarzları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oluşturmaya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yardımcı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olan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yardım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programları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uygulamaya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çalışacağız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Yardım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programlarının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tasarımında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yönetiminde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çevresel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kaygılara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özellikle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dikkat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edeceğiz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Ayrıca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insani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yardımın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olumsuz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etkilerini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aza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indirmek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için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çaba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gösterecek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yararlanıcıların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dış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yardıma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uzun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süreli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bağımlılığını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önlemeye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çalışacağız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tr-TR" sz="1805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sz="1805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Uygulamadaki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örnekler</a:t>
            </a:r>
            <a:endParaRPr lang="tr-TR" sz="1805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Bilgilendirilen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kişi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)e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ilkeyi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anlayıp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anlamadıklarını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topluluklarda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çalışma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şeklimiz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için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ne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anlama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gelebileceğine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herhangi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örnekleri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olup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olmadığını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sorun</a:t>
            </a:r>
            <a:endParaRPr lang="tr-TR" sz="1805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sz="1805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aynı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zamanda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güçlü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toplum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katılımı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angajmanıyla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bağlantılıdır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Programları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çalışmaları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topluluklarla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ortaklaşa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tasarlayıp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yönettiğimizde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yerel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sahiplenmeyi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kendi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kendine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yeterliliği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kolaylaştırırız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Onları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sürece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dahil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etmediğimizde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onlara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pasif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yardım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alıcıları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olarak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davranmış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oluruz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ki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topluluğun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direncini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güçlendirme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çabalarımıza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zarar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verir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Topluluk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liderliğindeki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eylem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planları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buna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örnek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olabilir</a:t>
            </a:r>
            <a:endParaRPr lang="tr-TR" sz="1805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Tepkilerimizin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uzun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vadeli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çevresel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etkileri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konusunda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dikkatli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olmak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örneğin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odun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için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yerel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ağaçları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kesmek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veya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biz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ayrıldıktan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sonra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sürdürülemeyecek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sistemleri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kurmak</a:t>
            </a:r>
            <a:endParaRPr lang="tr-TR" sz="1805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Topluluk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bağlamını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anlamak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topluluklarla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birlikte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planlama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yapmak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yerel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bağlamı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anlamamızı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zarar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verebilecek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veya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olumsuz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etkileri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olabilecek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programları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uygulamamamızı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sağlamaya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yardımcı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olur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Uygulama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sırasında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bunu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izlemeliyiz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3174689-BECC-4390-B3B9-306A17FD432A}" type="slidenum">
              <a:rPr lang="en-US" altLang="ru-RU" smtClean="0"/>
              <a:pPr>
                <a:defRPr/>
              </a:pPr>
              <a:t>16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5734159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KONUŞMACILARIN NOTLARI</a:t>
            </a:r>
            <a:endParaRPr lang="tr-TR" dirty="0"/>
          </a:p>
          <a:p>
            <a:endParaRPr lang="en-GB" dirty="0"/>
          </a:p>
          <a:p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İLKE 9: Hem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yardım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etmeye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çalıştığımız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kişilere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hem de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kaynak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kabul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ettiğimiz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kişilere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karşı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kendimizi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sorumlu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tutarız</a:t>
            </a:r>
            <a:endParaRPr lang="tr-TR" sz="1805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Afetler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sırasında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yardım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etmek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isteyenler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yardıma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ihtiyaç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duyanlar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arasındaki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ortaklıkta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genellikle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kurumsal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bağlantı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olarak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hareket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ediyoruz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Bu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nedenle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kendimizi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her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iki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kesime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karşı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sorumlu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tutuyoruz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Bağışçılar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yararlanıcılarla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olan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tüm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ilişkilerimiz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açıklık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şeffaflık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tutumunu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yansıtmalıdır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Faaliyetlerimiz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hakkında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hem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mali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açıdan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hem de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etkinlik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açısından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rapor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verme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ihtiyacının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farkındayız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Yardım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dağıtımlarının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uygun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şekilde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izlenmesini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sağlama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afet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yardımlarının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etkisine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ilişkin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düzenli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değerlendirmeler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yapma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yükümlülüğünün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farkındayız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Ayrıca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çalışmalarımızın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etkisini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etkiyi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sınırlayan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arttıran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faktörleri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açık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şekilde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raporlamaya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çalışacağız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Programlarımız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değerli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kaynakların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israfını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aza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indirmek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amacıyla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üst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düzey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profesyonellik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uzmanlık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standartlarına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dayanacaktır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tr-TR" sz="1805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sz="1805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Uygulamadaki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örnekler</a:t>
            </a:r>
            <a:endParaRPr lang="tr-TR" sz="1805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Bilgilendirilen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kişi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)e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ilkeyi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anlayıp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anlamadıklarını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topluluklarda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çalışma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şeklimiz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için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ne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anlama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gelebileceğine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herhangi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örnekleri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olup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olmadığını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sorun</a:t>
            </a:r>
            <a:endParaRPr lang="tr-TR" sz="1805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sz="1805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Çalışmalarımızın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düzenli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olarak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izlenmesi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işlerin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iyi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gitmediği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durumları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tespit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etmemize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iyileştirmeler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yapmamıza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yardımcı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olur</a:t>
            </a:r>
            <a:endParaRPr lang="en-GB" sz="1805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İhtiyaçları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karşılamakta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yetersiz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kaldığımızda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veya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personelimiz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gönüllülerimiz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uygun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şekilde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davranmadığında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örneğin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yolsuzluk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veya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cinsel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sömürü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istismar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topluluklardan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gelen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şikayet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geri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bildirimler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doğrultusunda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hareket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etmeliyiz</a:t>
            </a:r>
            <a:endParaRPr lang="en-GB" sz="1805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Toplumlara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yardım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etmek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için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bize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verilen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kaynakları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nasıl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kullandığımız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konusunda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şeffaf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olmalıyız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ne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yaptığımızı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ne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kadar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süre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orada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kalacağımızı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ne zaman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zorluklar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veya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gecikmeler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olduğunu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açıklamalıyız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3174689-BECC-4390-B3B9-306A17FD432A}" type="slidenum">
              <a:rPr lang="en-US" altLang="ru-RU" smtClean="0"/>
              <a:pPr>
                <a:defRPr/>
              </a:pPr>
              <a:t>17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5466751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KONUŞMACILARIN NOTLARI</a:t>
            </a:r>
            <a:endParaRPr lang="tr-TR" dirty="0"/>
          </a:p>
          <a:p>
            <a:endParaRPr lang="en-GB" dirty="0"/>
          </a:p>
          <a:p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İLKE 10: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Bilgilendirme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tanıtım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reklam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faaliyetlerimizde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afetzedeleri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umutsuz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bireyler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olarak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değil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onurlu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insanlar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olarak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görmeliyiz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tr-TR" sz="1805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Eşit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eylem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ortağı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olarak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afetzedeye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duyulan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saygı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asla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yitirilmemelidir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Kamuoyunu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bilgilendirirken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afet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durumunun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objektif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resmini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çizmeli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afetzedelerin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sadece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savunmasızlıklarını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korkularını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değil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kapasitelerini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isteklerini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vurgulamalıyız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Kamuoyunun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tepkisini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arttırmak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için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medya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iş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birliği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yapacak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olsak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da,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tanıtım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için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dış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veya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iç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taleplerin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genel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yardımın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azami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düzeye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çıkarılması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ilkesinin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önüne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geçmesine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izin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vermeyeceğiz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Yararlanıcılara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sağlanan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hizmetin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zarar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görebileceği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personelimizin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veya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yararlanıcıların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güvenliğine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zarar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verebileceği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durumlarda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medyada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yer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almak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için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diğer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afet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müdahale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kurumlarıyla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rekabet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etmekten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kaçınacağız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tr-TR" sz="1805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sz="1805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Uygulamadaki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örnekler</a:t>
            </a:r>
            <a:endParaRPr lang="tr-TR" sz="1805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Bilgilendirilen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kişi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)e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ilkeyi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anlayıp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anlamadıklarını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topluluklarda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çalışma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şeklimiz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için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ne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anlama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gelebileceğine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herhangi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örnekleri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olup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olmadığını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sorun</a:t>
            </a:r>
            <a:endParaRPr lang="tr-TR" sz="1805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sz="1805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Eğer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toplum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içindeyseniz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arabanın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camı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dahil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olmak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üzere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insanların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fotoğraflarını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çekmeden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önce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her zaman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onlara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sormalısınız</a:t>
            </a:r>
            <a:endParaRPr lang="en-GB" sz="1805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Çalışmalarınızla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ilgili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fotoğraflar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veya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hikayeler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paylaşıyorsanız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insanları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mağdur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çaresiz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veya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onur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kırıcı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şekilde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göstermeyin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bunun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yerine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karşılaştıkları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zorlukları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sahip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oldukları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kapasitelerle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dengeleyin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3174689-BECC-4390-B3B9-306A17FD432A}" type="slidenum">
              <a:rPr lang="en-US" altLang="ru-RU" smtClean="0"/>
              <a:pPr>
                <a:defRPr/>
              </a:pPr>
              <a:t>18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0972492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 b="1" dirty="0"/>
              <a:t>KONUŞMACILARIN NOTLARI</a:t>
            </a:r>
            <a:endParaRPr lang="tr-TR" sz="1800" b="1" dirty="0"/>
          </a:p>
          <a:p>
            <a:pPr>
              <a:spcAft>
                <a:spcPts val="600"/>
              </a:spcAft>
            </a:pPr>
            <a:endParaRPr lang="en-US" sz="1800" b="1" dirty="0">
              <a:solidFill>
                <a:srgbClr val="FF0000"/>
              </a:solidFill>
            </a:endParaRPr>
          </a:p>
          <a:p>
            <a:pPr marL="342900" lvl="0" indent="-342900">
              <a:spcAft>
                <a:spcPts val="12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1800" dirty="0" err="1"/>
              <a:t>Önce</a:t>
            </a:r>
            <a:r>
              <a:rPr lang="en-US" sz="1800" dirty="0"/>
              <a:t> </a:t>
            </a:r>
            <a:r>
              <a:rPr lang="en-US" sz="1800" dirty="0" err="1"/>
              <a:t>bilgilendirilen</a:t>
            </a:r>
            <a:r>
              <a:rPr lang="en-US" sz="1800" dirty="0"/>
              <a:t> </a:t>
            </a:r>
            <a:r>
              <a:rPr lang="en-US" sz="1800" dirty="0" err="1"/>
              <a:t>kişilere</a:t>
            </a:r>
            <a:r>
              <a:rPr lang="en-US" sz="1800" dirty="0"/>
              <a:t> </a:t>
            </a:r>
            <a:r>
              <a:rPr lang="en-US" sz="1800" dirty="0" err="1"/>
              <a:t>bunun</a:t>
            </a:r>
            <a:r>
              <a:rPr lang="en-US" sz="1800" dirty="0"/>
              <a:t> ne </a:t>
            </a:r>
            <a:r>
              <a:rPr lang="en-US" sz="1800" dirty="0" err="1"/>
              <a:t>olduğunu</a:t>
            </a:r>
            <a:r>
              <a:rPr lang="en-US" sz="1800" dirty="0"/>
              <a:t> </a:t>
            </a:r>
            <a:r>
              <a:rPr lang="en-US" sz="1800" dirty="0" err="1"/>
              <a:t>bilip</a:t>
            </a:r>
            <a:r>
              <a:rPr lang="en-US" sz="1800" dirty="0"/>
              <a:t> </a:t>
            </a:r>
            <a:r>
              <a:rPr lang="en-US" sz="1800" dirty="0" err="1"/>
              <a:t>bilmediklerini</a:t>
            </a:r>
            <a:r>
              <a:rPr lang="en-US" sz="1800" dirty="0"/>
              <a:t> </a:t>
            </a:r>
            <a:r>
              <a:rPr lang="en-US" sz="1800" dirty="0" err="1"/>
              <a:t>sorun</a:t>
            </a:r>
            <a:r>
              <a:rPr lang="en-US" sz="1800" dirty="0"/>
              <a:t> - </a:t>
            </a:r>
            <a:r>
              <a:rPr lang="en-US" sz="1800" dirty="0" err="1"/>
              <a:t>açıklamalarını</a:t>
            </a:r>
            <a:r>
              <a:rPr lang="en-US" sz="1800" dirty="0"/>
              <a:t> </a:t>
            </a:r>
            <a:r>
              <a:rPr lang="en-US" sz="1800" dirty="0" err="1"/>
              <a:t>isteyin</a:t>
            </a:r>
            <a:r>
              <a:rPr lang="en-US" sz="1800" dirty="0"/>
              <a:t>? </a:t>
            </a:r>
          </a:p>
          <a:p>
            <a:pPr marL="342900" lvl="0" indent="-342900">
              <a:spcAft>
                <a:spcPts val="12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342900" lvl="0" indent="-342900">
              <a:spcAft>
                <a:spcPts val="12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1800" dirty="0" err="1"/>
              <a:t>Cinsel</a:t>
            </a:r>
            <a:r>
              <a:rPr lang="en-US" sz="1800" dirty="0"/>
              <a:t> </a:t>
            </a:r>
            <a:r>
              <a:rPr lang="en-US" sz="1800" dirty="0" err="1"/>
              <a:t>sömürü</a:t>
            </a:r>
            <a:r>
              <a:rPr lang="en-US" sz="1800" dirty="0"/>
              <a:t> </a:t>
            </a:r>
            <a:r>
              <a:rPr lang="en-US" sz="1800" dirty="0" err="1"/>
              <a:t>ve</a:t>
            </a:r>
            <a:r>
              <a:rPr lang="en-US" sz="1800" dirty="0"/>
              <a:t> </a:t>
            </a:r>
            <a:r>
              <a:rPr lang="en-US" sz="1800" dirty="0" err="1"/>
              <a:t>istismarın</a:t>
            </a:r>
            <a:r>
              <a:rPr lang="en-US" sz="1800" dirty="0"/>
              <a:t> </a:t>
            </a:r>
            <a:r>
              <a:rPr lang="en-US" sz="1800" dirty="0" err="1"/>
              <a:t>Davranış</a:t>
            </a:r>
            <a:r>
              <a:rPr lang="en-US" sz="1800" dirty="0"/>
              <a:t> </a:t>
            </a:r>
            <a:r>
              <a:rPr lang="en-US" sz="1800" dirty="0" err="1"/>
              <a:t>Kuralları</a:t>
            </a:r>
            <a:r>
              <a:rPr lang="en-US" sz="1800" dirty="0"/>
              <a:t> </a:t>
            </a:r>
            <a:r>
              <a:rPr lang="en-US" sz="1800" dirty="0" err="1"/>
              <a:t>İlke</a:t>
            </a:r>
            <a:r>
              <a:rPr lang="en-US" sz="1800" dirty="0"/>
              <a:t> 1 - </a:t>
            </a:r>
            <a:r>
              <a:rPr lang="en-US" sz="1800" dirty="0" err="1"/>
              <a:t>İnsanlık</a:t>
            </a:r>
            <a:r>
              <a:rPr lang="en-US" sz="1800" dirty="0"/>
              <a:t> </a:t>
            </a:r>
            <a:r>
              <a:rPr lang="en-US" sz="1800" dirty="0" err="1"/>
              <a:t>kapsamında</a:t>
            </a:r>
            <a:r>
              <a:rPr lang="en-US" sz="1800" dirty="0"/>
              <a:t> </a:t>
            </a:r>
            <a:r>
              <a:rPr lang="en-US" sz="1800" dirty="0" err="1"/>
              <a:t>yer</a:t>
            </a:r>
            <a:r>
              <a:rPr lang="en-US" sz="1800" dirty="0"/>
              <a:t> </a:t>
            </a:r>
            <a:r>
              <a:rPr lang="en-US" sz="1800" dirty="0" err="1"/>
              <a:t>aldığını</a:t>
            </a:r>
            <a:r>
              <a:rPr lang="en-US" sz="1800" dirty="0"/>
              <a:t> </a:t>
            </a:r>
            <a:r>
              <a:rPr lang="en-US" sz="1800" dirty="0" err="1"/>
              <a:t>ve</a:t>
            </a:r>
            <a:r>
              <a:rPr lang="en-US" sz="1800" dirty="0"/>
              <a:t> hem ICRC </a:t>
            </a:r>
            <a:r>
              <a:rPr lang="en-US" sz="1800" dirty="0" err="1"/>
              <a:t>ve</a:t>
            </a:r>
            <a:r>
              <a:rPr lang="en-US" sz="1800" dirty="0"/>
              <a:t> </a:t>
            </a:r>
            <a:r>
              <a:rPr lang="en-US" sz="1800" dirty="0" err="1"/>
              <a:t>IFRC'nin</a:t>
            </a:r>
            <a:r>
              <a:rPr lang="en-US" sz="1800" dirty="0"/>
              <a:t> </a:t>
            </a:r>
            <a:r>
              <a:rPr lang="en-US" sz="1800" dirty="0" err="1"/>
              <a:t>özel</a:t>
            </a:r>
            <a:r>
              <a:rPr lang="en-US" sz="1800" dirty="0"/>
              <a:t> </a:t>
            </a:r>
            <a:r>
              <a:rPr lang="en-US" sz="1800" dirty="0" err="1"/>
              <a:t>kuruluş</a:t>
            </a:r>
            <a:r>
              <a:rPr lang="en-US" sz="1800" dirty="0"/>
              <a:t> </a:t>
            </a:r>
            <a:r>
              <a:rPr lang="en-US" sz="1800" dirty="0" err="1"/>
              <a:t>Davranış</a:t>
            </a:r>
            <a:r>
              <a:rPr lang="en-US" sz="1800" dirty="0"/>
              <a:t> </a:t>
            </a:r>
            <a:r>
              <a:rPr lang="en-US" sz="1800" dirty="0" err="1"/>
              <a:t>Kurallarında</a:t>
            </a:r>
            <a:r>
              <a:rPr lang="en-US" sz="1800" dirty="0"/>
              <a:t> hem de </a:t>
            </a:r>
            <a:r>
              <a:rPr lang="en-US" sz="1800" dirty="0" err="1"/>
              <a:t>kendi</a:t>
            </a:r>
            <a:r>
              <a:rPr lang="en-US" sz="1800" dirty="0"/>
              <a:t> </a:t>
            </a:r>
            <a:r>
              <a:rPr lang="en-US" sz="1800" dirty="0" err="1"/>
              <a:t>Davranış</a:t>
            </a:r>
            <a:r>
              <a:rPr lang="en-US" sz="1800" dirty="0"/>
              <a:t> </a:t>
            </a:r>
            <a:r>
              <a:rPr lang="en-US" sz="1800" dirty="0" err="1"/>
              <a:t>Kurallarını</a:t>
            </a:r>
            <a:r>
              <a:rPr lang="en-US" sz="1800" dirty="0"/>
              <a:t> </a:t>
            </a:r>
            <a:r>
              <a:rPr lang="en-US" sz="1800" dirty="0" err="1"/>
              <a:t>geliştirmiş</a:t>
            </a:r>
            <a:r>
              <a:rPr lang="en-US" sz="1800" dirty="0"/>
              <a:t> </a:t>
            </a:r>
            <a:r>
              <a:rPr lang="en-US" sz="1800" dirty="0" err="1"/>
              <a:t>olan</a:t>
            </a:r>
            <a:r>
              <a:rPr lang="en-US" sz="1800" dirty="0"/>
              <a:t> </a:t>
            </a:r>
            <a:r>
              <a:rPr lang="en-US" sz="1800" dirty="0" err="1"/>
              <a:t>çoğu</a:t>
            </a:r>
            <a:r>
              <a:rPr lang="en-US" sz="1800" dirty="0"/>
              <a:t> </a:t>
            </a:r>
            <a:r>
              <a:rPr lang="en-US" sz="1800" dirty="0" err="1"/>
              <a:t>Ulusal</a:t>
            </a:r>
            <a:r>
              <a:rPr lang="en-US" sz="1800" dirty="0"/>
              <a:t> </a:t>
            </a:r>
            <a:r>
              <a:rPr lang="en-US" sz="1800" dirty="0" err="1"/>
              <a:t>Dernekte</a:t>
            </a:r>
            <a:r>
              <a:rPr lang="en-US" sz="1800" dirty="0"/>
              <a:t> </a:t>
            </a:r>
            <a:r>
              <a:rPr lang="en-US" sz="1800" dirty="0" err="1"/>
              <a:t>açıkça</a:t>
            </a:r>
            <a:r>
              <a:rPr lang="en-US" sz="1800" dirty="0"/>
              <a:t> </a:t>
            </a:r>
            <a:r>
              <a:rPr lang="en-US" sz="1800" dirty="0" err="1"/>
              <a:t>yasaklandığını</a:t>
            </a:r>
            <a:r>
              <a:rPr lang="en-US" sz="1800" dirty="0"/>
              <a:t> </a:t>
            </a:r>
            <a:r>
              <a:rPr lang="en-US" sz="1800" dirty="0" err="1"/>
              <a:t>açıklayın</a:t>
            </a:r>
            <a:r>
              <a:rPr lang="en-US" sz="1800" dirty="0"/>
              <a:t>. </a:t>
            </a:r>
            <a:r>
              <a:rPr lang="en-US" sz="1800" dirty="0" err="1"/>
              <a:t>Eğer</a:t>
            </a:r>
            <a:r>
              <a:rPr lang="en-US" sz="1800" dirty="0"/>
              <a:t> </a:t>
            </a:r>
            <a:r>
              <a:rPr lang="en-US" sz="1800" dirty="0" err="1"/>
              <a:t>varsa</a:t>
            </a:r>
            <a:r>
              <a:rPr lang="en-US" sz="1800" dirty="0"/>
              <a:t>, </a:t>
            </a:r>
            <a:r>
              <a:rPr lang="en-US" sz="1800" dirty="0" err="1"/>
              <a:t>bu</a:t>
            </a:r>
            <a:r>
              <a:rPr lang="en-US" sz="1800" dirty="0"/>
              <a:t> </a:t>
            </a:r>
            <a:r>
              <a:rPr lang="en-US" sz="1800" dirty="0" err="1"/>
              <a:t>slaytı</a:t>
            </a:r>
            <a:r>
              <a:rPr lang="en-US" sz="1800" dirty="0"/>
              <a:t> </a:t>
            </a:r>
            <a:r>
              <a:rPr lang="en-US" sz="1800" dirty="0" err="1"/>
              <a:t>kendi</a:t>
            </a:r>
            <a:r>
              <a:rPr lang="en-US" sz="1800" dirty="0"/>
              <a:t> </a:t>
            </a:r>
            <a:r>
              <a:rPr lang="en-US" sz="1800" dirty="0" err="1"/>
              <a:t>kuruluşunuzun</a:t>
            </a:r>
            <a:r>
              <a:rPr lang="en-US" sz="1800" dirty="0"/>
              <a:t> </a:t>
            </a:r>
            <a:r>
              <a:rPr lang="en-US" sz="1800" dirty="0" err="1"/>
              <a:t>Davranış</a:t>
            </a:r>
            <a:r>
              <a:rPr lang="en-US" sz="1800" dirty="0"/>
              <a:t> </a:t>
            </a:r>
            <a:r>
              <a:rPr lang="en-US" sz="1800" dirty="0" err="1"/>
              <a:t>Kurallarına</a:t>
            </a:r>
            <a:r>
              <a:rPr lang="en-US" sz="1800" dirty="0"/>
              <a:t> </a:t>
            </a:r>
            <a:r>
              <a:rPr lang="en-US" sz="1800" dirty="0" err="1"/>
              <a:t>atıfta</a:t>
            </a:r>
            <a:r>
              <a:rPr lang="en-US" sz="1800" dirty="0"/>
              <a:t> </a:t>
            </a:r>
            <a:r>
              <a:rPr lang="en-US" sz="1800" dirty="0" err="1"/>
              <a:t>bulunmak</a:t>
            </a:r>
            <a:r>
              <a:rPr lang="en-US" sz="1800" dirty="0"/>
              <a:t> </a:t>
            </a:r>
            <a:r>
              <a:rPr lang="en-US" sz="1800" dirty="0" err="1"/>
              <a:t>için</a:t>
            </a:r>
            <a:r>
              <a:rPr lang="en-US" sz="1800" dirty="0"/>
              <a:t> </a:t>
            </a:r>
            <a:r>
              <a:rPr lang="en-US" sz="1800" dirty="0" err="1"/>
              <a:t>kullanabilirsiniz</a:t>
            </a:r>
            <a:r>
              <a:rPr lang="en-US" sz="1800" dirty="0"/>
              <a:t>.</a:t>
            </a:r>
            <a:endParaRPr lang="tr-TR" sz="1800" dirty="0"/>
          </a:p>
          <a:p>
            <a:pPr marL="342900" lvl="0" indent="-342900">
              <a:spcAft>
                <a:spcPts val="12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342900" lvl="0" indent="-342900">
              <a:spcAft>
                <a:spcPts val="12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1800" dirty="0" err="1"/>
              <a:t>Cinsel</a:t>
            </a:r>
            <a:r>
              <a:rPr lang="en-US" sz="1800" dirty="0"/>
              <a:t> </a:t>
            </a:r>
            <a:r>
              <a:rPr lang="en-US" sz="1800" dirty="0" err="1"/>
              <a:t>sömürü</a:t>
            </a:r>
            <a:r>
              <a:rPr lang="en-US" sz="1800" dirty="0"/>
              <a:t> - </a:t>
            </a:r>
            <a:r>
              <a:rPr lang="en-US" sz="1800" dirty="0" err="1"/>
              <a:t>bir</a:t>
            </a:r>
            <a:r>
              <a:rPr lang="en-US" sz="1800" dirty="0"/>
              <a:t> </a:t>
            </a:r>
            <a:r>
              <a:rPr lang="en-US" sz="1800" dirty="0" err="1"/>
              <a:t>başkasının</a:t>
            </a:r>
            <a:r>
              <a:rPr lang="en-US" sz="1800" dirty="0"/>
              <a:t> </a:t>
            </a:r>
            <a:r>
              <a:rPr lang="en-US" sz="1800" dirty="0" err="1"/>
              <a:t>cinsel</a:t>
            </a:r>
            <a:r>
              <a:rPr lang="en-US" sz="1800" dirty="0"/>
              <a:t> </a:t>
            </a:r>
            <a:r>
              <a:rPr lang="en-US" sz="1800" dirty="0" err="1"/>
              <a:t>sömürüsünden</a:t>
            </a:r>
            <a:r>
              <a:rPr lang="en-US" sz="1800" dirty="0"/>
              <a:t> </a:t>
            </a:r>
            <a:r>
              <a:rPr lang="en-US" sz="1800" dirty="0" err="1"/>
              <a:t>parasal</a:t>
            </a:r>
            <a:r>
              <a:rPr lang="en-US" sz="1800" dirty="0"/>
              <a:t>, </a:t>
            </a:r>
            <a:r>
              <a:rPr lang="en-US" sz="1800" dirty="0" err="1"/>
              <a:t>sosyal</a:t>
            </a:r>
            <a:r>
              <a:rPr lang="en-US" sz="1800" dirty="0"/>
              <a:t> </a:t>
            </a:r>
            <a:r>
              <a:rPr lang="en-US" sz="1800" dirty="0" err="1"/>
              <a:t>veya</a:t>
            </a:r>
            <a:r>
              <a:rPr lang="en-US" sz="1800" dirty="0"/>
              <a:t> </a:t>
            </a:r>
            <a:r>
              <a:rPr lang="en-US" sz="1800" dirty="0" err="1"/>
              <a:t>siyasi</a:t>
            </a:r>
            <a:r>
              <a:rPr lang="en-US" sz="1800" dirty="0"/>
              <a:t> </a:t>
            </a:r>
            <a:r>
              <a:rPr lang="en-US" sz="1800" dirty="0" err="1"/>
              <a:t>çıkar</a:t>
            </a:r>
            <a:r>
              <a:rPr lang="en-US" sz="1800" dirty="0"/>
              <a:t> </a:t>
            </a:r>
            <a:r>
              <a:rPr lang="en-US" sz="1800" dirty="0" err="1"/>
              <a:t>sağlamak</a:t>
            </a:r>
            <a:r>
              <a:rPr lang="en-US" sz="1800" dirty="0"/>
              <a:t> da </a:t>
            </a:r>
            <a:r>
              <a:rPr lang="en-US" sz="1800" dirty="0" err="1"/>
              <a:t>dahil</a:t>
            </a:r>
            <a:r>
              <a:rPr lang="en-US" sz="1800" dirty="0"/>
              <a:t> </a:t>
            </a:r>
            <a:r>
              <a:rPr lang="en-US" sz="1800" dirty="0" err="1"/>
              <a:t>ancak</a:t>
            </a:r>
            <a:r>
              <a:rPr lang="en-US" sz="1800" dirty="0"/>
              <a:t> </a:t>
            </a:r>
            <a:r>
              <a:rPr lang="en-US" sz="1800" dirty="0" err="1"/>
              <a:t>bunlarla</a:t>
            </a:r>
            <a:r>
              <a:rPr lang="en-US" sz="1800" dirty="0"/>
              <a:t> </a:t>
            </a:r>
            <a:r>
              <a:rPr lang="en-US" sz="1800" dirty="0" err="1"/>
              <a:t>sınırlı</a:t>
            </a:r>
            <a:r>
              <a:rPr lang="en-US" sz="1800" dirty="0"/>
              <a:t> </a:t>
            </a:r>
            <a:r>
              <a:rPr lang="en-US" sz="1800" dirty="0" err="1"/>
              <a:t>olmamak</a:t>
            </a:r>
            <a:r>
              <a:rPr lang="en-US" sz="1800" dirty="0"/>
              <a:t> </a:t>
            </a:r>
            <a:r>
              <a:rPr lang="en-US" sz="1800" dirty="0" err="1"/>
              <a:t>üzere</a:t>
            </a:r>
            <a:r>
              <a:rPr lang="en-US" sz="1800" dirty="0"/>
              <a:t>, </a:t>
            </a:r>
            <a:r>
              <a:rPr lang="en-US" sz="1800" dirty="0" err="1"/>
              <a:t>Etkilenen</a:t>
            </a:r>
            <a:r>
              <a:rPr lang="en-US" sz="1800" dirty="0"/>
              <a:t> </a:t>
            </a:r>
            <a:r>
              <a:rPr lang="en-US" sz="1800" dirty="0" err="1"/>
              <a:t>Kişiler</a:t>
            </a:r>
            <a:r>
              <a:rPr lang="en-US" sz="1800" dirty="0"/>
              <a:t> </a:t>
            </a:r>
            <a:r>
              <a:rPr lang="en-US" sz="1800" dirty="0" err="1"/>
              <a:t>açısından</a:t>
            </a:r>
            <a:r>
              <a:rPr lang="en-US" sz="1800" dirty="0"/>
              <a:t> </a:t>
            </a:r>
            <a:r>
              <a:rPr lang="en-US" sz="1800" dirty="0" err="1"/>
              <a:t>savunmasızlık</a:t>
            </a:r>
            <a:r>
              <a:rPr lang="en-US" sz="1800" dirty="0"/>
              <a:t> </a:t>
            </a:r>
            <a:r>
              <a:rPr lang="en-US" sz="1800" dirty="0" err="1"/>
              <a:t>konumunun</a:t>
            </a:r>
            <a:r>
              <a:rPr lang="en-US" sz="1800" dirty="0"/>
              <a:t>, </a:t>
            </a:r>
            <a:r>
              <a:rPr lang="en-US" sz="1800" dirty="0" err="1"/>
              <a:t>farklı</a:t>
            </a:r>
            <a:r>
              <a:rPr lang="en-US" sz="1800" dirty="0"/>
              <a:t> </a:t>
            </a:r>
            <a:r>
              <a:rPr lang="en-US" sz="1800" dirty="0" err="1"/>
              <a:t>gücün</a:t>
            </a:r>
            <a:r>
              <a:rPr lang="en-US" sz="1800" dirty="0"/>
              <a:t> </a:t>
            </a:r>
            <a:r>
              <a:rPr lang="en-US" sz="1800" dirty="0" err="1"/>
              <a:t>veya</a:t>
            </a:r>
            <a:r>
              <a:rPr lang="en-US" sz="1800" dirty="0"/>
              <a:t> </a:t>
            </a:r>
            <a:r>
              <a:rPr lang="en-US" sz="1800" dirty="0" err="1"/>
              <a:t>güvenin</a:t>
            </a:r>
            <a:r>
              <a:rPr lang="en-US" sz="1800" dirty="0"/>
              <a:t> </a:t>
            </a:r>
            <a:r>
              <a:rPr lang="en-US" sz="1800" dirty="0" err="1"/>
              <a:t>cinsel</a:t>
            </a:r>
            <a:r>
              <a:rPr lang="en-US" sz="1800" dirty="0"/>
              <a:t> </a:t>
            </a:r>
            <a:r>
              <a:rPr lang="en-US" sz="1800" dirty="0" err="1"/>
              <a:t>amaçlarla</a:t>
            </a:r>
            <a:r>
              <a:rPr lang="en-US" sz="1800" dirty="0"/>
              <a:t> </a:t>
            </a:r>
            <a:r>
              <a:rPr lang="en-US" sz="1800" dirty="0" err="1"/>
              <a:t>fiilen</a:t>
            </a:r>
            <a:r>
              <a:rPr lang="en-US" sz="1800" dirty="0"/>
              <a:t> </a:t>
            </a:r>
            <a:r>
              <a:rPr lang="en-US" sz="1800" dirty="0" err="1"/>
              <a:t>veya</a:t>
            </a:r>
            <a:r>
              <a:rPr lang="en-US" sz="1800" dirty="0"/>
              <a:t> </a:t>
            </a:r>
            <a:r>
              <a:rPr lang="en-US" sz="1800" dirty="0" err="1"/>
              <a:t>teşebbüs</a:t>
            </a:r>
            <a:r>
              <a:rPr lang="en-US" sz="1800" dirty="0"/>
              <a:t> </a:t>
            </a:r>
            <a:r>
              <a:rPr lang="en-US" sz="1800" dirty="0" err="1"/>
              <a:t>yoluyla</a:t>
            </a:r>
            <a:r>
              <a:rPr lang="en-US" sz="1800" dirty="0"/>
              <a:t> </a:t>
            </a:r>
            <a:r>
              <a:rPr lang="en-US" sz="1800" dirty="0" err="1"/>
              <a:t>kötüye</a:t>
            </a:r>
            <a:r>
              <a:rPr lang="en-US" sz="1800" dirty="0"/>
              <a:t> </a:t>
            </a:r>
            <a:r>
              <a:rPr lang="en-US" sz="1800" dirty="0" err="1"/>
              <a:t>kullanılması</a:t>
            </a:r>
            <a:r>
              <a:rPr lang="en-US" sz="1800" dirty="0"/>
              <a:t> </a:t>
            </a:r>
            <a:r>
              <a:rPr lang="en-US" sz="1800" dirty="0" err="1"/>
              <a:t>anlamına</a:t>
            </a:r>
            <a:r>
              <a:rPr lang="en-US" sz="1800" dirty="0"/>
              <a:t> </a:t>
            </a:r>
            <a:r>
              <a:rPr lang="en-US" sz="1800" dirty="0" err="1"/>
              <a:t>gelir</a:t>
            </a:r>
            <a:r>
              <a:rPr lang="en-US" sz="1800" dirty="0"/>
              <a:t>. </a:t>
            </a:r>
            <a:r>
              <a:rPr lang="en-US" sz="1800" dirty="0" err="1"/>
              <a:t>Cinsel</a:t>
            </a:r>
            <a:r>
              <a:rPr lang="en-US" sz="1800" dirty="0"/>
              <a:t> </a:t>
            </a:r>
            <a:r>
              <a:rPr lang="en-US" sz="1800" dirty="0" err="1"/>
              <a:t>hizmetler</a:t>
            </a:r>
            <a:r>
              <a:rPr lang="en-US" sz="1800" dirty="0"/>
              <a:t> </a:t>
            </a:r>
            <a:r>
              <a:rPr lang="en-US" sz="1800" dirty="0" err="1"/>
              <a:t>için</a:t>
            </a:r>
            <a:r>
              <a:rPr lang="en-US" sz="1800" dirty="0"/>
              <a:t> </a:t>
            </a:r>
            <a:r>
              <a:rPr lang="en-US" sz="1800" dirty="0" err="1"/>
              <a:t>yapılan</a:t>
            </a:r>
            <a:r>
              <a:rPr lang="en-US" sz="1800" dirty="0"/>
              <a:t> her </a:t>
            </a:r>
            <a:r>
              <a:rPr lang="en-US" sz="1800" dirty="0" err="1"/>
              <a:t>türlü</a:t>
            </a:r>
            <a:r>
              <a:rPr lang="en-US" sz="1800" dirty="0"/>
              <a:t> </a:t>
            </a:r>
            <a:r>
              <a:rPr lang="en-US" sz="1800" dirty="0" err="1"/>
              <a:t>ödeme</a:t>
            </a:r>
            <a:r>
              <a:rPr lang="en-US" sz="1800" dirty="0"/>
              <a:t> (</a:t>
            </a:r>
            <a:r>
              <a:rPr lang="en-US" sz="1800" dirty="0" err="1"/>
              <a:t>nakit</a:t>
            </a:r>
            <a:r>
              <a:rPr lang="en-US" sz="1800" dirty="0"/>
              <a:t> </a:t>
            </a:r>
            <a:r>
              <a:rPr lang="en-US" sz="1800" dirty="0" err="1"/>
              <a:t>veya</a:t>
            </a:r>
            <a:r>
              <a:rPr lang="en-US" sz="1800" dirty="0"/>
              <a:t> </a:t>
            </a:r>
            <a:r>
              <a:rPr lang="en-US" sz="1800" dirty="0" err="1"/>
              <a:t>başka</a:t>
            </a:r>
            <a:r>
              <a:rPr lang="en-US" sz="1800" dirty="0"/>
              <a:t> </a:t>
            </a:r>
            <a:r>
              <a:rPr lang="en-US" sz="1800" dirty="0" err="1"/>
              <a:t>bir</a:t>
            </a:r>
            <a:r>
              <a:rPr lang="en-US" sz="1800" dirty="0"/>
              <a:t> mal </a:t>
            </a:r>
            <a:r>
              <a:rPr lang="en-US" sz="1800" dirty="0" err="1"/>
              <a:t>veya</a:t>
            </a:r>
            <a:r>
              <a:rPr lang="en-US" sz="1800" dirty="0"/>
              <a:t> </a:t>
            </a:r>
            <a:r>
              <a:rPr lang="en-US" sz="1800" dirty="0" err="1"/>
              <a:t>iyilik</a:t>
            </a:r>
            <a:r>
              <a:rPr lang="en-US" sz="1800" dirty="0"/>
              <a:t> </a:t>
            </a:r>
            <a:r>
              <a:rPr lang="en-US" sz="1800" dirty="0" err="1"/>
              <a:t>yoluyla</a:t>
            </a:r>
            <a:r>
              <a:rPr lang="en-US" sz="1800" dirty="0"/>
              <a:t>) </a:t>
            </a:r>
            <a:r>
              <a:rPr lang="en-US" sz="1800" dirty="0" err="1"/>
              <a:t>cinsel</a:t>
            </a:r>
            <a:r>
              <a:rPr lang="en-US" sz="1800" dirty="0"/>
              <a:t> </a:t>
            </a:r>
            <a:r>
              <a:rPr lang="en-US" sz="1800" dirty="0" err="1"/>
              <a:t>sömürü</a:t>
            </a:r>
            <a:r>
              <a:rPr lang="en-US" sz="1800" dirty="0"/>
              <a:t> </a:t>
            </a:r>
            <a:r>
              <a:rPr lang="en-US" sz="1800" dirty="0" err="1"/>
              <a:t>olarak</a:t>
            </a:r>
            <a:r>
              <a:rPr lang="en-US" sz="1800" dirty="0"/>
              <a:t> </a:t>
            </a:r>
            <a:r>
              <a:rPr lang="en-US" sz="1800" dirty="0" err="1"/>
              <a:t>kabul</a:t>
            </a:r>
            <a:r>
              <a:rPr lang="en-US" sz="1800" dirty="0"/>
              <a:t> </a:t>
            </a:r>
            <a:r>
              <a:rPr lang="en-US" sz="1800" dirty="0" err="1"/>
              <a:t>edilir</a:t>
            </a:r>
            <a:r>
              <a:rPr lang="en-US" sz="1800" dirty="0"/>
              <a:t>. </a:t>
            </a:r>
          </a:p>
          <a:p>
            <a:pPr marL="342900" lvl="0" indent="-342900">
              <a:spcAft>
                <a:spcPts val="12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342900" lvl="0" indent="-342900">
              <a:spcAft>
                <a:spcPts val="12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1800" dirty="0" err="1"/>
              <a:t>Cinsel</a:t>
            </a:r>
            <a:r>
              <a:rPr lang="en-US" sz="1800" dirty="0"/>
              <a:t> </a:t>
            </a:r>
            <a:r>
              <a:rPr lang="en-US" sz="1800" dirty="0" err="1"/>
              <a:t>istismar</a:t>
            </a:r>
            <a:r>
              <a:rPr lang="en-US" sz="1800" dirty="0"/>
              <a:t> - </a:t>
            </a:r>
            <a:r>
              <a:rPr lang="en-US" sz="1800" dirty="0" err="1"/>
              <a:t>Etkilenen</a:t>
            </a:r>
            <a:r>
              <a:rPr lang="en-US" sz="1800" dirty="0"/>
              <a:t> </a:t>
            </a:r>
            <a:r>
              <a:rPr lang="en-US" sz="1800" dirty="0" err="1"/>
              <a:t>Kişilere</a:t>
            </a:r>
            <a:r>
              <a:rPr lang="en-US" sz="1800" dirty="0"/>
              <a:t> </a:t>
            </a:r>
            <a:r>
              <a:rPr lang="en-US" sz="1800" dirty="0" err="1"/>
              <a:t>karşı</a:t>
            </a:r>
            <a:r>
              <a:rPr lang="en-US" sz="1800" dirty="0"/>
              <a:t> </a:t>
            </a:r>
            <a:r>
              <a:rPr lang="en-US" sz="1800" dirty="0" err="1"/>
              <a:t>işlendiğinde</a:t>
            </a:r>
            <a:r>
              <a:rPr lang="en-US" sz="1800" dirty="0"/>
              <a:t>, </a:t>
            </a:r>
            <a:r>
              <a:rPr lang="en-US" sz="1800" dirty="0" err="1"/>
              <a:t>zorla</a:t>
            </a:r>
            <a:r>
              <a:rPr lang="en-US" sz="1800" dirty="0"/>
              <a:t> </a:t>
            </a:r>
            <a:r>
              <a:rPr lang="en-US" sz="1800" dirty="0" err="1"/>
              <a:t>veya</a:t>
            </a:r>
            <a:r>
              <a:rPr lang="en-US" sz="1800" dirty="0"/>
              <a:t> </a:t>
            </a:r>
            <a:r>
              <a:rPr lang="en-US" sz="1800" dirty="0" err="1"/>
              <a:t>eşit</a:t>
            </a:r>
            <a:r>
              <a:rPr lang="en-US" sz="1800" dirty="0"/>
              <a:t> </a:t>
            </a:r>
            <a:r>
              <a:rPr lang="en-US" sz="1800" dirty="0" err="1"/>
              <a:t>olmayan</a:t>
            </a:r>
            <a:r>
              <a:rPr lang="en-US" sz="1800" dirty="0"/>
              <a:t> </a:t>
            </a:r>
            <a:r>
              <a:rPr lang="en-US" sz="1800" dirty="0" err="1"/>
              <a:t>veya</a:t>
            </a:r>
            <a:r>
              <a:rPr lang="en-US" sz="1800" dirty="0"/>
              <a:t> </a:t>
            </a:r>
            <a:r>
              <a:rPr lang="en-US" sz="1800" dirty="0" err="1"/>
              <a:t>zorlayıcı</a:t>
            </a:r>
            <a:r>
              <a:rPr lang="en-US" sz="1800" dirty="0"/>
              <a:t> </a:t>
            </a:r>
            <a:r>
              <a:rPr lang="en-US" sz="1800" dirty="0" err="1"/>
              <a:t>koşullar</a:t>
            </a:r>
            <a:r>
              <a:rPr lang="en-US" sz="1800" dirty="0"/>
              <a:t> </a:t>
            </a:r>
            <a:r>
              <a:rPr lang="en-US" sz="1800" dirty="0" err="1"/>
              <a:t>altında</a:t>
            </a:r>
            <a:r>
              <a:rPr lang="en-US" sz="1800" dirty="0"/>
              <a:t> </a:t>
            </a:r>
            <a:r>
              <a:rPr lang="en-US" sz="1800" dirty="0" err="1"/>
              <a:t>cinsel</a:t>
            </a:r>
            <a:r>
              <a:rPr lang="en-US" sz="1800" dirty="0"/>
              <a:t> </a:t>
            </a:r>
            <a:r>
              <a:rPr lang="en-US" sz="1800" dirty="0" err="1"/>
              <a:t>nitelikte</a:t>
            </a:r>
            <a:r>
              <a:rPr lang="en-US" sz="1800" dirty="0"/>
              <a:t> </a:t>
            </a:r>
            <a:r>
              <a:rPr lang="en-US" sz="1800" dirty="0" err="1"/>
              <a:t>fiili</a:t>
            </a:r>
            <a:r>
              <a:rPr lang="en-US" sz="1800" dirty="0"/>
              <a:t> </a:t>
            </a:r>
            <a:r>
              <a:rPr lang="en-US" sz="1800" dirty="0" err="1"/>
              <a:t>veya</a:t>
            </a:r>
            <a:r>
              <a:rPr lang="en-US" sz="1800" dirty="0"/>
              <a:t> </a:t>
            </a:r>
            <a:r>
              <a:rPr lang="en-US" sz="1800" dirty="0" err="1"/>
              <a:t>tehdit</a:t>
            </a:r>
            <a:r>
              <a:rPr lang="en-US" sz="1800" dirty="0"/>
              <a:t> </a:t>
            </a:r>
            <a:r>
              <a:rPr lang="en-US" sz="1800" dirty="0" err="1"/>
              <a:t>edilen</a:t>
            </a:r>
            <a:r>
              <a:rPr lang="en-US" sz="1800" dirty="0"/>
              <a:t> </a:t>
            </a:r>
            <a:r>
              <a:rPr lang="en-US" sz="1800" dirty="0" err="1"/>
              <a:t>fiziksel</a:t>
            </a:r>
            <a:r>
              <a:rPr lang="en-US" sz="1800" dirty="0"/>
              <a:t> </a:t>
            </a:r>
            <a:r>
              <a:rPr lang="en-US" sz="1800" dirty="0" err="1"/>
              <a:t>veya</a:t>
            </a:r>
            <a:r>
              <a:rPr lang="en-US" sz="1800" dirty="0"/>
              <a:t> </a:t>
            </a:r>
            <a:r>
              <a:rPr lang="en-US" sz="1800" dirty="0" err="1"/>
              <a:t>psikolojik</a:t>
            </a:r>
            <a:r>
              <a:rPr lang="en-US" sz="1800" dirty="0"/>
              <a:t> </a:t>
            </a:r>
            <a:r>
              <a:rPr lang="en-US" sz="1800" dirty="0" err="1"/>
              <a:t>müdahaleyi</a:t>
            </a:r>
            <a:r>
              <a:rPr lang="en-US" sz="1800" dirty="0"/>
              <a:t> </a:t>
            </a:r>
            <a:r>
              <a:rPr lang="en-US" sz="1800" dirty="0" err="1"/>
              <a:t>ifade</a:t>
            </a:r>
            <a:r>
              <a:rPr lang="en-US" sz="1800" dirty="0"/>
              <a:t> </a:t>
            </a:r>
            <a:r>
              <a:rPr lang="en-US" sz="1800" dirty="0" err="1"/>
              <a:t>eder</a:t>
            </a:r>
            <a:endParaRPr lang="tr-TR" sz="1800" dirty="0"/>
          </a:p>
          <a:p>
            <a:pPr marL="342900" lvl="0" indent="-342900">
              <a:spcAft>
                <a:spcPts val="12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endParaRPr lang="tr-TR" sz="1800" dirty="0"/>
          </a:p>
          <a:p>
            <a:pPr marL="342900" lvl="0" indent="-342900">
              <a:spcAft>
                <a:spcPts val="12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Buna </a:t>
            </a:r>
            <a:r>
              <a:rPr lang="en-US" sz="1800" dirty="0" err="1"/>
              <a:t>aşağıdakiler</a:t>
            </a:r>
            <a:r>
              <a:rPr lang="en-US" sz="1800" dirty="0"/>
              <a:t> </a:t>
            </a:r>
            <a:r>
              <a:rPr lang="en-US" sz="1800" dirty="0" err="1"/>
              <a:t>dahildir</a:t>
            </a:r>
            <a:r>
              <a:rPr lang="en-US" sz="1800" dirty="0"/>
              <a:t>:</a:t>
            </a:r>
          </a:p>
          <a:p>
            <a:pPr marL="1144817" lvl="1" indent="-457200">
              <a:buClrTx/>
              <a:buFont typeface="+mj-lt"/>
              <a:buAutoNum type="arabicPeriod"/>
            </a:pPr>
            <a:r>
              <a:rPr lang="en-GB" sz="1800" dirty="0" err="1"/>
              <a:t>Çocuklarla</a:t>
            </a:r>
            <a:r>
              <a:rPr lang="en-GB" sz="1800" dirty="0"/>
              <a:t> (18 </a:t>
            </a:r>
            <a:r>
              <a:rPr lang="en-GB" sz="1800" dirty="0" err="1"/>
              <a:t>yaşın</a:t>
            </a:r>
            <a:r>
              <a:rPr lang="en-GB" sz="1800" dirty="0"/>
              <a:t> </a:t>
            </a:r>
            <a:r>
              <a:rPr lang="en-GB" sz="1800" dirty="0" err="1"/>
              <a:t>altındaki</a:t>
            </a:r>
            <a:r>
              <a:rPr lang="en-GB" sz="1800" dirty="0"/>
              <a:t> </a:t>
            </a:r>
            <a:r>
              <a:rPr lang="en-GB" sz="1800" dirty="0" err="1"/>
              <a:t>kişiler</a:t>
            </a:r>
            <a:r>
              <a:rPr lang="en-GB" sz="1800" dirty="0"/>
              <a:t>) </a:t>
            </a:r>
            <a:r>
              <a:rPr lang="en-GB" sz="1800" dirty="0" err="1"/>
              <a:t>cinsel</a:t>
            </a:r>
            <a:r>
              <a:rPr lang="en-GB" sz="1800" dirty="0"/>
              <a:t> </a:t>
            </a:r>
            <a:r>
              <a:rPr lang="en-GB" sz="1800" dirty="0" err="1"/>
              <a:t>faaliyette</a:t>
            </a:r>
            <a:r>
              <a:rPr lang="en-GB" sz="1800" dirty="0"/>
              <a:t> </a:t>
            </a:r>
            <a:r>
              <a:rPr lang="en-GB" sz="1800" dirty="0" err="1"/>
              <a:t>bulunmak</a:t>
            </a:r>
            <a:r>
              <a:rPr lang="en-GB" sz="1800" dirty="0"/>
              <a:t>, </a:t>
            </a:r>
            <a:r>
              <a:rPr lang="en-GB" sz="1800" dirty="0" err="1"/>
              <a:t>yerel</a:t>
            </a:r>
            <a:r>
              <a:rPr lang="en-GB" sz="1800" dirty="0"/>
              <a:t> </a:t>
            </a:r>
            <a:r>
              <a:rPr lang="en-GB" sz="1800" dirty="0" err="1"/>
              <a:t>olarak</a:t>
            </a:r>
            <a:r>
              <a:rPr lang="en-GB" sz="1800" dirty="0"/>
              <a:t> </a:t>
            </a:r>
            <a:r>
              <a:rPr lang="en-GB" sz="1800" dirty="0" err="1"/>
              <a:t>reşit</a:t>
            </a:r>
            <a:r>
              <a:rPr lang="en-GB" sz="1800" dirty="0"/>
              <a:t> </a:t>
            </a:r>
            <a:r>
              <a:rPr lang="en-GB" sz="1800" dirty="0" err="1"/>
              <a:t>olma</a:t>
            </a:r>
            <a:r>
              <a:rPr lang="en-GB" sz="1800" dirty="0"/>
              <a:t> </a:t>
            </a:r>
            <a:r>
              <a:rPr lang="en-GB" sz="1800" dirty="0" err="1"/>
              <a:t>veya</a:t>
            </a:r>
            <a:r>
              <a:rPr lang="en-GB" sz="1800" dirty="0"/>
              <a:t> </a:t>
            </a:r>
            <a:r>
              <a:rPr lang="en-GB" sz="1800" dirty="0" err="1"/>
              <a:t>rıza</a:t>
            </a:r>
            <a:r>
              <a:rPr lang="en-GB" sz="1800" dirty="0"/>
              <a:t> </a:t>
            </a:r>
            <a:r>
              <a:rPr lang="en-GB" sz="1800" dirty="0" err="1"/>
              <a:t>gösterme</a:t>
            </a:r>
            <a:r>
              <a:rPr lang="en-GB" sz="1800" dirty="0"/>
              <a:t> </a:t>
            </a:r>
            <a:r>
              <a:rPr lang="en-GB" sz="1800" dirty="0" err="1"/>
              <a:t>yaşına</a:t>
            </a:r>
            <a:r>
              <a:rPr lang="en-GB" sz="1800" dirty="0"/>
              <a:t> </a:t>
            </a:r>
            <a:r>
              <a:rPr lang="en-GB" sz="1800" dirty="0" err="1"/>
              <a:t>bakılmaksızın</a:t>
            </a:r>
            <a:r>
              <a:rPr lang="en-GB" sz="1800" dirty="0"/>
              <a:t> </a:t>
            </a:r>
            <a:r>
              <a:rPr lang="en-GB" sz="1800" dirty="0" err="1"/>
              <a:t>yasaktır</a:t>
            </a:r>
            <a:r>
              <a:rPr lang="en-GB" sz="1800" dirty="0"/>
              <a:t>. </a:t>
            </a:r>
            <a:r>
              <a:rPr lang="en-GB" sz="1800" dirty="0" err="1"/>
              <a:t>Çocuğun</a:t>
            </a:r>
            <a:r>
              <a:rPr lang="en-GB" sz="1800" dirty="0"/>
              <a:t> </a:t>
            </a:r>
            <a:r>
              <a:rPr lang="en-GB" sz="1800" dirty="0" err="1"/>
              <a:t>yaşına</a:t>
            </a:r>
            <a:r>
              <a:rPr lang="en-GB" sz="1800" dirty="0"/>
              <a:t> </a:t>
            </a:r>
            <a:r>
              <a:rPr lang="en-GB" sz="1800" dirty="0" err="1"/>
              <a:t>ilişkin</a:t>
            </a:r>
            <a:r>
              <a:rPr lang="en-GB" sz="1800" dirty="0"/>
              <a:t> </a:t>
            </a:r>
            <a:r>
              <a:rPr lang="en-GB" sz="1800" dirty="0" err="1"/>
              <a:t>yanlış</a:t>
            </a:r>
            <a:r>
              <a:rPr lang="en-GB" sz="1800" dirty="0"/>
              <a:t> </a:t>
            </a:r>
            <a:r>
              <a:rPr lang="en-GB" sz="1800" dirty="0" err="1"/>
              <a:t>inanç</a:t>
            </a:r>
            <a:r>
              <a:rPr lang="en-GB" sz="1800" dirty="0"/>
              <a:t> </a:t>
            </a:r>
            <a:r>
              <a:rPr lang="en-GB" sz="1800" dirty="0" err="1"/>
              <a:t>bir</a:t>
            </a:r>
            <a:r>
              <a:rPr lang="en-GB" sz="1800" dirty="0"/>
              <a:t> </a:t>
            </a:r>
            <a:r>
              <a:rPr lang="en-GB" sz="1800" dirty="0" err="1"/>
              <a:t>savunma</a:t>
            </a:r>
            <a:r>
              <a:rPr lang="en-GB" sz="1800" dirty="0"/>
              <a:t> </a:t>
            </a:r>
            <a:r>
              <a:rPr lang="en-GB" sz="1800" dirty="0" err="1"/>
              <a:t>değildir</a:t>
            </a:r>
            <a:r>
              <a:rPr lang="en-GB" sz="1800" dirty="0"/>
              <a:t> </a:t>
            </a:r>
          </a:p>
          <a:p>
            <a:pPr marL="1144817" lvl="1" indent="-457200">
              <a:buClrTx/>
              <a:buFont typeface="+mj-lt"/>
              <a:buAutoNum type="arabicPeriod"/>
            </a:pPr>
            <a:r>
              <a:rPr lang="en-GB" sz="1800" dirty="0"/>
              <a:t>Para, </a:t>
            </a:r>
            <a:r>
              <a:rPr lang="en-GB" sz="1800" dirty="0" err="1"/>
              <a:t>iş</a:t>
            </a:r>
            <a:r>
              <a:rPr lang="en-GB" sz="1800" dirty="0"/>
              <a:t>, mal </a:t>
            </a:r>
            <a:r>
              <a:rPr lang="en-GB" sz="1800" dirty="0" err="1"/>
              <a:t>veya</a:t>
            </a:r>
            <a:r>
              <a:rPr lang="en-GB" sz="1800" dirty="0"/>
              <a:t> </a:t>
            </a:r>
            <a:r>
              <a:rPr lang="en-GB" sz="1800" dirty="0" err="1"/>
              <a:t>hizmetlerin</a:t>
            </a:r>
            <a:r>
              <a:rPr lang="en-GB" sz="1800" dirty="0"/>
              <a:t>, </a:t>
            </a:r>
            <a:r>
              <a:rPr lang="en-GB" sz="1800" dirty="0" err="1"/>
              <a:t>cinsel</a:t>
            </a:r>
            <a:r>
              <a:rPr lang="en-GB" sz="1800" dirty="0"/>
              <a:t> </a:t>
            </a:r>
            <a:r>
              <a:rPr lang="en-GB" sz="1800" dirty="0" err="1"/>
              <a:t>istekler</a:t>
            </a:r>
            <a:r>
              <a:rPr lang="en-GB" sz="1800" dirty="0"/>
              <a:t> </a:t>
            </a:r>
            <a:r>
              <a:rPr lang="en-GB" sz="1800" dirty="0" err="1"/>
              <a:t>veya</a:t>
            </a:r>
            <a:r>
              <a:rPr lang="en-GB" sz="1800" dirty="0"/>
              <a:t> </a:t>
            </a:r>
            <a:r>
              <a:rPr lang="en-GB" sz="1800" dirty="0" err="1"/>
              <a:t>diğer</a:t>
            </a:r>
            <a:r>
              <a:rPr lang="en-GB" sz="1800" dirty="0"/>
              <a:t> </a:t>
            </a:r>
            <a:r>
              <a:rPr lang="en-GB" sz="1800" dirty="0" err="1"/>
              <a:t>küçük</a:t>
            </a:r>
            <a:r>
              <a:rPr lang="en-GB" sz="1800" dirty="0"/>
              <a:t> </a:t>
            </a:r>
            <a:r>
              <a:rPr lang="en-GB" sz="1800" dirty="0" err="1"/>
              <a:t>düşürücü</a:t>
            </a:r>
            <a:r>
              <a:rPr lang="en-GB" sz="1800" dirty="0"/>
              <a:t>, </a:t>
            </a:r>
            <a:r>
              <a:rPr lang="en-GB" sz="1800" dirty="0" err="1"/>
              <a:t>aşağılayıcı</a:t>
            </a:r>
            <a:r>
              <a:rPr lang="en-GB" sz="1800" dirty="0"/>
              <a:t> </a:t>
            </a:r>
            <a:r>
              <a:rPr lang="en-GB" sz="1800" dirty="0" err="1"/>
              <a:t>veya</a:t>
            </a:r>
            <a:r>
              <a:rPr lang="en-GB" sz="1800" dirty="0"/>
              <a:t> </a:t>
            </a:r>
            <a:r>
              <a:rPr lang="en-GB" sz="1800" dirty="0" err="1"/>
              <a:t>istismar</a:t>
            </a:r>
            <a:r>
              <a:rPr lang="en-GB" sz="1800" dirty="0"/>
              <a:t> </a:t>
            </a:r>
            <a:r>
              <a:rPr lang="en-GB" sz="1800" dirty="0" err="1"/>
              <a:t>edici</a:t>
            </a:r>
            <a:r>
              <a:rPr lang="en-GB" sz="1800" dirty="0"/>
              <a:t> </a:t>
            </a:r>
            <a:r>
              <a:rPr lang="en-GB" sz="1800" dirty="0" err="1"/>
              <a:t>davranış</a:t>
            </a:r>
            <a:r>
              <a:rPr lang="en-GB" sz="1800" dirty="0"/>
              <a:t> </a:t>
            </a:r>
            <a:r>
              <a:rPr lang="en-GB" sz="1800" dirty="0" err="1"/>
              <a:t>biçimleri</a:t>
            </a:r>
            <a:r>
              <a:rPr lang="en-GB" sz="1800" dirty="0"/>
              <a:t> de </a:t>
            </a:r>
            <a:r>
              <a:rPr lang="en-GB" sz="1800" dirty="0" err="1"/>
              <a:t>dahil</a:t>
            </a:r>
            <a:r>
              <a:rPr lang="en-GB" sz="1800" dirty="0"/>
              <a:t> </a:t>
            </a:r>
            <a:r>
              <a:rPr lang="en-GB" sz="1800" dirty="0" err="1"/>
              <a:t>olmak</a:t>
            </a:r>
            <a:r>
              <a:rPr lang="en-GB" sz="1800" dirty="0"/>
              <a:t> </a:t>
            </a:r>
            <a:r>
              <a:rPr lang="en-GB" sz="1800" dirty="0" err="1"/>
              <a:t>üzere</a:t>
            </a:r>
            <a:r>
              <a:rPr lang="en-GB" sz="1800" dirty="0"/>
              <a:t>, </a:t>
            </a:r>
            <a:r>
              <a:rPr lang="en-GB" sz="1800" dirty="0" err="1"/>
              <a:t>cinsel</a:t>
            </a:r>
            <a:r>
              <a:rPr lang="en-GB" sz="1800" dirty="0"/>
              <a:t> </a:t>
            </a:r>
            <a:r>
              <a:rPr lang="en-GB" sz="1800" dirty="0" err="1"/>
              <a:t>birliktelik</a:t>
            </a:r>
            <a:r>
              <a:rPr lang="en-GB" sz="1800" dirty="0"/>
              <a:t> </a:t>
            </a:r>
            <a:r>
              <a:rPr lang="en-GB" sz="1800" dirty="0" err="1"/>
              <a:t>karşılığında</a:t>
            </a:r>
            <a:r>
              <a:rPr lang="en-GB" sz="1800" dirty="0"/>
              <a:t> takas </a:t>
            </a:r>
            <a:r>
              <a:rPr lang="en-GB" sz="1800" dirty="0" err="1"/>
              <a:t>edilmesi</a:t>
            </a:r>
            <a:r>
              <a:rPr lang="en-GB" sz="1800" dirty="0"/>
              <a:t> </a:t>
            </a:r>
            <a:r>
              <a:rPr lang="en-GB" sz="1800" dirty="0" err="1"/>
              <a:t>yasaktır</a:t>
            </a:r>
            <a:r>
              <a:rPr lang="en-GB" sz="1800" dirty="0"/>
              <a:t>. Buna, </a:t>
            </a:r>
            <a:r>
              <a:rPr lang="en-GB" sz="1800" dirty="0" err="1"/>
              <a:t>yararlanıcılara</a:t>
            </a:r>
            <a:r>
              <a:rPr lang="en-GB" sz="1800" dirty="0"/>
              <a:t> </a:t>
            </a:r>
            <a:r>
              <a:rPr lang="en-GB" sz="1800" dirty="0" err="1"/>
              <a:t>ödenmesi</a:t>
            </a:r>
            <a:r>
              <a:rPr lang="en-GB" sz="1800" dirty="0"/>
              <a:t> </a:t>
            </a:r>
            <a:r>
              <a:rPr lang="en-GB" sz="1800" dirty="0" err="1"/>
              <a:t>gereken</a:t>
            </a:r>
            <a:r>
              <a:rPr lang="en-GB" sz="1800" dirty="0"/>
              <a:t> her </a:t>
            </a:r>
            <a:r>
              <a:rPr lang="en-GB" sz="1800" dirty="0" err="1"/>
              <a:t>türlü</a:t>
            </a:r>
            <a:r>
              <a:rPr lang="en-GB" sz="1800" dirty="0"/>
              <a:t> </a:t>
            </a:r>
            <a:r>
              <a:rPr lang="en-GB" sz="1800" dirty="0" err="1"/>
              <a:t>yardım</a:t>
            </a:r>
            <a:r>
              <a:rPr lang="en-GB" sz="1800" dirty="0"/>
              <a:t> </a:t>
            </a:r>
            <a:r>
              <a:rPr lang="en-GB" sz="1800" dirty="0" err="1"/>
              <a:t>alışverişi</a:t>
            </a:r>
            <a:r>
              <a:rPr lang="en-GB" sz="1800" dirty="0"/>
              <a:t> de </a:t>
            </a:r>
            <a:r>
              <a:rPr lang="en-GB" sz="1800" dirty="0" err="1"/>
              <a:t>dahildir</a:t>
            </a:r>
            <a:endParaRPr lang="tr-TR" sz="1800" dirty="0"/>
          </a:p>
          <a:p>
            <a:pPr marL="1144817" lvl="1" indent="-457200">
              <a:buClrTx/>
              <a:buFont typeface="+mj-lt"/>
              <a:buAutoNum type="arabicPeriod"/>
            </a:pPr>
            <a:r>
              <a:rPr lang="en-GB" sz="1800" dirty="0" err="1"/>
              <a:t>Personel</a:t>
            </a:r>
            <a:r>
              <a:rPr lang="en-GB" sz="1800" dirty="0"/>
              <a:t>/</a:t>
            </a:r>
            <a:r>
              <a:rPr lang="en-GB" sz="1800" dirty="0" err="1"/>
              <a:t>gönüllüler</a:t>
            </a:r>
            <a:r>
              <a:rPr lang="en-GB" sz="1800" dirty="0"/>
              <a:t> </a:t>
            </a:r>
            <a:r>
              <a:rPr lang="en-GB" sz="1800" dirty="0" err="1"/>
              <a:t>ve</a:t>
            </a:r>
            <a:r>
              <a:rPr lang="en-GB" sz="1800" dirty="0"/>
              <a:t> </a:t>
            </a:r>
            <a:r>
              <a:rPr lang="en-GB" sz="1800" dirty="0" err="1"/>
              <a:t>yardım</a:t>
            </a:r>
            <a:r>
              <a:rPr lang="en-GB" sz="1800" dirty="0"/>
              <a:t> </a:t>
            </a:r>
            <a:r>
              <a:rPr lang="en-GB" sz="1800" dirty="0" err="1"/>
              <a:t>yararlanıcıları</a:t>
            </a:r>
            <a:r>
              <a:rPr lang="en-GB" sz="1800" dirty="0"/>
              <a:t> </a:t>
            </a:r>
            <a:r>
              <a:rPr lang="en-GB" sz="1800" dirty="0" err="1"/>
              <a:t>arasındaki</a:t>
            </a:r>
            <a:r>
              <a:rPr lang="en-GB" sz="1800" dirty="0"/>
              <a:t> </a:t>
            </a:r>
            <a:r>
              <a:rPr lang="en-GB" sz="1800" dirty="0" err="1"/>
              <a:t>cinsel</a:t>
            </a:r>
            <a:r>
              <a:rPr lang="en-GB" sz="1800" dirty="0"/>
              <a:t> </a:t>
            </a:r>
            <a:r>
              <a:rPr lang="en-GB" sz="1800" dirty="0" err="1"/>
              <a:t>ilişkiler</a:t>
            </a:r>
            <a:r>
              <a:rPr lang="en-GB" sz="1800" dirty="0"/>
              <a:t>, </a:t>
            </a:r>
            <a:r>
              <a:rPr lang="en-GB" sz="1800" dirty="0" err="1"/>
              <a:t>doğası</a:t>
            </a:r>
            <a:r>
              <a:rPr lang="en-GB" sz="1800" dirty="0"/>
              <a:t> </a:t>
            </a:r>
            <a:r>
              <a:rPr lang="en-GB" sz="1800" dirty="0" err="1"/>
              <a:t>gereği</a:t>
            </a:r>
            <a:r>
              <a:rPr lang="en-GB" sz="1800" dirty="0"/>
              <a:t> </a:t>
            </a:r>
            <a:r>
              <a:rPr lang="en-GB" sz="1800" dirty="0" err="1"/>
              <a:t>eşit</a:t>
            </a:r>
            <a:r>
              <a:rPr lang="en-GB" sz="1800" dirty="0"/>
              <a:t> </a:t>
            </a:r>
            <a:r>
              <a:rPr lang="en-GB" sz="1800" dirty="0" err="1"/>
              <a:t>olmayan</a:t>
            </a:r>
            <a:r>
              <a:rPr lang="en-GB" sz="1800" dirty="0"/>
              <a:t> </a:t>
            </a:r>
            <a:r>
              <a:rPr lang="en-GB" sz="1800" dirty="0" err="1"/>
              <a:t>güç</a:t>
            </a:r>
            <a:r>
              <a:rPr lang="en-GB" sz="1800" dirty="0"/>
              <a:t> </a:t>
            </a:r>
            <a:r>
              <a:rPr lang="en-GB" sz="1800" dirty="0" err="1"/>
              <a:t>dinamiklerine</a:t>
            </a:r>
            <a:r>
              <a:rPr lang="en-GB" sz="1800" dirty="0"/>
              <a:t> </a:t>
            </a:r>
            <a:r>
              <a:rPr lang="en-GB" sz="1800" dirty="0" err="1"/>
              <a:t>dayandığından</a:t>
            </a:r>
            <a:r>
              <a:rPr lang="en-GB" sz="1800" dirty="0"/>
              <a:t>, </a:t>
            </a:r>
            <a:r>
              <a:rPr lang="en-GB" sz="1800" dirty="0" err="1"/>
              <a:t>güvenilirliği</a:t>
            </a:r>
            <a:r>
              <a:rPr lang="en-GB" sz="1800" dirty="0"/>
              <a:t> </a:t>
            </a:r>
            <a:r>
              <a:rPr lang="en-GB" sz="1800" dirty="0" err="1"/>
              <a:t>ve</a:t>
            </a:r>
            <a:r>
              <a:rPr lang="en-GB" sz="1800" dirty="0"/>
              <a:t> </a:t>
            </a:r>
            <a:r>
              <a:rPr lang="en-GB" sz="1800" dirty="0" err="1"/>
              <a:t>dürüstlüğü</a:t>
            </a:r>
            <a:r>
              <a:rPr lang="en-GB" sz="1800" dirty="0"/>
              <a:t> </a:t>
            </a:r>
            <a:r>
              <a:rPr lang="en-GB" sz="1800" dirty="0" err="1"/>
              <a:t>zedeler</a:t>
            </a:r>
            <a:r>
              <a:rPr lang="en-GB" sz="1800" dirty="0"/>
              <a:t> </a:t>
            </a:r>
            <a:r>
              <a:rPr lang="en-GB" sz="1800" dirty="0" err="1"/>
              <a:t>ve</a:t>
            </a:r>
            <a:r>
              <a:rPr lang="en-GB" sz="1800" dirty="0"/>
              <a:t> </a:t>
            </a:r>
            <a:r>
              <a:rPr lang="en-GB" sz="1800" dirty="0" err="1"/>
              <a:t>kesinlikle</a:t>
            </a:r>
            <a:r>
              <a:rPr lang="en-GB" sz="1800" dirty="0"/>
              <a:t> </a:t>
            </a:r>
            <a:r>
              <a:rPr lang="en-GB" sz="1800" dirty="0" err="1"/>
              <a:t>onaylanmaz</a:t>
            </a:r>
            <a:r>
              <a:rPr lang="en-GB" sz="1800" dirty="0"/>
              <a:t>; </a:t>
            </a:r>
          </a:p>
          <a:p>
            <a:pPr marL="457200" lvl="0" indent="-457200">
              <a:buClrTx/>
              <a:buFont typeface="Arial" panose="020B0604020202020204" pitchFamily="34" charset="0"/>
              <a:buChar char="•"/>
            </a:pPr>
            <a:r>
              <a:rPr lang="en-GB" sz="1800" dirty="0"/>
              <a:t>Bir </a:t>
            </a:r>
            <a:r>
              <a:rPr lang="en-GB" sz="1800" dirty="0" err="1"/>
              <a:t>personelin</a:t>
            </a:r>
            <a:r>
              <a:rPr lang="en-GB" sz="1800" dirty="0"/>
              <a:t>, </a:t>
            </a:r>
            <a:r>
              <a:rPr lang="en-GB" sz="1800" dirty="0" err="1"/>
              <a:t>aynı</a:t>
            </a:r>
            <a:r>
              <a:rPr lang="en-GB" sz="1800" dirty="0"/>
              <a:t> </a:t>
            </a:r>
            <a:r>
              <a:rPr lang="en-GB" sz="1800" dirty="0" err="1"/>
              <a:t>kurumda</a:t>
            </a:r>
            <a:r>
              <a:rPr lang="en-GB" sz="1800" dirty="0"/>
              <a:t> </a:t>
            </a:r>
            <a:r>
              <a:rPr lang="en-GB" sz="1800" dirty="0" err="1"/>
              <a:t>çalışsın</a:t>
            </a:r>
            <a:r>
              <a:rPr lang="en-GB" sz="1800" dirty="0"/>
              <a:t> </a:t>
            </a:r>
            <a:r>
              <a:rPr lang="en-GB" sz="1800" dirty="0" err="1"/>
              <a:t>ya</a:t>
            </a:r>
            <a:r>
              <a:rPr lang="en-GB" sz="1800" dirty="0"/>
              <a:t> da </a:t>
            </a:r>
            <a:r>
              <a:rPr lang="en-GB" sz="1800" dirty="0" err="1"/>
              <a:t>çalışmasın</a:t>
            </a:r>
            <a:r>
              <a:rPr lang="en-GB" sz="1800" dirty="0"/>
              <a:t>, </a:t>
            </a:r>
            <a:r>
              <a:rPr lang="en-GB" sz="1800" dirty="0" err="1"/>
              <a:t>diğer</a:t>
            </a:r>
            <a:r>
              <a:rPr lang="en-GB" sz="1800" dirty="0"/>
              <a:t> </a:t>
            </a:r>
            <a:r>
              <a:rPr lang="en-GB" sz="1800" dirty="0" err="1"/>
              <a:t>bir</a:t>
            </a:r>
            <a:r>
              <a:rPr lang="en-GB" sz="1800" dirty="0"/>
              <a:t> </a:t>
            </a:r>
            <a:r>
              <a:rPr lang="en-GB" sz="1800" dirty="0" err="1"/>
              <a:t>çalışan</a:t>
            </a:r>
            <a:r>
              <a:rPr lang="en-GB" sz="1800" dirty="0"/>
              <a:t> </a:t>
            </a:r>
            <a:r>
              <a:rPr lang="en-GB" sz="1800" dirty="0" err="1"/>
              <a:t>tarafından</a:t>
            </a:r>
            <a:r>
              <a:rPr lang="en-GB" sz="1800" dirty="0"/>
              <a:t> </a:t>
            </a:r>
            <a:r>
              <a:rPr lang="en-GB" sz="1800" dirty="0" err="1"/>
              <a:t>cinsel</a:t>
            </a:r>
            <a:r>
              <a:rPr lang="en-GB" sz="1800" dirty="0"/>
              <a:t> </a:t>
            </a:r>
            <a:r>
              <a:rPr lang="en-GB" sz="1800" dirty="0" err="1"/>
              <a:t>sömürü</a:t>
            </a:r>
            <a:r>
              <a:rPr lang="en-GB" sz="1800" dirty="0"/>
              <a:t> </a:t>
            </a:r>
            <a:r>
              <a:rPr lang="en-GB" sz="1800" dirty="0" err="1"/>
              <a:t>ya</a:t>
            </a:r>
            <a:r>
              <a:rPr lang="en-GB" sz="1800" dirty="0"/>
              <a:t> da </a:t>
            </a:r>
            <a:r>
              <a:rPr lang="en-GB" sz="1800" dirty="0" err="1"/>
              <a:t>cinsel</a:t>
            </a:r>
            <a:r>
              <a:rPr lang="en-GB" sz="1800" dirty="0"/>
              <a:t> </a:t>
            </a:r>
            <a:r>
              <a:rPr lang="en-GB" sz="1800" dirty="0" err="1"/>
              <a:t>istismar</a:t>
            </a:r>
            <a:r>
              <a:rPr lang="en-GB" sz="1800" dirty="0"/>
              <a:t> </a:t>
            </a:r>
            <a:r>
              <a:rPr lang="en-GB" sz="1800" dirty="0" err="1"/>
              <a:t>yapıldığına</a:t>
            </a:r>
            <a:r>
              <a:rPr lang="en-GB" sz="1800" dirty="0"/>
              <a:t> </a:t>
            </a:r>
            <a:r>
              <a:rPr lang="en-GB" sz="1800" dirty="0" err="1"/>
              <a:t>dair</a:t>
            </a:r>
            <a:r>
              <a:rPr lang="en-GB" sz="1800" dirty="0"/>
              <a:t> </a:t>
            </a:r>
            <a:r>
              <a:rPr lang="en-GB" sz="1800" dirty="0" err="1"/>
              <a:t>endişeleri</a:t>
            </a:r>
            <a:r>
              <a:rPr lang="en-GB" sz="1800" dirty="0"/>
              <a:t> </a:t>
            </a:r>
            <a:r>
              <a:rPr lang="en-GB" sz="1800" dirty="0" err="1"/>
              <a:t>ya</a:t>
            </a:r>
            <a:r>
              <a:rPr lang="en-GB" sz="1800" dirty="0"/>
              <a:t> da </a:t>
            </a:r>
            <a:r>
              <a:rPr lang="en-GB" sz="1800" dirty="0" err="1"/>
              <a:t>şüpheleri</a:t>
            </a:r>
            <a:r>
              <a:rPr lang="en-GB" sz="1800" dirty="0"/>
              <a:t> </a:t>
            </a:r>
            <a:r>
              <a:rPr lang="en-GB" sz="1800" dirty="0" err="1"/>
              <a:t>olması</a:t>
            </a:r>
            <a:r>
              <a:rPr lang="en-GB" sz="1800" dirty="0"/>
              <a:t> </a:t>
            </a:r>
            <a:r>
              <a:rPr lang="en-GB" sz="1800" dirty="0" err="1"/>
              <a:t>halinde</a:t>
            </a:r>
            <a:r>
              <a:rPr lang="en-GB" sz="1800" dirty="0"/>
              <a:t>, </a:t>
            </a:r>
            <a:r>
              <a:rPr lang="en-GB" sz="1800" dirty="0" err="1"/>
              <a:t>bu</a:t>
            </a:r>
            <a:r>
              <a:rPr lang="en-GB" sz="1800" dirty="0"/>
              <a:t> </a:t>
            </a:r>
            <a:r>
              <a:rPr lang="en-GB" sz="1800" dirty="0" err="1"/>
              <a:t>endişelerini</a:t>
            </a:r>
            <a:r>
              <a:rPr lang="en-GB" sz="1800" dirty="0"/>
              <a:t> </a:t>
            </a:r>
            <a:r>
              <a:rPr lang="en-GB" sz="1800" dirty="0" err="1"/>
              <a:t>belirlenen</a:t>
            </a:r>
            <a:r>
              <a:rPr lang="en-GB" sz="1800" dirty="0"/>
              <a:t> </a:t>
            </a:r>
            <a:r>
              <a:rPr lang="en-GB" sz="1800" dirty="0" err="1"/>
              <a:t>raporlama</a:t>
            </a:r>
            <a:r>
              <a:rPr lang="en-GB" sz="1800" dirty="0"/>
              <a:t> </a:t>
            </a:r>
            <a:r>
              <a:rPr lang="en-GB" sz="1800" dirty="0" err="1"/>
              <a:t>mekanizmaları</a:t>
            </a:r>
            <a:r>
              <a:rPr lang="en-GB" sz="1800" dirty="0"/>
              <a:t> </a:t>
            </a:r>
            <a:r>
              <a:rPr lang="en-GB" sz="1800" dirty="0" err="1"/>
              <a:t>aracılığıyla</a:t>
            </a:r>
            <a:r>
              <a:rPr lang="en-GB" sz="1800" dirty="0"/>
              <a:t> </a:t>
            </a:r>
            <a:r>
              <a:rPr lang="en-GB" sz="1800" dirty="0" err="1"/>
              <a:t>bildirmesi</a:t>
            </a:r>
            <a:r>
              <a:rPr lang="en-GB" sz="1800" dirty="0"/>
              <a:t> </a:t>
            </a:r>
            <a:r>
              <a:rPr lang="en-GB" sz="1800" dirty="0" err="1"/>
              <a:t>gerekir</a:t>
            </a:r>
            <a:r>
              <a:rPr lang="tr-TR" sz="1800" dirty="0"/>
              <a:t>.</a:t>
            </a:r>
            <a:endParaRPr lang="en-GB" sz="1800" dirty="0"/>
          </a:p>
          <a:p>
            <a:pPr marL="342900" lvl="0" indent="-342900">
              <a:spcAft>
                <a:spcPts val="12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342900" lvl="0" indent="-342900">
              <a:spcAft>
                <a:spcPts val="12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342900" lvl="0" indent="-342900">
              <a:spcAft>
                <a:spcPts val="12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342900" lvl="0" indent="-342900">
              <a:spcAft>
                <a:spcPts val="12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342900" lvl="0" indent="-342900">
              <a:spcAft>
                <a:spcPts val="12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endParaRPr lang="en-US" sz="18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3174689-BECC-4390-B3B9-306A17FD432A}" type="slidenum">
              <a:rPr lang="en-US" altLang="ru-RU" smtClean="0"/>
              <a:pPr>
                <a:defRPr/>
              </a:pPr>
              <a:t>19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5525738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Bu </a:t>
            </a:r>
            <a:r>
              <a:rPr lang="en-GB" dirty="0" err="1"/>
              <a:t>slayt</a:t>
            </a:r>
            <a:r>
              <a:rPr lang="en-GB" dirty="0"/>
              <a:t> </a:t>
            </a:r>
            <a:r>
              <a:rPr lang="en-GB" dirty="0" err="1"/>
              <a:t>bu</a:t>
            </a:r>
            <a:r>
              <a:rPr lang="en-GB" dirty="0"/>
              <a:t> </a:t>
            </a:r>
            <a:r>
              <a:rPr lang="en-GB" dirty="0" err="1"/>
              <a:t>aracın</a:t>
            </a:r>
            <a:r>
              <a:rPr lang="en-GB" dirty="0"/>
              <a:t> </a:t>
            </a:r>
            <a:r>
              <a:rPr lang="en-GB" dirty="0" err="1"/>
              <a:t>amacını</a:t>
            </a:r>
            <a:r>
              <a:rPr lang="en-GB" dirty="0"/>
              <a:t> </a:t>
            </a:r>
            <a:r>
              <a:rPr lang="en-GB" dirty="0" err="1"/>
              <a:t>açıklamaktadır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brifing</a:t>
            </a:r>
            <a:r>
              <a:rPr lang="en-GB" dirty="0"/>
              <a:t> </a:t>
            </a:r>
            <a:r>
              <a:rPr lang="en-GB" dirty="0" err="1"/>
              <a:t>sırasında</a:t>
            </a:r>
            <a:r>
              <a:rPr lang="en-GB" dirty="0"/>
              <a:t> </a:t>
            </a:r>
            <a:r>
              <a:rPr lang="en-GB" dirty="0" err="1"/>
              <a:t>gösterilmemelidir</a:t>
            </a:r>
            <a:r>
              <a:rPr lang="en-GB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3174689-BECC-4390-B3B9-306A17FD432A}" type="slidenum">
              <a:rPr lang="en-US" altLang="ru-RU" smtClean="0"/>
              <a:pPr>
                <a:defRPr/>
              </a:pPr>
              <a:t>2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2209692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 b="1" dirty="0"/>
              <a:t>KONUŞMACILARIN NOTLARI</a:t>
            </a:r>
            <a:endParaRPr lang="tr-TR" sz="1800" b="1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US" sz="1800" b="1" dirty="0">
              <a:solidFill>
                <a:srgbClr val="F5333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 err="1"/>
              <a:t>Cinsel</a:t>
            </a:r>
            <a:r>
              <a:rPr lang="en-US" sz="1800" dirty="0"/>
              <a:t> </a:t>
            </a:r>
            <a:r>
              <a:rPr lang="en-US" sz="1800" dirty="0" err="1"/>
              <a:t>sömürü</a:t>
            </a:r>
            <a:r>
              <a:rPr lang="en-US" sz="1800" dirty="0"/>
              <a:t> </a:t>
            </a:r>
            <a:r>
              <a:rPr lang="en-US" sz="1800" dirty="0" err="1"/>
              <a:t>ve</a:t>
            </a:r>
            <a:r>
              <a:rPr lang="en-US" sz="1800" dirty="0"/>
              <a:t> </a:t>
            </a:r>
            <a:r>
              <a:rPr lang="en-US" sz="1800" dirty="0" err="1"/>
              <a:t>istismarın</a:t>
            </a:r>
            <a:r>
              <a:rPr lang="en-US" sz="1800" dirty="0"/>
              <a:t> </a:t>
            </a:r>
            <a:r>
              <a:rPr lang="en-US" sz="1800" dirty="0" err="1"/>
              <a:t>Davranış</a:t>
            </a:r>
            <a:r>
              <a:rPr lang="en-US" sz="1800" dirty="0"/>
              <a:t> </a:t>
            </a:r>
            <a:r>
              <a:rPr lang="en-US" sz="1800" dirty="0" err="1"/>
              <a:t>Kuralları</a:t>
            </a:r>
            <a:r>
              <a:rPr lang="en-US" sz="1800" dirty="0"/>
              <a:t> </a:t>
            </a:r>
            <a:r>
              <a:rPr lang="en-US" sz="1800" dirty="0" err="1"/>
              <a:t>İlke</a:t>
            </a:r>
            <a:r>
              <a:rPr lang="en-US" sz="1800" dirty="0"/>
              <a:t> 1 - </a:t>
            </a:r>
            <a:r>
              <a:rPr lang="en-US" sz="1800" dirty="0" err="1"/>
              <a:t>İnsanlık</a:t>
            </a:r>
            <a:r>
              <a:rPr lang="en-US" sz="1800" dirty="0"/>
              <a:t> </a:t>
            </a:r>
            <a:r>
              <a:rPr lang="en-US" sz="1800" dirty="0" err="1"/>
              <a:t>kapsamında</a:t>
            </a:r>
            <a:r>
              <a:rPr lang="en-US" sz="1800" dirty="0"/>
              <a:t> </a:t>
            </a:r>
            <a:r>
              <a:rPr lang="en-US" sz="1800" dirty="0" err="1"/>
              <a:t>yer</a:t>
            </a:r>
            <a:r>
              <a:rPr lang="en-US" sz="1800" dirty="0"/>
              <a:t> </a:t>
            </a:r>
            <a:r>
              <a:rPr lang="en-US" sz="1800" dirty="0" err="1"/>
              <a:t>aldığını</a:t>
            </a:r>
            <a:r>
              <a:rPr lang="en-US" sz="1800" dirty="0"/>
              <a:t> </a:t>
            </a:r>
            <a:r>
              <a:rPr lang="en-US" sz="1800" dirty="0" err="1"/>
              <a:t>ve</a:t>
            </a:r>
            <a:r>
              <a:rPr lang="en-US" sz="1800" dirty="0"/>
              <a:t> hem ICRC </a:t>
            </a:r>
            <a:r>
              <a:rPr lang="en-US" sz="1800" dirty="0" err="1"/>
              <a:t>ve</a:t>
            </a:r>
            <a:r>
              <a:rPr lang="en-US" sz="1800" dirty="0"/>
              <a:t> </a:t>
            </a:r>
            <a:r>
              <a:rPr lang="en-US" sz="1800" dirty="0" err="1"/>
              <a:t>IFRC'nin</a:t>
            </a:r>
            <a:r>
              <a:rPr lang="en-US" sz="1800" dirty="0"/>
              <a:t> </a:t>
            </a:r>
            <a:r>
              <a:rPr lang="en-US" sz="1800" dirty="0" err="1"/>
              <a:t>özel</a:t>
            </a:r>
            <a:r>
              <a:rPr lang="en-US" sz="1800" dirty="0"/>
              <a:t> </a:t>
            </a:r>
            <a:r>
              <a:rPr lang="en-US" sz="1800" dirty="0" err="1"/>
              <a:t>kuruluş</a:t>
            </a:r>
            <a:r>
              <a:rPr lang="en-US" sz="1800" dirty="0"/>
              <a:t> </a:t>
            </a:r>
            <a:r>
              <a:rPr lang="en-US" sz="1800" dirty="0" err="1"/>
              <a:t>Davranış</a:t>
            </a:r>
            <a:r>
              <a:rPr lang="en-US" sz="1800" dirty="0"/>
              <a:t> </a:t>
            </a:r>
            <a:r>
              <a:rPr lang="en-US" sz="1800" dirty="0" err="1"/>
              <a:t>Kurallarında</a:t>
            </a:r>
            <a:r>
              <a:rPr lang="en-US" sz="1800" dirty="0"/>
              <a:t> hem de </a:t>
            </a:r>
            <a:r>
              <a:rPr lang="en-US" sz="1800" dirty="0" err="1"/>
              <a:t>kendi</a:t>
            </a:r>
            <a:r>
              <a:rPr lang="en-US" sz="1800" dirty="0"/>
              <a:t> </a:t>
            </a:r>
            <a:r>
              <a:rPr lang="en-US" sz="1800" dirty="0" err="1"/>
              <a:t>Davranış</a:t>
            </a:r>
            <a:r>
              <a:rPr lang="en-US" sz="1800" dirty="0"/>
              <a:t> </a:t>
            </a:r>
            <a:r>
              <a:rPr lang="en-US" sz="1800" dirty="0" err="1"/>
              <a:t>Kurallarını</a:t>
            </a:r>
            <a:r>
              <a:rPr lang="en-US" sz="1800" dirty="0"/>
              <a:t> </a:t>
            </a:r>
            <a:r>
              <a:rPr lang="en-US" sz="1800" dirty="0" err="1"/>
              <a:t>geliştirmiş</a:t>
            </a:r>
            <a:r>
              <a:rPr lang="en-US" sz="1800" dirty="0"/>
              <a:t> </a:t>
            </a:r>
            <a:r>
              <a:rPr lang="en-US" sz="1800" dirty="0" err="1"/>
              <a:t>olan</a:t>
            </a:r>
            <a:r>
              <a:rPr lang="en-US" sz="1800" dirty="0"/>
              <a:t> </a:t>
            </a:r>
            <a:r>
              <a:rPr lang="en-US" sz="1800" dirty="0" err="1"/>
              <a:t>çoğu</a:t>
            </a:r>
            <a:r>
              <a:rPr lang="en-US" sz="1800" dirty="0"/>
              <a:t> </a:t>
            </a:r>
            <a:r>
              <a:rPr lang="en-US" sz="1800" dirty="0" err="1"/>
              <a:t>Ulusal</a:t>
            </a:r>
            <a:r>
              <a:rPr lang="en-US" sz="1800" dirty="0"/>
              <a:t> </a:t>
            </a:r>
            <a:r>
              <a:rPr lang="en-US" sz="1800" dirty="0" err="1"/>
              <a:t>Dernekte</a:t>
            </a:r>
            <a:r>
              <a:rPr lang="en-US" sz="1800" dirty="0"/>
              <a:t> </a:t>
            </a:r>
            <a:r>
              <a:rPr lang="en-US" sz="1800" dirty="0" err="1"/>
              <a:t>açıkça</a:t>
            </a:r>
            <a:r>
              <a:rPr lang="en-US" sz="1800" dirty="0"/>
              <a:t> </a:t>
            </a:r>
            <a:r>
              <a:rPr lang="en-US" sz="1800" dirty="0" err="1"/>
              <a:t>yasaklandığını</a:t>
            </a:r>
            <a:r>
              <a:rPr lang="en-US" sz="1800" dirty="0"/>
              <a:t> </a:t>
            </a:r>
            <a:r>
              <a:rPr lang="en-US" sz="1800" dirty="0" err="1"/>
              <a:t>açıklayın</a:t>
            </a:r>
            <a:r>
              <a:rPr lang="en-US" sz="1800" dirty="0"/>
              <a:t>. </a:t>
            </a:r>
            <a:r>
              <a:rPr lang="en-US" sz="1800" dirty="0" err="1"/>
              <a:t>Eğer</a:t>
            </a:r>
            <a:r>
              <a:rPr lang="en-US" sz="1800" dirty="0"/>
              <a:t> </a:t>
            </a:r>
            <a:r>
              <a:rPr lang="en-US" sz="1800" dirty="0" err="1"/>
              <a:t>varsa</a:t>
            </a:r>
            <a:r>
              <a:rPr lang="en-US" sz="1800" dirty="0"/>
              <a:t>, </a:t>
            </a:r>
            <a:r>
              <a:rPr lang="en-US" sz="1800" dirty="0" err="1"/>
              <a:t>bu</a:t>
            </a:r>
            <a:r>
              <a:rPr lang="en-US" sz="1800" dirty="0"/>
              <a:t> </a:t>
            </a:r>
            <a:r>
              <a:rPr lang="en-US" sz="1800" dirty="0" err="1"/>
              <a:t>slaytı</a:t>
            </a:r>
            <a:r>
              <a:rPr lang="en-US" sz="1800" dirty="0"/>
              <a:t> </a:t>
            </a:r>
            <a:r>
              <a:rPr lang="en-US" sz="1800" dirty="0" err="1"/>
              <a:t>kendi</a:t>
            </a:r>
            <a:r>
              <a:rPr lang="en-US" sz="1800" dirty="0"/>
              <a:t> </a:t>
            </a:r>
            <a:r>
              <a:rPr lang="en-US" sz="1800" dirty="0" err="1"/>
              <a:t>kuruluşunuzun</a:t>
            </a:r>
            <a:r>
              <a:rPr lang="en-US" sz="1800" dirty="0"/>
              <a:t> </a:t>
            </a:r>
            <a:r>
              <a:rPr lang="en-US" sz="1800" dirty="0" err="1"/>
              <a:t>Davranış</a:t>
            </a:r>
            <a:r>
              <a:rPr lang="en-US" sz="1800" dirty="0"/>
              <a:t> </a:t>
            </a:r>
            <a:r>
              <a:rPr lang="en-US" sz="1800" dirty="0" err="1"/>
              <a:t>Kurallarına</a:t>
            </a:r>
            <a:r>
              <a:rPr lang="en-US" sz="1800" dirty="0"/>
              <a:t> </a:t>
            </a:r>
            <a:r>
              <a:rPr lang="en-US" sz="1800" dirty="0" err="1"/>
              <a:t>atıfta</a:t>
            </a:r>
            <a:r>
              <a:rPr lang="en-US" sz="1800" dirty="0"/>
              <a:t> </a:t>
            </a:r>
            <a:r>
              <a:rPr lang="en-US" sz="1800" dirty="0" err="1"/>
              <a:t>bulunmak</a:t>
            </a:r>
            <a:r>
              <a:rPr lang="en-US" sz="1800" dirty="0"/>
              <a:t> </a:t>
            </a:r>
            <a:r>
              <a:rPr lang="en-US" sz="1800" dirty="0" err="1"/>
              <a:t>için</a:t>
            </a:r>
            <a:r>
              <a:rPr lang="en-US" sz="1800" dirty="0"/>
              <a:t> </a:t>
            </a:r>
            <a:r>
              <a:rPr lang="en-US" sz="1800" dirty="0" err="1"/>
              <a:t>kullanabilirsiniz</a:t>
            </a:r>
            <a:r>
              <a:rPr lang="en-US" sz="1800" dirty="0"/>
              <a:t>.</a:t>
            </a:r>
            <a:endParaRPr lang="tr-TR" sz="1800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US" sz="1800" b="1" dirty="0">
              <a:solidFill>
                <a:srgbClr val="FF0000"/>
              </a:solidFill>
            </a:endParaRPr>
          </a:p>
          <a:p>
            <a:r>
              <a:rPr lang="en-US" dirty="0"/>
              <a:t>Basit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ifadeyle</a:t>
            </a:r>
            <a:r>
              <a:rPr lang="en-US" dirty="0"/>
              <a:t> - </a:t>
            </a:r>
            <a:r>
              <a:rPr lang="en-US" dirty="0" err="1"/>
              <a:t>kurallar</a:t>
            </a:r>
            <a:r>
              <a:rPr lang="en-US" dirty="0"/>
              <a:t> </a:t>
            </a:r>
            <a:r>
              <a:rPr lang="en-US" dirty="0" err="1"/>
              <a:t>şunlardır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3174689-BECC-4390-B3B9-306A17FD432A}" type="slidenum">
              <a:rPr lang="en-US" altLang="ru-RU" smtClean="0"/>
              <a:pPr>
                <a:defRPr/>
              </a:pPr>
              <a:t>20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4536157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sz="1800" b="1" dirty="0"/>
              <a:t>KONUŞMACILARIN NOTLARI</a:t>
            </a:r>
            <a:r>
              <a:rPr lang="en-US" sz="1800" b="1" dirty="0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 </a:t>
            </a:r>
            <a:r>
              <a:rPr lang="en-US" sz="1800" dirty="0" err="1"/>
              <a:t>Kuruluşunuzun</a:t>
            </a:r>
            <a:r>
              <a:rPr lang="en-US" sz="1800" dirty="0"/>
              <a:t> </a:t>
            </a:r>
            <a:r>
              <a:rPr lang="en-US" sz="1800" dirty="0" err="1"/>
              <a:t>çocukların</a:t>
            </a:r>
            <a:r>
              <a:rPr lang="en-US" sz="1800" dirty="0"/>
              <a:t> </a:t>
            </a:r>
            <a:r>
              <a:rPr lang="en-US" sz="1800" dirty="0" err="1"/>
              <a:t>korunmasına</a:t>
            </a:r>
            <a:r>
              <a:rPr lang="en-US" sz="1800" dirty="0"/>
              <a:t> </a:t>
            </a:r>
            <a:r>
              <a:rPr lang="en-US" sz="1800" dirty="0" err="1"/>
              <a:t>ilişkin</a:t>
            </a:r>
            <a:r>
              <a:rPr lang="en-US" sz="1800" dirty="0"/>
              <a:t> </a:t>
            </a:r>
            <a:r>
              <a:rPr lang="en-US" sz="1800" dirty="0" err="1"/>
              <a:t>bir</a:t>
            </a:r>
            <a:r>
              <a:rPr lang="en-US" sz="1800" dirty="0"/>
              <a:t> </a:t>
            </a:r>
            <a:r>
              <a:rPr lang="en-US" sz="1800" dirty="0" err="1"/>
              <a:t>politikası</a:t>
            </a:r>
            <a:r>
              <a:rPr lang="en-US" sz="1800" dirty="0"/>
              <a:t> </a:t>
            </a:r>
            <a:r>
              <a:rPr lang="en-US" sz="1800" dirty="0" err="1"/>
              <a:t>varsa</a:t>
            </a:r>
            <a:r>
              <a:rPr lang="en-US" sz="1800" dirty="0"/>
              <a:t>, </a:t>
            </a:r>
            <a:r>
              <a:rPr lang="en-US" sz="1800" dirty="0" err="1"/>
              <a:t>buraya</a:t>
            </a:r>
            <a:r>
              <a:rPr lang="en-US" sz="1800" dirty="0"/>
              <a:t> </a:t>
            </a:r>
            <a:r>
              <a:rPr lang="en-US" sz="1800" dirty="0" err="1"/>
              <a:t>daha</a:t>
            </a:r>
            <a:r>
              <a:rPr lang="en-US" sz="1800" dirty="0"/>
              <a:t> </a:t>
            </a:r>
            <a:r>
              <a:rPr lang="en-US" sz="1800" dirty="0" err="1"/>
              <a:t>fazla</a:t>
            </a:r>
            <a:r>
              <a:rPr lang="en-US" sz="1800" dirty="0"/>
              <a:t> </a:t>
            </a:r>
            <a:r>
              <a:rPr lang="en-US" sz="1800" dirty="0" err="1"/>
              <a:t>bilgi</a:t>
            </a:r>
            <a:r>
              <a:rPr lang="en-US" sz="1800" dirty="0"/>
              <a:t> </a:t>
            </a:r>
            <a:r>
              <a:rPr lang="en-US" sz="1800" dirty="0" err="1"/>
              <a:t>ekleyebilirsiniz</a:t>
            </a:r>
            <a:endParaRPr lang="tr-TR" sz="1800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US" sz="1800" b="1" dirty="0">
              <a:solidFill>
                <a:srgbClr val="FF0000"/>
              </a:solidFill>
            </a:endParaRPr>
          </a:p>
          <a:p>
            <a:pPr marL="342900" lvl="0" indent="-342900">
              <a:spcAft>
                <a:spcPts val="12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1800" dirty="0" err="1"/>
              <a:t>Kısacası</a:t>
            </a:r>
            <a:r>
              <a:rPr lang="en-US" sz="1800" dirty="0"/>
              <a:t>, </a:t>
            </a:r>
            <a:r>
              <a:rPr lang="en-US" sz="1800" dirty="0" err="1"/>
              <a:t>çocuklar</a:t>
            </a:r>
            <a:r>
              <a:rPr lang="en-US" sz="1800" dirty="0"/>
              <a:t> </a:t>
            </a:r>
            <a:r>
              <a:rPr lang="en-US" sz="1800" dirty="0" err="1"/>
              <a:t>ve</a:t>
            </a:r>
            <a:r>
              <a:rPr lang="en-US" sz="1800" dirty="0"/>
              <a:t> </a:t>
            </a:r>
            <a:r>
              <a:rPr lang="en-US" sz="1800" dirty="0" err="1"/>
              <a:t>cinsel</a:t>
            </a:r>
            <a:r>
              <a:rPr lang="en-US" sz="1800" dirty="0"/>
              <a:t> </a:t>
            </a:r>
            <a:r>
              <a:rPr lang="en-US" sz="1800" dirty="0" err="1"/>
              <a:t>sömürü</a:t>
            </a:r>
            <a:r>
              <a:rPr lang="en-US" sz="1800" dirty="0"/>
              <a:t> </a:t>
            </a:r>
            <a:r>
              <a:rPr lang="en-US" sz="1800" dirty="0" err="1"/>
              <a:t>ve</a:t>
            </a:r>
            <a:r>
              <a:rPr lang="en-US" sz="1800" dirty="0"/>
              <a:t> </a:t>
            </a:r>
            <a:r>
              <a:rPr lang="en-US" sz="1800" dirty="0" err="1"/>
              <a:t>istismarla</a:t>
            </a:r>
            <a:r>
              <a:rPr lang="en-US" sz="1800" dirty="0"/>
              <a:t> </a:t>
            </a:r>
            <a:r>
              <a:rPr lang="en-US" sz="1800" dirty="0" err="1"/>
              <a:t>ilgili</a:t>
            </a:r>
            <a:r>
              <a:rPr lang="en-US" sz="1800" dirty="0"/>
              <a:t> </a:t>
            </a:r>
            <a:r>
              <a:rPr lang="en-US" sz="1800" dirty="0" err="1"/>
              <a:t>kurallar</a:t>
            </a:r>
            <a:endParaRPr lang="en-US" sz="18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3174689-BECC-4390-B3B9-306A17FD432A}" type="slidenum">
              <a:rPr lang="en-US" altLang="ru-RU" smtClean="0"/>
              <a:pPr>
                <a:defRPr/>
              </a:pPr>
              <a:t>21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2866134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 b="1" dirty="0"/>
              <a:t>KONUŞMACILARIN NOTLARI</a:t>
            </a:r>
            <a:endParaRPr lang="tr-TR" sz="1800" b="1" dirty="0"/>
          </a:p>
          <a:p>
            <a:pPr>
              <a:spcAft>
                <a:spcPts val="600"/>
              </a:spcAft>
            </a:pPr>
            <a:endParaRPr lang="en-US" sz="1800" b="1" dirty="0">
              <a:solidFill>
                <a:srgbClr val="FF0000"/>
              </a:solidFill>
            </a:endParaRPr>
          </a:p>
          <a:p>
            <a:pPr marL="342900" lvl="0" indent="-342900">
              <a:spcAft>
                <a:spcPts val="12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1800" dirty="0" err="1"/>
              <a:t>Durun</a:t>
            </a:r>
            <a:r>
              <a:rPr lang="en-US" sz="1800" dirty="0"/>
              <a:t> </a:t>
            </a:r>
            <a:r>
              <a:rPr lang="en-US" sz="1800" dirty="0" err="1"/>
              <a:t>ve</a:t>
            </a:r>
            <a:r>
              <a:rPr lang="en-US" sz="1800" dirty="0"/>
              <a:t> </a:t>
            </a:r>
            <a:r>
              <a:rPr lang="en-US" sz="1800" dirty="0" err="1"/>
              <a:t>katılımcılarla</a:t>
            </a:r>
            <a:r>
              <a:rPr lang="en-US" sz="1800" dirty="0"/>
              <a:t> </a:t>
            </a:r>
            <a:r>
              <a:rPr lang="en-US" sz="1800" dirty="0" err="1"/>
              <a:t>tartışın</a:t>
            </a:r>
            <a:r>
              <a:rPr lang="en-US" sz="1800" dirty="0"/>
              <a:t>. </a:t>
            </a:r>
            <a:r>
              <a:rPr lang="en-US" sz="1800" dirty="0" err="1"/>
              <a:t>Ya</a:t>
            </a:r>
            <a:r>
              <a:rPr lang="en-US" sz="1800" dirty="0"/>
              <a:t> </a:t>
            </a:r>
            <a:r>
              <a:rPr lang="en-US" sz="1800" dirty="0" err="1"/>
              <a:t>küçük</a:t>
            </a:r>
            <a:r>
              <a:rPr lang="en-US" sz="1800" dirty="0"/>
              <a:t> </a:t>
            </a:r>
            <a:r>
              <a:rPr lang="en-US" sz="1800" dirty="0" err="1"/>
              <a:t>bir</a:t>
            </a:r>
            <a:r>
              <a:rPr lang="en-US" sz="1800" dirty="0"/>
              <a:t> </a:t>
            </a:r>
            <a:r>
              <a:rPr lang="en-US" sz="1800" dirty="0" err="1"/>
              <a:t>grup</a:t>
            </a:r>
            <a:r>
              <a:rPr lang="en-US" sz="1800" dirty="0"/>
              <a:t> </a:t>
            </a:r>
            <a:r>
              <a:rPr lang="en-US" sz="1800" dirty="0" err="1"/>
              <a:t>halinde</a:t>
            </a:r>
            <a:r>
              <a:rPr lang="en-US" sz="1800" dirty="0"/>
              <a:t> </a:t>
            </a:r>
            <a:r>
              <a:rPr lang="en-US" sz="1800" dirty="0" err="1"/>
              <a:t>ya</a:t>
            </a:r>
            <a:r>
              <a:rPr lang="en-US" sz="1800" dirty="0"/>
              <a:t> da </a:t>
            </a:r>
            <a:r>
              <a:rPr lang="en-US" sz="1800" dirty="0" err="1"/>
              <a:t>çok</a:t>
            </a:r>
            <a:r>
              <a:rPr lang="en-US" sz="1800" dirty="0"/>
              <a:t> </a:t>
            </a:r>
            <a:r>
              <a:rPr lang="en-US" sz="1800" dirty="0" err="1"/>
              <a:t>sayıda</a:t>
            </a:r>
            <a:r>
              <a:rPr lang="en-US" sz="1800" dirty="0"/>
              <a:t> </a:t>
            </a:r>
            <a:r>
              <a:rPr lang="en-US" sz="1800" dirty="0" err="1"/>
              <a:t>kişi</a:t>
            </a:r>
            <a:r>
              <a:rPr lang="en-US" sz="1800" dirty="0"/>
              <a:t> </a:t>
            </a:r>
            <a:r>
              <a:rPr lang="en-US" sz="1800" dirty="0" err="1"/>
              <a:t>varsa</a:t>
            </a:r>
            <a:r>
              <a:rPr lang="en-US" sz="1800" dirty="0"/>
              <a:t> </a:t>
            </a:r>
            <a:r>
              <a:rPr lang="en-US" sz="1800" dirty="0" err="1"/>
              <a:t>onları</a:t>
            </a:r>
            <a:r>
              <a:rPr lang="en-US" sz="1800" dirty="0"/>
              <a:t> 3-4 </a:t>
            </a:r>
            <a:r>
              <a:rPr lang="en-US" sz="1800" dirty="0" err="1"/>
              <a:t>kişilik</a:t>
            </a:r>
            <a:r>
              <a:rPr lang="en-US" sz="1800" dirty="0"/>
              <a:t> </a:t>
            </a:r>
            <a:r>
              <a:rPr lang="en-US" sz="1800" dirty="0" err="1"/>
              <a:t>daha</a:t>
            </a:r>
            <a:r>
              <a:rPr lang="en-US" sz="1800" dirty="0"/>
              <a:t> </a:t>
            </a:r>
            <a:r>
              <a:rPr lang="en-US" sz="1800" dirty="0" err="1"/>
              <a:t>küçük</a:t>
            </a:r>
            <a:r>
              <a:rPr lang="en-US" sz="1800" dirty="0"/>
              <a:t> </a:t>
            </a:r>
            <a:r>
              <a:rPr lang="en-US" sz="1800" dirty="0" err="1"/>
              <a:t>gruplara</a:t>
            </a:r>
            <a:r>
              <a:rPr lang="en-US" sz="1800" dirty="0"/>
              <a:t> </a:t>
            </a:r>
            <a:r>
              <a:rPr lang="en-US" sz="1800" dirty="0" err="1"/>
              <a:t>ayırın</a:t>
            </a:r>
            <a:r>
              <a:rPr lang="en-US" sz="1800" dirty="0"/>
              <a:t>.</a:t>
            </a:r>
            <a:endParaRPr lang="tr-TR" sz="1800" dirty="0"/>
          </a:p>
          <a:p>
            <a:pPr marL="342900" lvl="0" indent="-342900">
              <a:spcAft>
                <a:spcPts val="12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dirty="0" err="1"/>
              <a:t>Konuşma</a:t>
            </a:r>
            <a:r>
              <a:rPr lang="en-US" dirty="0"/>
              <a:t> </a:t>
            </a:r>
            <a:r>
              <a:rPr lang="en-US" dirty="0" err="1"/>
              <a:t>başlıkları</a:t>
            </a:r>
            <a:endParaRPr lang="en-US" dirty="0"/>
          </a:p>
          <a:p>
            <a:r>
              <a:rPr lang="en-US" dirty="0" err="1"/>
              <a:t>Topluluklar</a:t>
            </a:r>
            <a:r>
              <a:rPr lang="en-US" dirty="0"/>
              <a:t> </a:t>
            </a:r>
            <a:r>
              <a:rPr lang="en-US" dirty="0" err="1"/>
              <a:t>üzerindeki</a:t>
            </a:r>
            <a:r>
              <a:rPr lang="en-US" dirty="0"/>
              <a:t> </a:t>
            </a:r>
            <a:r>
              <a:rPr lang="en-US" dirty="0" err="1"/>
              <a:t>etki</a:t>
            </a:r>
            <a:endParaRPr lang="tr-TR" dirty="0"/>
          </a:p>
          <a:p>
            <a:r>
              <a:rPr lang="en-US" dirty="0" err="1"/>
              <a:t>Tacize</a:t>
            </a:r>
            <a:r>
              <a:rPr lang="en-US" dirty="0"/>
              <a:t> </a:t>
            </a:r>
            <a:r>
              <a:rPr lang="en-US" dirty="0" err="1"/>
              <a:t>uğrayan</a:t>
            </a:r>
            <a:r>
              <a:rPr lang="en-US" dirty="0"/>
              <a:t> </a:t>
            </a:r>
            <a:r>
              <a:rPr lang="en-US" dirty="0" err="1"/>
              <a:t>kişi</a:t>
            </a:r>
            <a:r>
              <a:rPr lang="en-US" dirty="0"/>
              <a:t> </a:t>
            </a:r>
            <a:r>
              <a:rPr lang="en-US" dirty="0" err="1"/>
              <a:t>üzerinde</a:t>
            </a:r>
            <a:r>
              <a:rPr lang="en-US" dirty="0"/>
              <a:t> - </a:t>
            </a:r>
            <a:r>
              <a:rPr lang="en-US" dirty="0" err="1"/>
              <a:t>travma</a:t>
            </a:r>
            <a:r>
              <a:rPr lang="en-US" dirty="0"/>
              <a:t>, </a:t>
            </a:r>
            <a:r>
              <a:rPr lang="en-US" dirty="0" err="1"/>
              <a:t>damgalanma</a:t>
            </a:r>
            <a:r>
              <a:rPr lang="en-US" dirty="0"/>
              <a:t>, </a:t>
            </a:r>
            <a:r>
              <a:rPr lang="en-US" dirty="0" err="1"/>
              <a:t>güvensizlik</a:t>
            </a:r>
            <a:r>
              <a:rPr lang="en-US" dirty="0"/>
              <a:t>, </a:t>
            </a:r>
            <a:r>
              <a:rPr lang="en-US" dirty="0" err="1"/>
              <a:t>ruh</a:t>
            </a:r>
            <a:r>
              <a:rPr lang="en-US" dirty="0"/>
              <a:t> </a:t>
            </a:r>
            <a:r>
              <a:rPr lang="en-US" dirty="0" err="1"/>
              <a:t>sağlığı</a:t>
            </a:r>
            <a:r>
              <a:rPr lang="en-US" dirty="0"/>
              <a:t> </a:t>
            </a:r>
            <a:r>
              <a:rPr lang="en-US" dirty="0" err="1"/>
              <a:t>bozukluğu</a:t>
            </a:r>
            <a:r>
              <a:rPr lang="en-US" dirty="0"/>
              <a:t>, </a:t>
            </a:r>
            <a:r>
              <a:rPr lang="en-US" dirty="0" err="1"/>
              <a:t>fiziksel</a:t>
            </a:r>
            <a:r>
              <a:rPr lang="en-US" dirty="0"/>
              <a:t> </a:t>
            </a:r>
            <a:r>
              <a:rPr lang="en-US" dirty="0" err="1"/>
              <a:t>sağlık</a:t>
            </a:r>
            <a:r>
              <a:rPr lang="en-US" dirty="0"/>
              <a:t> </a:t>
            </a:r>
            <a:r>
              <a:rPr lang="en-US" dirty="0" err="1"/>
              <a:t>bozukluğu</a:t>
            </a:r>
            <a:r>
              <a:rPr lang="en-US" dirty="0"/>
              <a:t>, </a:t>
            </a:r>
            <a:r>
              <a:rPr lang="en-US" dirty="0" err="1"/>
              <a:t>hamilelik</a:t>
            </a:r>
            <a:r>
              <a:rPr lang="en-US" dirty="0"/>
              <a:t>, </a:t>
            </a:r>
            <a:r>
              <a:rPr lang="en-US" dirty="0" err="1"/>
              <a:t>Ulusal</a:t>
            </a:r>
            <a:r>
              <a:rPr lang="en-US" dirty="0"/>
              <a:t> </a:t>
            </a:r>
            <a:r>
              <a:rPr lang="en-US" dirty="0" err="1"/>
              <a:t>Derneğe</a:t>
            </a:r>
            <a:r>
              <a:rPr lang="en-US" dirty="0"/>
              <a:t> </a:t>
            </a:r>
            <a:r>
              <a:rPr lang="en-US" dirty="0" err="1"/>
              <a:t>güven</a:t>
            </a:r>
            <a:r>
              <a:rPr lang="en-US" dirty="0"/>
              <a:t> </a:t>
            </a:r>
            <a:r>
              <a:rPr lang="en-US" dirty="0" err="1"/>
              <a:t>eksikliği</a:t>
            </a:r>
            <a:r>
              <a:rPr lang="en-US" dirty="0"/>
              <a:t> </a:t>
            </a:r>
            <a:r>
              <a:rPr lang="en-US" dirty="0" err="1"/>
              <a:t>nedeniyle</a:t>
            </a:r>
            <a:r>
              <a:rPr lang="en-US" dirty="0"/>
              <a:t> </a:t>
            </a:r>
            <a:r>
              <a:rPr lang="en-US" dirty="0" err="1"/>
              <a:t>ihtiyaç</a:t>
            </a:r>
            <a:r>
              <a:rPr lang="en-US" dirty="0"/>
              <a:t> </a:t>
            </a:r>
            <a:r>
              <a:rPr lang="en-US" dirty="0" err="1"/>
              <a:t>duyulduğunda</a:t>
            </a:r>
            <a:r>
              <a:rPr lang="en-US" dirty="0"/>
              <a:t> </a:t>
            </a:r>
            <a:r>
              <a:rPr lang="en-US" dirty="0" err="1"/>
              <a:t>başka</a:t>
            </a:r>
            <a:r>
              <a:rPr lang="en-US" dirty="0"/>
              <a:t> </a:t>
            </a:r>
            <a:r>
              <a:rPr lang="en-US" dirty="0" err="1"/>
              <a:t>destek</a:t>
            </a:r>
            <a:r>
              <a:rPr lang="en-US" dirty="0"/>
              <a:t> </a:t>
            </a:r>
            <a:r>
              <a:rPr lang="en-US" dirty="0" err="1"/>
              <a:t>arayışına</a:t>
            </a:r>
            <a:r>
              <a:rPr lang="en-US" dirty="0"/>
              <a:t> </a:t>
            </a:r>
            <a:r>
              <a:rPr lang="en-US" dirty="0" err="1"/>
              <a:t>girmeyebilir</a:t>
            </a:r>
            <a:endParaRPr lang="en-US" dirty="0"/>
          </a:p>
          <a:p>
            <a:pPr marL="342900" indent="-342900">
              <a:buFontTx/>
              <a:buChar char="-"/>
            </a:pPr>
            <a:r>
              <a:rPr lang="en-US" dirty="0" err="1"/>
              <a:t>Topluluklarla</a:t>
            </a:r>
            <a:r>
              <a:rPr lang="en-US" dirty="0"/>
              <a:t> </a:t>
            </a:r>
            <a:r>
              <a:rPr lang="en-US" dirty="0" err="1"/>
              <a:t>ilişkilerimiz</a:t>
            </a:r>
            <a:r>
              <a:rPr lang="en-US" dirty="0"/>
              <a:t> </a:t>
            </a:r>
            <a:r>
              <a:rPr lang="en-US" dirty="0" err="1"/>
              <a:t>üzerine</a:t>
            </a:r>
            <a:r>
              <a:rPr lang="en-US" dirty="0"/>
              <a:t> - </a:t>
            </a:r>
            <a:r>
              <a:rPr lang="en-US" dirty="0" err="1"/>
              <a:t>kırılan</a:t>
            </a:r>
            <a:r>
              <a:rPr lang="en-US" dirty="0"/>
              <a:t> </a:t>
            </a:r>
            <a:r>
              <a:rPr lang="en-US" dirty="0" err="1"/>
              <a:t>güven</a:t>
            </a:r>
            <a:r>
              <a:rPr lang="en-US" dirty="0"/>
              <a:t>, </a:t>
            </a:r>
            <a:r>
              <a:rPr lang="en-US" dirty="0" err="1"/>
              <a:t>zedelenen</a:t>
            </a:r>
            <a:r>
              <a:rPr lang="en-US" dirty="0"/>
              <a:t> </a:t>
            </a:r>
            <a:r>
              <a:rPr lang="en-US" dirty="0" err="1"/>
              <a:t>itibar</a:t>
            </a:r>
            <a:r>
              <a:rPr lang="en-US" dirty="0"/>
              <a:t>, </a:t>
            </a:r>
            <a:r>
              <a:rPr lang="en-US" dirty="0" err="1"/>
              <a:t>düşmanlık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güvenlik</a:t>
            </a:r>
            <a:r>
              <a:rPr lang="en-US" dirty="0"/>
              <a:t> </a:t>
            </a:r>
            <a:r>
              <a:rPr lang="en-US" dirty="0" err="1"/>
              <a:t>tehditleri</a:t>
            </a:r>
            <a:r>
              <a:rPr lang="en-US" dirty="0"/>
              <a:t>, </a:t>
            </a:r>
            <a:r>
              <a:rPr lang="en-US" dirty="0" err="1"/>
              <a:t>erişim</a:t>
            </a:r>
            <a:r>
              <a:rPr lang="en-US" dirty="0"/>
              <a:t> </a:t>
            </a:r>
            <a:r>
              <a:rPr lang="en-US" dirty="0" err="1"/>
              <a:t>kaybı</a:t>
            </a:r>
            <a:endParaRPr lang="en-US" dirty="0"/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en-US" dirty="0" err="1"/>
              <a:t>Kurallar</a:t>
            </a:r>
            <a:r>
              <a:rPr lang="en-US" dirty="0"/>
              <a:t> </a:t>
            </a:r>
            <a:r>
              <a:rPr lang="en-US" dirty="0" err="1"/>
              <a:t>katıdır</a:t>
            </a:r>
            <a:r>
              <a:rPr lang="en-US" dirty="0"/>
              <a:t> </a:t>
            </a:r>
            <a:r>
              <a:rPr lang="en-US" dirty="0" err="1"/>
              <a:t>çünkü</a:t>
            </a:r>
            <a:r>
              <a:rPr lang="en-US" dirty="0"/>
              <a:t> </a:t>
            </a:r>
            <a:r>
              <a:rPr lang="en-US" dirty="0" err="1"/>
              <a:t>bu</a:t>
            </a:r>
            <a:r>
              <a:rPr lang="en-US" dirty="0"/>
              <a:t>, </a:t>
            </a:r>
            <a:r>
              <a:rPr lang="en-US" dirty="0" err="1"/>
              <a:t>etkili</a:t>
            </a:r>
            <a:r>
              <a:rPr lang="en-US" dirty="0"/>
              <a:t> </a:t>
            </a:r>
            <a:r>
              <a:rPr lang="en-US" dirty="0" err="1"/>
              <a:t>programlar</a:t>
            </a:r>
            <a:r>
              <a:rPr lang="en-US" dirty="0"/>
              <a:t> </a:t>
            </a:r>
            <a:r>
              <a:rPr lang="en-US" dirty="0" err="1"/>
              <a:t>veya</a:t>
            </a:r>
            <a:r>
              <a:rPr lang="en-US" dirty="0"/>
              <a:t> </a:t>
            </a:r>
            <a:r>
              <a:rPr lang="en-US" dirty="0" err="1"/>
              <a:t>yanıtlar</a:t>
            </a:r>
            <a:r>
              <a:rPr lang="en-US" dirty="0"/>
              <a:t> </a:t>
            </a:r>
            <a:r>
              <a:rPr lang="en-US" dirty="0" err="1"/>
              <a:t>sunamayacağımız</a:t>
            </a:r>
            <a:r>
              <a:rPr lang="en-US" dirty="0"/>
              <a:t>, </a:t>
            </a:r>
            <a:r>
              <a:rPr lang="en-US" dirty="0" err="1"/>
              <a:t>hedeflerimize</a:t>
            </a:r>
            <a:r>
              <a:rPr lang="en-US" dirty="0"/>
              <a:t> </a:t>
            </a:r>
            <a:r>
              <a:rPr lang="en-US" dirty="0" err="1"/>
              <a:t>ulaşamayacağımız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temel</a:t>
            </a:r>
            <a:r>
              <a:rPr lang="en-US" dirty="0"/>
              <a:t> </a:t>
            </a:r>
            <a:r>
              <a:rPr lang="en-US" dirty="0" err="1"/>
              <a:t>ilkeyi</a:t>
            </a:r>
            <a:r>
              <a:rPr lang="en-US" dirty="0"/>
              <a:t> </a:t>
            </a:r>
            <a:r>
              <a:rPr lang="en-US" dirty="0" err="1"/>
              <a:t>koruyamayacağımız</a:t>
            </a:r>
            <a:r>
              <a:rPr lang="en-US" dirty="0"/>
              <a:t> </a:t>
            </a:r>
            <a:r>
              <a:rPr lang="en-US" dirty="0" err="1"/>
              <a:t>anlamına</a:t>
            </a:r>
            <a:r>
              <a:rPr lang="en-US" dirty="0"/>
              <a:t> </a:t>
            </a:r>
            <a:r>
              <a:rPr lang="en-US" dirty="0" err="1"/>
              <a:t>gelir</a:t>
            </a:r>
            <a:endParaRPr lang="en-US" dirty="0"/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en-US" dirty="0" err="1"/>
              <a:t>Bilgilendirilen</a:t>
            </a:r>
            <a:r>
              <a:rPr lang="en-US" dirty="0"/>
              <a:t> </a:t>
            </a:r>
            <a:r>
              <a:rPr lang="en-US" dirty="0" err="1"/>
              <a:t>kişi</a:t>
            </a:r>
            <a:r>
              <a:rPr lang="en-US" dirty="0"/>
              <a:t> </a:t>
            </a:r>
            <a:r>
              <a:rPr lang="en-US" dirty="0" err="1"/>
              <a:t>kuralların</a:t>
            </a:r>
            <a:r>
              <a:rPr lang="en-US" dirty="0"/>
              <a:t> </a:t>
            </a:r>
            <a:r>
              <a:rPr lang="en-US" dirty="0" err="1"/>
              <a:t>çok</a:t>
            </a:r>
            <a:r>
              <a:rPr lang="en-US" dirty="0"/>
              <a:t> </a:t>
            </a:r>
            <a:r>
              <a:rPr lang="en-US" dirty="0" err="1"/>
              <a:t>katı</a:t>
            </a:r>
            <a:r>
              <a:rPr lang="en-US" dirty="0"/>
              <a:t> </a:t>
            </a:r>
            <a:r>
              <a:rPr lang="en-US" dirty="0" err="1"/>
              <a:t>olduğunu</a:t>
            </a:r>
            <a:r>
              <a:rPr lang="en-US" dirty="0"/>
              <a:t> </a:t>
            </a:r>
            <a:r>
              <a:rPr lang="en-US" dirty="0" err="1"/>
              <a:t>düşünüyorsa</a:t>
            </a:r>
            <a:r>
              <a:rPr lang="en-US" dirty="0"/>
              <a:t>, </a:t>
            </a:r>
            <a:r>
              <a:rPr lang="en-US" dirty="0" err="1"/>
              <a:t>neden</a:t>
            </a:r>
            <a:r>
              <a:rPr lang="en-US" dirty="0"/>
              <a:t> </a:t>
            </a:r>
            <a:r>
              <a:rPr lang="en-US" dirty="0" err="1"/>
              <a:t>böyle</a:t>
            </a:r>
            <a:r>
              <a:rPr lang="en-US" dirty="0"/>
              <a:t> </a:t>
            </a:r>
            <a:r>
              <a:rPr lang="en-US" dirty="0" err="1"/>
              <a:t>düşündüğünü</a:t>
            </a:r>
            <a:r>
              <a:rPr lang="en-US" dirty="0"/>
              <a:t> </a:t>
            </a:r>
            <a:r>
              <a:rPr lang="en-US" dirty="0" err="1"/>
              <a:t>tartışın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diğerlerinden</a:t>
            </a:r>
            <a:r>
              <a:rPr lang="en-US" dirty="0"/>
              <a:t> de </a:t>
            </a:r>
            <a:r>
              <a:rPr lang="en-US" dirty="0" err="1"/>
              <a:t>tartışmaya</a:t>
            </a:r>
            <a:r>
              <a:rPr lang="en-US" dirty="0"/>
              <a:t> </a:t>
            </a:r>
            <a:r>
              <a:rPr lang="en-US" dirty="0" err="1"/>
              <a:t>katılmalarını</a:t>
            </a:r>
            <a:r>
              <a:rPr lang="en-US" dirty="0"/>
              <a:t> </a:t>
            </a:r>
            <a:r>
              <a:rPr lang="en-US" dirty="0" err="1"/>
              <a:t>isteyin</a:t>
            </a:r>
            <a:endParaRPr lang="en-US" dirty="0"/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en-US" dirty="0" err="1"/>
              <a:t>Nihayetinde</a:t>
            </a:r>
            <a:r>
              <a:rPr lang="en-US" dirty="0"/>
              <a:t> </a:t>
            </a:r>
            <a:r>
              <a:rPr lang="en-US" dirty="0" err="1"/>
              <a:t>Kızılhaç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Kızılay</a:t>
            </a:r>
            <a:r>
              <a:rPr lang="en-US" dirty="0"/>
              <a:t> </a:t>
            </a:r>
            <a:r>
              <a:rPr lang="en-US" dirty="0" err="1"/>
              <a:t>için</a:t>
            </a:r>
            <a:r>
              <a:rPr lang="en-US" dirty="0"/>
              <a:t> </a:t>
            </a:r>
            <a:r>
              <a:rPr lang="en-US" dirty="0" err="1"/>
              <a:t>çalışmanın</a:t>
            </a:r>
            <a:r>
              <a:rPr lang="en-US" dirty="0"/>
              <a:t> </a:t>
            </a:r>
            <a:r>
              <a:rPr lang="en-US" dirty="0" err="1"/>
              <a:t>kuralları</a:t>
            </a:r>
            <a:r>
              <a:rPr lang="en-US" dirty="0"/>
              <a:t> </a:t>
            </a:r>
            <a:r>
              <a:rPr lang="en-US" dirty="0" err="1"/>
              <a:t>bunlardır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eğer</a:t>
            </a:r>
            <a:r>
              <a:rPr lang="en-US" dirty="0"/>
              <a:t> </a:t>
            </a:r>
            <a:r>
              <a:rPr lang="en-US" dirty="0" err="1"/>
              <a:t>birisi</a:t>
            </a:r>
            <a:r>
              <a:rPr lang="en-US" dirty="0"/>
              <a:t> </a:t>
            </a:r>
            <a:r>
              <a:rPr lang="en-US" dirty="0" err="1"/>
              <a:t>gerçekten</a:t>
            </a:r>
            <a:r>
              <a:rPr lang="en-US" dirty="0"/>
              <a:t> </a:t>
            </a:r>
            <a:r>
              <a:rPr lang="en-US" dirty="0" err="1"/>
              <a:t>aynı</a:t>
            </a:r>
            <a:r>
              <a:rPr lang="en-US" dirty="0"/>
              <a:t> </a:t>
            </a:r>
            <a:r>
              <a:rPr lang="en-US" dirty="0" err="1"/>
              <a:t>fikirde</a:t>
            </a:r>
            <a:r>
              <a:rPr lang="en-US" dirty="0"/>
              <a:t> </a:t>
            </a:r>
            <a:r>
              <a:rPr lang="en-US" dirty="0" err="1"/>
              <a:t>değilse</a:t>
            </a:r>
            <a:r>
              <a:rPr lang="en-US" dirty="0"/>
              <a:t>, </a:t>
            </a:r>
            <a:r>
              <a:rPr lang="en-US" dirty="0" err="1"/>
              <a:t>başka</a:t>
            </a:r>
            <a:r>
              <a:rPr lang="en-US" dirty="0"/>
              <a:t> </a:t>
            </a:r>
            <a:r>
              <a:rPr lang="en-US" dirty="0" err="1"/>
              <a:t>biri</a:t>
            </a:r>
            <a:r>
              <a:rPr lang="en-US" dirty="0"/>
              <a:t> </a:t>
            </a:r>
            <a:r>
              <a:rPr lang="en-US" dirty="0" err="1"/>
              <a:t>için</a:t>
            </a:r>
            <a:r>
              <a:rPr lang="en-US" dirty="0"/>
              <a:t> </a:t>
            </a:r>
            <a:r>
              <a:rPr lang="en-US" dirty="0" err="1"/>
              <a:t>çalışmalıdır</a:t>
            </a:r>
            <a:endParaRPr lang="tr-TR" dirty="0"/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endParaRPr lang="en-US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Açıklamalar</a:t>
            </a:r>
            <a:endParaRPr lang="en-US" dirty="0"/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dirty="0"/>
              <a:t>Bir </a:t>
            </a:r>
            <a:r>
              <a:rPr lang="en-US" dirty="0" err="1"/>
              <a:t>çocuğa</a:t>
            </a:r>
            <a:r>
              <a:rPr lang="en-US" dirty="0"/>
              <a:t> </a:t>
            </a:r>
            <a:r>
              <a:rPr lang="en-US" dirty="0" err="1"/>
              <a:t>vurmak</a:t>
            </a:r>
            <a:r>
              <a:rPr lang="en-US" dirty="0"/>
              <a:t>, </a:t>
            </a:r>
            <a:r>
              <a:rPr lang="en-US" dirty="0" err="1"/>
              <a:t>herhangi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şekilde</a:t>
            </a:r>
            <a:r>
              <a:rPr lang="en-US" dirty="0"/>
              <a:t> </a:t>
            </a:r>
            <a:r>
              <a:rPr lang="en-US" dirty="0" err="1"/>
              <a:t>şiddet</a:t>
            </a:r>
            <a:r>
              <a:rPr lang="en-US" dirty="0"/>
              <a:t> </a:t>
            </a:r>
            <a:r>
              <a:rPr lang="en-US" dirty="0" err="1"/>
              <a:t>uygulamak</a:t>
            </a:r>
            <a:r>
              <a:rPr lang="en-US" dirty="0"/>
              <a:t> </a:t>
            </a:r>
            <a:r>
              <a:rPr lang="en-US" dirty="0" err="1"/>
              <a:t>veya</a:t>
            </a:r>
            <a:r>
              <a:rPr lang="en-US" dirty="0"/>
              <a:t> </a:t>
            </a:r>
            <a:r>
              <a:rPr lang="en-US" dirty="0" err="1"/>
              <a:t>gözdağı</a:t>
            </a:r>
            <a:r>
              <a:rPr lang="en-US" dirty="0"/>
              <a:t> </a:t>
            </a:r>
            <a:r>
              <a:rPr lang="en-US" dirty="0" err="1"/>
              <a:t>vermek</a:t>
            </a:r>
            <a:r>
              <a:rPr lang="en-US" dirty="0"/>
              <a:t>, </a:t>
            </a:r>
            <a:r>
              <a:rPr lang="en-US" dirty="0" err="1"/>
              <a:t>Temel</a:t>
            </a:r>
            <a:r>
              <a:rPr lang="en-US" dirty="0"/>
              <a:t> </a:t>
            </a:r>
            <a:r>
              <a:rPr lang="en-US" dirty="0" err="1"/>
              <a:t>İlke</a:t>
            </a:r>
            <a:r>
              <a:rPr lang="en-US" dirty="0"/>
              <a:t> 1'e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çocuk</a:t>
            </a:r>
            <a:r>
              <a:rPr lang="en-US" dirty="0"/>
              <a:t> </a:t>
            </a:r>
            <a:r>
              <a:rPr lang="en-US" dirty="0" err="1"/>
              <a:t>koruma</a:t>
            </a:r>
            <a:r>
              <a:rPr lang="en-US" dirty="0"/>
              <a:t> </a:t>
            </a:r>
            <a:r>
              <a:rPr lang="en-US" dirty="0" err="1"/>
              <a:t>politikalarına</a:t>
            </a:r>
            <a:r>
              <a:rPr lang="en-US" dirty="0"/>
              <a:t> </a:t>
            </a:r>
            <a:r>
              <a:rPr lang="en-US" dirty="0" err="1"/>
              <a:t>aykırıdır</a:t>
            </a:r>
            <a:r>
              <a:rPr lang="en-US" dirty="0"/>
              <a:t>. </a:t>
            </a:r>
            <a:r>
              <a:rPr lang="en-US" dirty="0" err="1"/>
              <a:t>Kızılhaç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Kızılay</a:t>
            </a:r>
            <a:r>
              <a:rPr lang="en-US" dirty="0"/>
              <a:t> </a:t>
            </a:r>
            <a:r>
              <a:rPr lang="en-US" dirty="0" err="1"/>
              <a:t>için</a:t>
            </a:r>
            <a:r>
              <a:rPr lang="en-US" dirty="0"/>
              <a:t> </a:t>
            </a:r>
            <a:r>
              <a:rPr lang="en-US" dirty="0" err="1"/>
              <a:t>çalışıyorsanız</a:t>
            </a:r>
            <a:r>
              <a:rPr lang="en-US" dirty="0"/>
              <a:t> </a:t>
            </a:r>
            <a:r>
              <a:rPr lang="en-US" dirty="0" err="1"/>
              <a:t>kimseye</a:t>
            </a:r>
            <a:r>
              <a:rPr lang="en-US" dirty="0"/>
              <a:t> </a:t>
            </a:r>
            <a:r>
              <a:rPr lang="en-US" dirty="0" err="1"/>
              <a:t>karşı</a:t>
            </a:r>
            <a:r>
              <a:rPr lang="en-US" dirty="0"/>
              <a:t> </a:t>
            </a:r>
            <a:r>
              <a:rPr lang="en-US" dirty="0" err="1"/>
              <a:t>şiddete</a:t>
            </a:r>
            <a:r>
              <a:rPr lang="en-US" dirty="0"/>
              <a:t> </a:t>
            </a:r>
            <a:r>
              <a:rPr lang="en-US" dirty="0" err="1"/>
              <a:t>izin</a:t>
            </a:r>
            <a:r>
              <a:rPr lang="en-US" dirty="0"/>
              <a:t> </a:t>
            </a:r>
            <a:r>
              <a:rPr lang="en-US" dirty="0" err="1"/>
              <a:t>verilmez</a:t>
            </a:r>
            <a:endParaRPr lang="en-US" dirty="0"/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dirty="0" err="1"/>
              <a:t>Programımız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müdahalelerimiz</a:t>
            </a:r>
            <a:r>
              <a:rPr lang="en-US" dirty="0"/>
              <a:t> </a:t>
            </a:r>
            <a:r>
              <a:rPr lang="en-US" dirty="0" err="1"/>
              <a:t>tarafından</a:t>
            </a:r>
            <a:r>
              <a:rPr lang="en-US" dirty="0"/>
              <a:t> </a:t>
            </a:r>
            <a:r>
              <a:rPr lang="en-US" dirty="0" err="1"/>
              <a:t>desteklenen</a:t>
            </a:r>
            <a:r>
              <a:rPr lang="en-US" dirty="0"/>
              <a:t> </a:t>
            </a:r>
            <a:r>
              <a:rPr lang="en-US" dirty="0" err="1"/>
              <a:t>kişilerle</a:t>
            </a:r>
            <a:r>
              <a:rPr lang="en-US" dirty="0"/>
              <a:t> </a:t>
            </a:r>
            <a:r>
              <a:rPr lang="en-US" dirty="0" err="1"/>
              <a:t>ilişkiye</a:t>
            </a:r>
            <a:r>
              <a:rPr lang="en-US" dirty="0"/>
              <a:t> </a:t>
            </a:r>
            <a:r>
              <a:rPr lang="en-US" dirty="0" err="1"/>
              <a:t>girilmesi</a:t>
            </a:r>
            <a:r>
              <a:rPr lang="en-US" dirty="0"/>
              <a:t> </a:t>
            </a:r>
            <a:r>
              <a:rPr lang="en-US" dirty="0" err="1"/>
              <a:t>kesinlikle</a:t>
            </a:r>
            <a:r>
              <a:rPr lang="en-US" dirty="0"/>
              <a:t> </a:t>
            </a:r>
            <a:r>
              <a:rPr lang="en-US" dirty="0" err="1"/>
              <a:t>onaylanmamaktadır</a:t>
            </a:r>
            <a:r>
              <a:rPr lang="en-US" dirty="0"/>
              <a:t>. Bunun </a:t>
            </a:r>
            <a:r>
              <a:rPr lang="en-US" dirty="0" err="1"/>
              <a:t>nedeni</a:t>
            </a:r>
            <a:r>
              <a:rPr lang="en-US" dirty="0"/>
              <a:t>, </a:t>
            </a:r>
            <a:r>
              <a:rPr lang="en-US" dirty="0" err="1"/>
              <a:t>eşit</a:t>
            </a:r>
            <a:r>
              <a:rPr lang="en-US" dirty="0"/>
              <a:t> </a:t>
            </a:r>
            <a:r>
              <a:rPr lang="en-US" dirty="0" err="1"/>
              <a:t>olmayan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güç</a:t>
            </a:r>
            <a:r>
              <a:rPr lang="en-US" dirty="0"/>
              <a:t> </a:t>
            </a:r>
            <a:r>
              <a:rPr lang="en-US" dirty="0" err="1"/>
              <a:t>dengesi</a:t>
            </a:r>
            <a:r>
              <a:rPr lang="en-US" dirty="0"/>
              <a:t> </a:t>
            </a:r>
            <a:r>
              <a:rPr lang="en-US" dirty="0" err="1"/>
              <a:t>olması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kadının</a:t>
            </a:r>
            <a:r>
              <a:rPr lang="en-US" dirty="0"/>
              <a:t> </a:t>
            </a:r>
            <a:r>
              <a:rPr lang="en-US" dirty="0" err="1"/>
              <a:t>destek</a:t>
            </a:r>
            <a:r>
              <a:rPr lang="en-US" dirty="0"/>
              <a:t> </a:t>
            </a:r>
            <a:r>
              <a:rPr lang="en-US" dirty="0" err="1"/>
              <a:t>almak</a:t>
            </a:r>
            <a:r>
              <a:rPr lang="en-US" dirty="0"/>
              <a:t> </a:t>
            </a:r>
            <a:r>
              <a:rPr lang="en-US" dirty="0" err="1"/>
              <a:t>zorunda</a:t>
            </a:r>
            <a:r>
              <a:rPr lang="en-US" dirty="0"/>
              <a:t> </a:t>
            </a:r>
            <a:r>
              <a:rPr lang="en-US" dirty="0" err="1"/>
              <a:t>olduğunu</a:t>
            </a:r>
            <a:r>
              <a:rPr lang="en-US" dirty="0"/>
              <a:t> </a:t>
            </a:r>
            <a:r>
              <a:rPr lang="en-US" dirty="0" err="1"/>
              <a:t>düşündüğü</a:t>
            </a:r>
            <a:r>
              <a:rPr lang="en-US" dirty="0"/>
              <a:t> </a:t>
            </a:r>
            <a:r>
              <a:rPr lang="en-US" dirty="0" err="1"/>
              <a:t>için</a:t>
            </a:r>
            <a:r>
              <a:rPr lang="en-US" dirty="0"/>
              <a:t> </a:t>
            </a:r>
            <a:r>
              <a:rPr lang="en-US" dirty="0" err="1"/>
              <a:t>ya</a:t>
            </a:r>
            <a:r>
              <a:rPr lang="en-US" dirty="0"/>
              <a:t> da </a:t>
            </a:r>
            <a:r>
              <a:rPr lang="en-US" dirty="0" err="1"/>
              <a:t>ailesine</a:t>
            </a:r>
            <a:r>
              <a:rPr lang="en-US" dirty="0"/>
              <a:t> </a:t>
            </a:r>
            <a:r>
              <a:rPr lang="en-US" dirty="0" err="1"/>
              <a:t>yardım</a:t>
            </a:r>
            <a:r>
              <a:rPr lang="en-US" dirty="0"/>
              <a:t> </a:t>
            </a:r>
            <a:r>
              <a:rPr lang="en-US" dirty="0" err="1"/>
              <a:t>etmek</a:t>
            </a:r>
            <a:r>
              <a:rPr lang="en-US" dirty="0"/>
              <a:t> </a:t>
            </a:r>
            <a:r>
              <a:rPr lang="en-US" dirty="0" err="1"/>
              <a:t>için</a:t>
            </a:r>
            <a:r>
              <a:rPr lang="en-US" dirty="0"/>
              <a:t> </a:t>
            </a:r>
            <a:r>
              <a:rPr lang="en-US" dirty="0" err="1"/>
              <a:t>babası</a:t>
            </a:r>
            <a:r>
              <a:rPr lang="en-US" dirty="0"/>
              <a:t> </a:t>
            </a:r>
            <a:r>
              <a:rPr lang="en-US" dirty="0" err="1"/>
              <a:t>veya</a:t>
            </a:r>
            <a:r>
              <a:rPr lang="en-US" dirty="0"/>
              <a:t> </a:t>
            </a:r>
            <a:r>
              <a:rPr lang="en-US" dirty="0" err="1"/>
              <a:t>ailesi</a:t>
            </a:r>
            <a:r>
              <a:rPr lang="en-US" dirty="0"/>
              <a:t> </a:t>
            </a:r>
            <a:r>
              <a:rPr lang="en-US" dirty="0" err="1"/>
              <a:t>tarafından</a:t>
            </a:r>
            <a:r>
              <a:rPr lang="en-US" dirty="0"/>
              <a:t>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konuda</a:t>
            </a:r>
            <a:r>
              <a:rPr lang="en-US" dirty="0"/>
              <a:t> </a:t>
            </a:r>
            <a:r>
              <a:rPr lang="en-US" dirty="0" err="1"/>
              <a:t>baskı</a:t>
            </a:r>
            <a:r>
              <a:rPr lang="en-US" dirty="0"/>
              <a:t> </a:t>
            </a:r>
            <a:r>
              <a:rPr lang="en-US" dirty="0" err="1"/>
              <a:t>gördüğü</a:t>
            </a:r>
            <a:r>
              <a:rPr lang="en-US" dirty="0"/>
              <a:t> </a:t>
            </a:r>
            <a:r>
              <a:rPr lang="en-US" dirty="0" err="1"/>
              <a:t>için</a:t>
            </a:r>
            <a:r>
              <a:rPr lang="en-US" dirty="0"/>
              <a:t> </a:t>
            </a:r>
            <a:r>
              <a:rPr lang="en-US" dirty="0" err="1"/>
              <a:t>ilişkide</a:t>
            </a:r>
            <a:r>
              <a:rPr lang="en-US" dirty="0"/>
              <a:t> </a:t>
            </a:r>
            <a:r>
              <a:rPr lang="en-US" dirty="0" err="1"/>
              <a:t>bulunabilmesidir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3174689-BECC-4390-B3B9-306A17FD432A}" type="slidenum">
              <a:rPr lang="en-US" altLang="ru-RU" smtClean="0"/>
              <a:pPr>
                <a:defRPr/>
              </a:pPr>
              <a:t>22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5909181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 b="1" dirty="0"/>
              <a:t>KONUŞMACILARIN NOTLARI</a:t>
            </a:r>
            <a:endParaRPr lang="tr-TR" sz="1800" b="1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US" sz="1800" b="1" dirty="0">
              <a:solidFill>
                <a:srgbClr val="F5333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 err="1"/>
              <a:t>Önce</a:t>
            </a:r>
            <a:r>
              <a:rPr lang="en-US" sz="1800" dirty="0"/>
              <a:t> </a:t>
            </a:r>
            <a:r>
              <a:rPr lang="en-US" sz="1800" dirty="0" err="1"/>
              <a:t>bilgilendirme</a:t>
            </a:r>
            <a:r>
              <a:rPr lang="en-US" sz="1800" dirty="0"/>
              <a:t> </a:t>
            </a:r>
            <a:r>
              <a:rPr lang="en-US" sz="1800" dirty="0" err="1"/>
              <a:t>yapılan</a:t>
            </a:r>
            <a:r>
              <a:rPr lang="en-US" sz="1800" dirty="0"/>
              <a:t> </a:t>
            </a:r>
            <a:r>
              <a:rPr lang="en-US" sz="1800" dirty="0" err="1"/>
              <a:t>kişilere</a:t>
            </a:r>
            <a:r>
              <a:rPr lang="en-US" sz="1800" dirty="0"/>
              <a:t> </a:t>
            </a:r>
            <a:r>
              <a:rPr lang="en-US" sz="1800" dirty="0" err="1"/>
              <a:t>bunun</a:t>
            </a:r>
            <a:r>
              <a:rPr lang="en-US" sz="1800" dirty="0"/>
              <a:t> ne </a:t>
            </a:r>
            <a:r>
              <a:rPr lang="en-US" sz="1800" dirty="0" err="1"/>
              <a:t>olduğunu</a:t>
            </a:r>
            <a:r>
              <a:rPr lang="en-US" sz="1800" dirty="0"/>
              <a:t> </a:t>
            </a:r>
            <a:r>
              <a:rPr lang="en-US" sz="1800" dirty="0" err="1"/>
              <a:t>ve</a:t>
            </a:r>
            <a:r>
              <a:rPr lang="en-US" sz="1800" dirty="0"/>
              <a:t> </a:t>
            </a:r>
            <a:r>
              <a:rPr lang="en-US" sz="1800" dirty="0" err="1"/>
              <a:t>bilip</a:t>
            </a:r>
            <a:r>
              <a:rPr lang="en-US" sz="1800" dirty="0"/>
              <a:t> </a:t>
            </a:r>
            <a:r>
              <a:rPr lang="en-US" sz="1800" dirty="0" err="1"/>
              <a:t>bilmediklerini</a:t>
            </a:r>
            <a:r>
              <a:rPr lang="en-US" sz="1800" dirty="0"/>
              <a:t> </a:t>
            </a:r>
            <a:r>
              <a:rPr lang="en-US" sz="1800" dirty="0" err="1"/>
              <a:t>sorun</a:t>
            </a:r>
            <a:r>
              <a:rPr lang="en-US" sz="1800" dirty="0"/>
              <a:t> - </a:t>
            </a:r>
            <a:r>
              <a:rPr lang="en-US" sz="1800" dirty="0" err="1"/>
              <a:t>açıklamalarını</a:t>
            </a:r>
            <a:r>
              <a:rPr lang="en-US" sz="1800" dirty="0"/>
              <a:t> </a:t>
            </a:r>
            <a:r>
              <a:rPr lang="en-US" sz="1800" dirty="0" err="1"/>
              <a:t>isteyin</a:t>
            </a:r>
            <a:r>
              <a:rPr lang="en-US" sz="1800" dirty="0"/>
              <a:t>? </a:t>
            </a:r>
          </a:p>
          <a:p>
            <a:pPr marL="171450" indent="-171450">
              <a:buFont typeface="Arial"/>
              <a:buChar char="•"/>
            </a:pPr>
            <a:endParaRPr lang="en-GB" sz="1800" kern="1200" dirty="0">
              <a:solidFill>
                <a:schemeClr val="tx1"/>
              </a:solidFill>
              <a:effectLst/>
              <a:latin typeface="Times New Roman" pitchFamily="18" charset="0"/>
              <a:ea typeface="ＭＳ Ｐゴシック" charset="-128"/>
              <a:cs typeface="ＭＳ Ｐゴシック" charset="0"/>
            </a:endParaRPr>
          </a:p>
          <a:p>
            <a:pPr marL="171450" indent="-171450">
              <a:buFont typeface="Arial"/>
              <a:buChar char="•"/>
            </a:pPr>
            <a:r>
              <a:rPr lang="en-GB" sz="18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Dolandırıcılık</a:t>
            </a:r>
            <a:r>
              <a:rPr lang="en-GB" sz="1800" kern="120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ve</a:t>
            </a:r>
            <a:r>
              <a:rPr lang="en-GB" sz="1800" kern="120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yolsuzluk</a:t>
            </a:r>
            <a:r>
              <a:rPr lang="en-GB" sz="1800" kern="120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da </a:t>
            </a:r>
            <a:r>
              <a:rPr lang="en-GB" sz="18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ciddi</a:t>
            </a:r>
            <a:r>
              <a:rPr lang="en-GB" sz="1800" kern="120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bir</a:t>
            </a:r>
            <a:r>
              <a:rPr lang="en-GB" sz="1800" kern="120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konudur</a:t>
            </a:r>
            <a:r>
              <a:rPr lang="en-GB" sz="1800" kern="120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ve</a:t>
            </a:r>
            <a:r>
              <a:rPr lang="en-GB" sz="1800" kern="120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dürüstlüğümüzün</a:t>
            </a:r>
            <a:r>
              <a:rPr lang="en-GB" sz="1800" kern="120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ihlalidir</a:t>
            </a:r>
            <a:r>
              <a:rPr lang="en-GB" sz="1800" kern="120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ve</a:t>
            </a:r>
            <a:r>
              <a:rPr lang="en-GB" sz="1800" kern="120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kurumun</a:t>
            </a:r>
            <a:r>
              <a:rPr lang="en-GB" sz="1800" kern="120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itibarına</a:t>
            </a:r>
            <a:r>
              <a:rPr lang="en-GB" sz="1800" kern="120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zarar</a:t>
            </a:r>
            <a:r>
              <a:rPr lang="en-GB" sz="1800" kern="120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verebilir</a:t>
            </a:r>
            <a:r>
              <a:rPr lang="en-GB" sz="1800" kern="120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ve</a:t>
            </a:r>
            <a:r>
              <a:rPr lang="en-GB" sz="1800" kern="120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kaynakları</a:t>
            </a:r>
            <a:r>
              <a:rPr lang="en-GB" sz="1800" kern="120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ihtiyacı</a:t>
            </a:r>
            <a:r>
              <a:rPr lang="en-GB" sz="1800" kern="120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olanlardan</a:t>
            </a:r>
            <a:r>
              <a:rPr lang="en-GB" sz="1800" kern="120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uzaklaştırabilir</a:t>
            </a:r>
            <a:r>
              <a:rPr lang="en-GB" sz="1800" kern="120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. </a:t>
            </a:r>
          </a:p>
          <a:p>
            <a:pPr marL="171450" indent="-171450">
              <a:buFont typeface="Arial"/>
              <a:buChar char="•"/>
            </a:pPr>
            <a:endParaRPr lang="en-GB" sz="1800" kern="1200" dirty="0">
              <a:solidFill>
                <a:schemeClr val="tx1"/>
              </a:solidFill>
              <a:effectLst/>
              <a:latin typeface="Times New Roman" pitchFamily="18" charset="0"/>
              <a:ea typeface="ＭＳ Ｐゴシック" charset="-128"/>
              <a:cs typeface="ＭＳ Ｐゴシック" charset="0"/>
            </a:endParaRPr>
          </a:p>
          <a:p>
            <a:pPr marL="171450" indent="-171450">
              <a:buFont typeface="Arial"/>
              <a:buChar char="•"/>
            </a:pPr>
            <a:r>
              <a:rPr lang="en-GB" sz="18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Dolandırıcılık</a:t>
            </a:r>
            <a:r>
              <a:rPr lang="en-GB" sz="1800" kern="120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, </a:t>
            </a:r>
            <a:r>
              <a:rPr lang="en-GB" sz="18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başkalarını</a:t>
            </a:r>
            <a:r>
              <a:rPr lang="en-GB" sz="1800" kern="120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kandırmak</a:t>
            </a:r>
            <a:r>
              <a:rPr lang="en-GB" sz="1800" kern="120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için</a:t>
            </a:r>
            <a:r>
              <a:rPr lang="en-GB" sz="1800" kern="120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tasarlanmış</a:t>
            </a:r>
            <a:r>
              <a:rPr lang="en-GB" sz="1800" kern="120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, </a:t>
            </a:r>
            <a:r>
              <a:rPr lang="en-GB" sz="18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mağdurun</a:t>
            </a:r>
            <a:r>
              <a:rPr lang="en-GB" sz="1800" kern="120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bir</a:t>
            </a:r>
            <a:r>
              <a:rPr lang="en-GB" sz="1800" kern="120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kayba</a:t>
            </a:r>
            <a:r>
              <a:rPr lang="en-GB" sz="1800" kern="120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uğramasına</a:t>
            </a:r>
            <a:r>
              <a:rPr lang="en-GB" sz="1800" kern="120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ve</a:t>
            </a:r>
            <a:r>
              <a:rPr lang="en-GB" sz="1800" kern="120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/</a:t>
            </a:r>
            <a:r>
              <a:rPr lang="en-GB" sz="18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veya</a:t>
            </a:r>
            <a:r>
              <a:rPr lang="en-GB" sz="1800" kern="120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failin</a:t>
            </a:r>
            <a:r>
              <a:rPr lang="en-GB" sz="1800" kern="120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bir</a:t>
            </a:r>
            <a:r>
              <a:rPr lang="en-GB" sz="1800" kern="120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kazanç</a:t>
            </a:r>
            <a:r>
              <a:rPr lang="en-GB" sz="1800" kern="120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elde</a:t>
            </a:r>
            <a:r>
              <a:rPr lang="en-GB" sz="1800" kern="120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etmesine</a:t>
            </a:r>
            <a:r>
              <a:rPr lang="en-GB" sz="1800" kern="120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neden</a:t>
            </a:r>
            <a:r>
              <a:rPr lang="en-GB" sz="1800" kern="120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olan</a:t>
            </a:r>
            <a:r>
              <a:rPr lang="en-GB" sz="1800" kern="120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herhangi</a:t>
            </a:r>
            <a:r>
              <a:rPr lang="en-GB" sz="1800" kern="120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bir</a:t>
            </a:r>
            <a:r>
              <a:rPr lang="en-GB" sz="1800" kern="120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kasıtlı</a:t>
            </a:r>
            <a:r>
              <a:rPr lang="en-GB" sz="1800" kern="120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eylem</a:t>
            </a:r>
            <a:r>
              <a:rPr lang="en-GB" sz="1800" kern="120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veya</a:t>
            </a:r>
            <a:r>
              <a:rPr lang="en-GB" sz="1800" kern="120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ihmaldir</a:t>
            </a:r>
            <a:r>
              <a:rPr lang="en-GB" sz="1800" kern="120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. </a:t>
            </a:r>
            <a:r>
              <a:rPr lang="en-GB" sz="18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Örneğin</a:t>
            </a:r>
            <a:r>
              <a:rPr lang="en-GB" sz="1800" kern="120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, </a:t>
            </a:r>
            <a:r>
              <a:rPr lang="en-GB" sz="18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topluluk</a:t>
            </a:r>
            <a:r>
              <a:rPr lang="en-GB" sz="1800" kern="120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üyelerine</a:t>
            </a:r>
            <a:r>
              <a:rPr lang="en-GB" sz="1800" kern="120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alıcı</a:t>
            </a:r>
            <a:r>
              <a:rPr lang="en-GB" sz="1800" kern="120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listelerine</a:t>
            </a:r>
            <a:r>
              <a:rPr lang="en-GB" sz="1800" kern="120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eklenmeleri</a:t>
            </a:r>
            <a:r>
              <a:rPr lang="en-GB" sz="1800" kern="120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için</a:t>
            </a:r>
            <a:r>
              <a:rPr lang="en-GB" sz="1800" kern="120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ödeme</a:t>
            </a:r>
            <a:r>
              <a:rPr lang="en-GB" sz="1800" kern="120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yapmaları</a:t>
            </a:r>
            <a:r>
              <a:rPr lang="en-GB" sz="1800" kern="120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gerektiğini</a:t>
            </a:r>
            <a:r>
              <a:rPr lang="en-GB" sz="1800" kern="120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söylemek</a:t>
            </a:r>
            <a:endParaRPr lang="tr-TR" sz="1800" kern="1200" dirty="0">
              <a:solidFill>
                <a:schemeClr val="tx1"/>
              </a:solidFill>
              <a:effectLst/>
              <a:latin typeface="Times New Roman" pitchFamily="18" charset="0"/>
              <a:ea typeface="ＭＳ Ｐゴシック" charset="-128"/>
              <a:cs typeface="ＭＳ Ｐゴシック" charset="0"/>
            </a:endParaRPr>
          </a:p>
          <a:p>
            <a:pPr marL="171450" indent="-171450">
              <a:buFont typeface="Arial"/>
              <a:buChar char="•"/>
            </a:pPr>
            <a:endParaRPr lang="en-GB" sz="1800" kern="1200" baseline="0" dirty="0">
              <a:solidFill>
                <a:schemeClr val="tx1"/>
              </a:solidFill>
              <a:effectLst/>
              <a:latin typeface="Times New Roman" pitchFamily="18" charset="0"/>
              <a:ea typeface="ＭＳ Ｐゴシック" charset="-128"/>
              <a:cs typeface="ＭＳ Ｐゴシック" charset="0"/>
            </a:endParaRPr>
          </a:p>
          <a:p>
            <a:pPr marL="171450" indent="-171450">
              <a:buFont typeface="Arial"/>
              <a:buChar char="•"/>
            </a:pP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Yolsuzluk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,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emanet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edilen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gücün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özel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çıkarlar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için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kötüye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kullanılmasıdır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.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Örneğin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:</a:t>
            </a:r>
          </a:p>
          <a:p>
            <a:pPr marL="859067" lvl="1" indent="-171450">
              <a:buFont typeface="Arial"/>
              <a:buChar char="•"/>
            </a:pP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Para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veya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mal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hırsızlığı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-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Kızılhaç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ve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Kızılay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malzemelerinin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,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yardım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malzemelerinin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,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paranın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çalınması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,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abartılı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harcama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taleplerinde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bulunulması</a:t>
            </a:r>
            <a:endParaRPr lang="tr-TR" sz="1800" kern="1200" baseline="0" dirty="0">
              <a:solidFill>
                <a:schemeClr val="tx1"/>
              </a:solidFill>
              <a:effectLst/>
              <a:latin typeface="Times New Roman" pitchFamily="18" charset="0"/>
              <a:ea typeface="ＭＳ Ｐゴシック" charset="-128"/>
              <a:cs typeface="ＭＳ Ｐゴシック" charset="0"/>
            </a:endParaRPr>
          </a:p>
          <a:p>
            <a:pPr marL="859067" lvl="1" indent="-171450">
              <a:buFont typeface="Arial"/>
              <a:buChar char="•"/>
            </a:pP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Rüşvet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- Bir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kişinin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görevlerini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yerine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getirirken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dürüst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olmayan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,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yasa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dışı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veya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güven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ihlali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olan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bir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şey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yapması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karşılığında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herhangi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bir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kişiye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hediye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,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borç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,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ücret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,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ödül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veya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başka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bir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avantaj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(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vergiler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,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hizmetler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,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bağışlar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, vb.)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teklif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etmesi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veya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alması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şeklindeki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yasa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dışı</a:t>
            </a:r>
            <a:r>
              <a:rPr lang="en-GB" sz="1800" kern="1200" baseline="0" dirty="0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 </a:t>
            </a:r>
            <a:r>
              <a:rPr lang="en-GB" sz="1800" kern="1200" baseline="0" dirty="0" err="1">
                <a:solidFill>
                  <a:schemeClr val="tx1"/>
                </a:solidFill>
                <a:effectLst/>
                <a:latin typeface="Times New Roman" pitchFamily="18" charset="0"/>
                <a:ea typeface="ＭＳ Ｐゴシック" charset="-128"/>
                <a:cs typeface="ＭＳ Ｐゴシック" charset="0"/>
              </a:rPr>
              <a:t>eylem</a:t>
            </a:r>
            <a:endParaRPr lang="tr-TR" sz="1800" kern="1200" baseline="0" dirty="0">
              <a:solidFill>
                <a:schemeClr val="tx1"/>
              </a:solidFill>
              <a:effectLst/>
              <a:latin typeface="Times New Roman" pitchFamily="18" charset="0"/>
              <a:ea typeface="ＭＳ Ｐゴシック" charset="-128"/>
              <a:cs typeface="ＭＳ Ｐゴシック" charset="0"/>
            </a:endParaRPr>
          </a:p>
          <a:p>
            <a:pPr marL="859067" lvl="1" indent="-171450">
              <a:buFont typeface="Arial"/>
              <a:buChar char="•"/>
            </a:pP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Nepotizm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Resmi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bir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pozisyonda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bulunan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bir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kişinin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nitelikli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veya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hak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etmediği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halde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bir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aile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üyesine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iş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veya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iltimas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sağlamak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için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gücünü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yetkisini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istismar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ettiği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tanıdık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ilişkilerine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dayalı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kayırma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biçimi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859067" lvl="1" indent="-171450">
              <a:buFont typeface="Arial"/>
              <a:buChar char="•"/>
            </a:pPr>
            <a:endParaRPr lang="en-GB" sz="1805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/>
              <a:t>Bir </a:t>
            </a:r>
            <a:r>
              <a:rPr lang="en-GB" sz="1800" dirty="0" err="1"/>
              <a:t>personelin</a:t>
            </a:r>
            <a:r>
              <a:rPr lang="en-GB" sz="1800" dirty="0"/>
              <a:t>, </a:t>
            </a:r>
            <a:r>
              <a:rPr lang="en-GB" sz="1800" dirty="0" err="1"/>
              <a:t>aynı</a:t>
            </a:r>
            <a:r>
              <a:rPr lang="en-GB" sz="1800" dirty="0"/>
              <a:t> </a:t>
            </a:r>
            <a:r>
              <a:rPr lang="en-GB" sz="1800" dirty="0" err="1"/>
              <a:t>kurumda</a:t>
            </a:r>
            <a:r>
              <a:rPr lang="en-GB" sz="1800" dirty="0"/>
              <a:t> </a:t>
            </a:r>
            <a:r>
              <a:rPr lang="en-GB" sz="1800" dirty="0" err="1"/>
              <a:t>çalışsın</a:t>
            </a:r>
            <a:r>
              <a:rPr lang="en-GB" sz="1800" dirty="0"/>
              <a:t> </a:t>
            </a:r>
            <a:r>
              <a:rPr lang="en-GB" sz="1800" dirty="0" err="1"/>
              <a:t>ya</a:t>
            </a:r>
            <a:r>
              <a:rPr lang="en-GB" sz="1800" dirty="0"/>
              <a:t> da </a:t>
            </a:r>
            <a:r>
              <a:rPr lang="en-GB" sz="1800" dirty="0" err="1"/>
              <a:t>çalışmasın</a:t>
            </a:r>
            <a:r>
              <a:rPr lang="en-GB" sz="1800" dirty="0"/>
              <a:t>, </a:t>
            </a:r>
            <a:r>
              <a:rPr lang="en-GB" sz="1800" dirty="0" err="1"/>
              <a:t>diğer</a:t>
            </a:r>
            <a:r>
              <a:rPr lang="en-GB" sz="1800" dirty="0"/>
              <a:t> </a:t>
            </a:r>
            <a:r>
              <a:rPr lang="en-GB" sz="1800" dirty="0" err="1"/>
              <a:t>bir</a:t>
            </a:r>
            <a:r>
              <a:rPr lang="en-GB" sz="1800" dirty="0"/>
              <a:t> </a:t>
            </a:r>
            <a:r>
              <a:rPr lang="en-GB" sz="1800" dirty="0" err="1"/>
              <a:t>çalışan</a:t>
            </a:r>
            <a:r>
              <a:rPr lang="en-GB" sz="1800" dirty="0"/>
              <a:t> </a:t>
            </a:r>
            <a:r>
              <a:rPr lang="en-GB" sz="1800" dirty="0" err="1"/>
              <a:t>tarafından</a:t>
            </a:r>
            <a:r>
              <a:rPr lang="en-GB" sz="1800" dirty="0"/>
              <a:t> </a:t>
            </a:r>
            <a:r>
              <a:rPr lang="en-GB" sz="1800" dirty="0" err="1"/>
              <a:t>dolandırıcılık</a:t>
            </a:r>
            <a:r>
              <a:rPr lang="en-GB" sz="1800" dirty="0"/>
              <a:t> </a:t>
            </a:r>
            <a:r>
              <a:rPr lang="en-GB" sz="1800" dirty="0" err="1"/>
              <a:t>ve</a:t>
            </a:r>
            <a:r>
              <a:rPr lang="en-GB" sz="1800" dirty="0"/>
              <a:t> </a:t>
            </a:r>
            <a:r>
              <a:rPr lang="en-GB" sz="1800" dirty="0" err="1"/>
              <a:t>yolsuzluk</a:t>
            </a:r>
            <a:r>
              <a:rPr lang="en-GB" sz="1800" dirty="0"/>
              <a:t> </a:t>
            </a:r>
            <a:r>
              <a:rPr lang="en-GB" sz="1800" dirty="0" err="1"/>
              <a:t>yapıldığına</a:t>
            </a:r>
            <a:r>
              <a:rPr lang="en-GB" sz="1800" dirty="0"/>
              <a:t> </a:t>
            </a:r>
            <a:r>
              <a:rPr lang="en-GB" sz="1800" dirty="0" err="1"/>
              <a:t>dair</a:t>
            </a:r>
            <a:r>
              <a:rPr lang="en-GB" sz="1800" dirty="0"/>
              <a:t> </a:t>
            </a:r>
            <a:r>
              <a:rPr lang="en-GB" sz="1800" dirty="0" err="1"/>
              <a:t>endişe</a:t>
            </a:r>
            <a:r>
              <a:rPr lang="en-GB" sz="1800" dirty="0"/>
              <a:t> </a:t>
            </a:r>
            <a:r>
              <a:rPr lang="en-GB" sz="1800" dirty="0" err="1"/>
              <a:t>ya</a:t>
            </a:r>
            <a:r>
              <a:rPr lang="en-GB" sz="1800" dirty="0"/>
              <a:t> da </a:t>
            </a:r>
            <a:r>
              <a:rPr lang="en-GB" sz="1800" dirty="0" err="1"/>
              <a:t>şüphe</a:t>
            </a:r>
            <a:r>
              <a:rPr lang="en-GB" sz="1800" dirty="0"/>
              <a:t> </a:t>
            </a:r>
            <a:r>
              <a:rPr lang="en-GB" sz="1800" dirty="0" err="1"/>
              <a:t>duyması</a:t>
            </a:r>
            <a:r>
              <a:rPr lang="en-GB" sz="1800" dirty="0"/>
              <a:t> </a:t>
            </a:r>
            <a:r>
              <a:rPr lang="en-GB" sz="1800" dirty="0" err="1"/>
              <a:t>halinde</a:t>
            </a:r>
            <a:r>
              <a:rPr lang="en-GB" sz="1800" dirty="0"/>
              <a:t>, </a:t>
            </a:r>
            <a:r>
              <a:rPr lang="en-GB" sz="1800" dirty="0" err="1"/>
              <a:t>bu</a:t>
            </a:r>
            <a:r>
              <a:rPr lang="en-GB" sz="1800" dirty="0"/>
              <a:t> </a:t>
            </a:r>
            <a:r>
              <a:rPr lang="en-GB" sz="1800" dirty="0" err="1"/>
              <a:t>endişelerini</a:t>
            </a:r>
            <a:r>
              <a:rPr lang="en-GB" sz="1800" dirty="0"/>
              <a:t> </a:t>
            </a:r>
            <a:r>
              <a:rPr lang="en-GB" sz="1800" dirty="0" err="1"/>
              <a:t>belirlenen</a:t>
            </a:r>
            <a:r>
              <a:rPr lang="en-GB" sz="1800" dirty="0"/>
              <a:t> </a:t>
            </a:r>
            <a:r>
              <a:rPr lang="en-GB" sz="1800" dirty="0" err="1"/>
              <a:t>raporlama</a:t>
            </a:r>
            <a:r>
              <a:rPr lang="en-GB" sz="1800" dirty="0"/>
              <a:t> </a:t>
            </a:r>
            <a:r>
              <a:rPr lang="en-GB" sz="1800" dirty="0" err="1"/>
              <a:t>mekanizmaları</a:t>
            </a:r>
            <a:r>
              <a:rPr lang="en-GB" sz="1800" dirty="0"/>
              <a:t> </a:t>
            </a:r>
            <a:r>
              <a:rPr lang="en-GB" sz="1800" dirty="0" err="1"/>
              <a:t>aracılığıyla</a:t>
            </a:r>
            <a:r>
              <a:rPr lang="en-GB" sz="1800" dirty="0"/>
              <a:t> </a:t>
            </a:r>
            <a:r>
              <a:rPr lang="en-GB" sz="1800" dirty="0" err="1"/>
              <a:t>bildirmesi</a:t>
            </a:r>
            <a:r>
              <a:rPr lang="en-GB" sz="1800" dirty="0"/>
              <a:t> </a:t>
            </a:r>
            <a:r>
              <a:rPr lang="en-GB" sz="1800" dirty="0" err="1"/>
              <a:t>gerekir</a:t>
            </a:r>
            <a:r>
              <a:rPr lang="en-GB" sz="1800" dirty="0"/>
              <a:t>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8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1800" dirty="0" err="1"/>
              <a:t>Tartışma</a:t>
            </a:r>
            <a:endParaRPr lang="en-GB" sz="1800" dirty="0"/>
          </a:p>
          <a:p>
            <a:pPr marL="285750" indent="-285750">
              <a:buFontTx/>
              <a:buChar char="-"/>
            </a:pPr>
            <a:r>
              <a:rPr lang="en-GB" sz="1800" dirty="0" err="1"/>
              <a:t>Yolsuzluğun</a:t>
            </a:r>
            <a:r>
              <a:rPr lang="en-GB" sz="1800" dirty="0"/>
              <a:t> </a:t>
            </a:r>
            <a:r>
              <a:rPr lang="en-GB" sz="1800" dirty="0" err="1"/>
              <a:t>etkisi</a:t>
            </a:r>
            <a:r>
              <a:rPr lang="en-GB" sz="1800" dirty="0"/>
              <a:t> </a:t>
            </a:r>
            <a:r>
              <a:rPr lang="en-GB" sz="1800" dirty="0" err="1"/>
              <a:t>nedir</a:t>
            </a:r>
            <a:r>
              <a:rPr lang="en-GB" sz="1800" dirty="0"/>
              <a:t>?</a:t>
            </a:r>
          </a:p>
          <a:p>
            <a:pPr marL="973367" lvl="1" indent="-285750">
              <a:buFontTx/>
              <a:buChar char="-"/>
            </a:pPr>
            <a:r>
              <a:rPr lang="en-GB" sz="1800" dirty="0" err="1"/>
              <a:t>Topluluklar</a:t>
            </a:r>
            <a:r>
              <a:rPr lang="en-GB" sz="1800" dirty="0"/>
              <a:t> </a:t>
            </a:r>
            <a:r>
              <a:rPr lang="en-GB" sz="1800" dirty="0" err="1"/>
              <a:t>üzerinde</a:t>
            </a:r>
            <a:r>
              <a:rPr lang="en-GB" sz="1800" dirty="0"/>
              <a:t> - </a:t>
            </a:r>
            <a:r>
              <a:rPr lang="en-GB" sz="1800" dirty="0" err="1"/>
              <a:t>kaynakları</a:t>
            </a:r>
            <a:r>
              <a:rPr lang="en-GB" sz="1800" dirty="0"/>
              <a:t> </a:t>
            </a:r>
            <a:r>
              <a:rPr lang="en-GB" sz="1800" dirty="0" err="1"/>
              <a:t>ihtiyacı</a:t>
            </a:r>
            <a:r>
              <a:rPr lang="en-GB" sz="1800" dirty="0"/>
              <a:t> </a:t>
            </a:r>
            <a:r>
              <a:rPr lang="en-GB" sz="1800" dirty="0" err="1"/>
              <a:t>olanlardan</a:t>
            </a:r>
            <a:r>
              <a:rPr lang="en-GB" sz="1800" dirty="0"/>
              <a:t> </a:t>
            </a:r>
            <a:r>
              <a:rPr lang="en-GB" sz="1800" dirty="0" err="1"/>
              <a:t>uzaklaştırır</a:t>
            </a:r>
            <a:r>
              <a:rPr lang="en-GB" sz="1800" dirty="0"/>
              <a:t>, </a:t>
            </a:r>
            <a:r>
              <a:rPr lang="en-GB" sz="1800" dirty="0" err="1"/>
              <a:t>sahip</a:t>
            </a:r>
            <a:r>
              <a:rPr lang="en-GB" sz="1800" dirty="0"/>
              <a:t> </a:t>
            </a:r>
            <a:r>
              <a:rPr lang="en-GB" sz="1800" dirty="0" err="1"/>
              <a:t>olabileceğimiz</a:t>
            </a:r>
            <a:r>
              <a:rPr lang="en-GB" sz="1800" dirty="0"/>
              <a:t> </a:t>
            </a:r>
            <a:r>
              <a:rPr lang="en-GB" sz="1800" dirty="0" err="1"/>
              <a:t>kalite</a:t>
            </a:r>
            <a:r>
              <a:rPr lang="en-GB" sz="1800" dirty="0"/>
              <a:t> </a:t>
            </a:r>
            <a:r>
              <a:rPr lang="en-GB" sz="1800" dirty="0" err="1"/>
              <a:t>ve</a:t>
            </a:r>
            <a:r>
              <a:rPr lang="en-GB" sz="1800" dirty="0"/>
              <a:t> </a:t>
            </a:r>
            <a:r>
              <a:rPr lang="en-GB" sz="1800" dirty="0" err="1"/>
              <a:t>etkiyi</a:t>
            </a:r>
            <a:r>
              <a:rPr lang="en-GB" sz="1800" dirty="0"/>
              <a:t> </a:t>
            </a:r>
            <a:r>
              <a:rPr lang="en-GB" sz="1800" dirty="0" err="1"/>
              <a:t>azaltır</a:t>
            </a:r>
            <a:r>
              <a:rPr lang="en-GB" sz="1800" dirty="0"/>
              <a:t>, </a:t>
            </a:r>
            <a:r>
              <a:rPr lang="en-GB" sz="1800" dirty="0" err="1"/>
              <a:t>güvensizlik</a:t>
            </a:r>
            <a:r>
              <a:rPr lang="en-GB" sz="1800" dirty="0"/>
              <a:t> </a:t>
            </a:r>
            <a:r>
              <a:rPr lang="en-GB" sz="1800" dirty="0" err="1"/>
              <a:t>yaratır</a:t>
            </a:r>
            <a:r>
              <a:rPr lang="en-GB" sz="1800" dirty="0"/>
              <a:t>, </a:t>
            </a:r>
            <a:r>
              <a:rPr lang="en-GB" sz="1800" dirty="0" err="1"/>
              <a:t>yolsuzluğun</a:t>
            </a:r>
            <a:r>
              <a:rPr lang="en-GB" sz="1800" dirty="0"/>
              <a:t> </a:t>
            </a:r>
            <a:r>
              <a:rPr lang="en-GB" sz="1800" dirty="0" err="1"/>
              <a:t>kabul</a:t>
            </a:r>
            <a:r>
              <a:rPr lang="en-GB" sz="1800" dirty="0"/>
              <a:t> </a:t>
            </a:r>
            <a:r>
              <a:rPr lang="en-GB" sz="1800" dirty="0" err="1"/>
              <a:t>edilebilir</a:t>
            </a:r>
            <a:r>
              <a:rPr lang="en-GB" sz="1800" dirty="0"/>
              <a:t> </a:t>
            </a:r>
            <a:r>
              <a:rPr lang="en-GB" sz="1800" dirty="0" err="1"/>
              <a:t>olduğu</a:t>
            </a:r>
            <a:r>
              <a:rPr lang="en-GB" sz="1800" dirty="0"/>
              <a:t> </a:t>
            </a:r>
            <a:r>
              <a:rPr lang="en-GB" sz="1800" dirty="0" err="1"/>
              <a:t>görüşünü</a:t>
            </a:r>
            <a:r>
              <a:rPr lang="en-GB" sz="1800" dirty="0"/>
              <a:t> </a:t>
            </a:r>
            <a:r>
              <a:rPr lang="en-GB" sz="1800" dirty="0" err="1"/>
              <a:t>teşvik</a:t>
            </a:r>
            <a:r>
              <a:rPr lang="en-GB" sz="1800" dirty="0"/>
              <a:t> </a:t>
            </a:r>
            <a:r>
              <a:rPr lang="en-GB" sz="1800" dirty="0" err="1"/>
              <a:t>eder</a:t>
            </a:r>
            <a:endParaRPr lang="en-GB" sz="1800" dirty="0"/>
          </a:p>
          <a:p>
            <a:pPr marL="973367" lvl="1" indent="-285750">
              <a:buFontTx/>
              <a:buChar char="-"/>
            </a:pPr>
            <a:r>
              <a:rPr lang="en-GB" sz="1800" dirty="0" err="1"/>
              <a:t>İlişkilerimiz</a:t>
            </a:r>
            <a:r>
              <a:rPr lang="en-GB" sz="1800" dirty="0"/>
              <a:t> </a:t>
            </a:r>
            <a:r>
              <a:rPr lang="en-GB" sz="1800" dirty="0" err="1"/>
              <a:t>ve</a:t>
            </a:r>
            <a:r>
              <a:rPr lang="en-GB" sz="1800" dirty="0"/>
              <a:t> </a:t>
            </a:r>
            <a:r>
              <a:rPr lang="en-GB" sz="1800" dirty="0" err="1"/>
              <a:t>itibarımız</a:t>
            </a:r>
            <a:r>
              <a:rPr lang="en-GB" sz="1800" dirty="0"/>
              <a:t> </a:t>
            </a:r>
            <a:r>
              <a:rPr lang="en-GB" sz="1800" dirty="0" err="1"/>
              <a:t>üzerinde</a:t>
            </a:r>
            <a:r>
              <a:rPr lang="en-GB" sz="1800" dirty="0"/>
              <a:t> - </a:t>
            </a:r>
            <a:r>
              <a:rPr lang="en-GB" sz="1800" dirty="0" err="1"/>
              <a:t>güvensizlik</a:t>
            </a:r>
            <a:r>
              <a:rPr lang="en-GB" sz="1800" dirty="0"/>
              <a:t> </a:t>
            </a:r>
            <a:r>
              <a:rPr lang="en-GB" sz="1800" dirty="0" err="1"/>
              <a:t>yaratır</a:t>
            </a:r>
            <a:r>
              <a:rPr lang="en-GB" sz="1800" dirty="0"/>
              <a:t>, </a:t>
            </a:r>
            <a:r>
              <a:rPr lang="en-GB" sz="1800" dirty="0" err="1"/>
              <a:t>itibarımızı</a:t>
            </a:r>
            <a:r>
              <a:rPr lang="en-GB" sz="1800" dirty="0"/>
              <a:t> </a:t>
            </a:r>
            <a:r>
              <a:rPr lang="en-GB" sz="1800" dirty="0" err="1"/>
              <a:t>zedeler</a:t>
            </a:r>
            <a:r>
              <a:rPr lang="en-GB" sz="1800" dirty="0"/>
              <a:t>, </a:t>
            </a:r>
            <a:r>
              <a:rPr lang="en-GB" sz="1800" dirty="0" err="1"/>
              <a:t>toplulukları</a:t>
            </a:r>
            <a:r>
              <a:rPr lang="en-GB" sz="1800" dirty="0"/>
              <a:t> </a:t>
            </a:r>
            <a:r>
              <a:rPr lang="en-GB" sz="1800" dirty="0" err="1"/>
              <a:t>bizimle</a:t>
            </a:r>
            <a:r>
              <a:rPr lang="en-GB" sz="1800" dirty="0"/>
              <a:t> </a:t>
            </a:r>
            <a:r>
              <a:rPr lang="en-GB" sz="1800" dirty="0" err="1"/>
              <a:t>çalışmaktan</a:t>
            </a:r>
            <a:r>
              <a:rPr lang="en-GB" sz="1800" dirty="0"/>
              <a:t> </a:t>
            </a:r>
            <a:r>
              <a:rPr lang="en-GB" sz="1800" dirty="0" err="1"/>
              <a:t>vazgeçirir</a:t>
            </a:r>
            <a:r>
              <a:rPr lang="en-GB" sz="1800" dirty="0"/>
              <a:t>, </a:t>
            </a:r>
            <a:r>
              <a:rPr lang="en-GB" sz="1800" dirty="0" err="1"/>
              <a:t>güvenlik</a:t>
            </a:r>
            <a:r>
              <a:rPr lang="en-GB" sz="1800" dirty="0"/>
              <a:t> </a:t>
            </a:r>
            <a:r>
              <a:rPr lang="en-GB" sz="1800" dirty="0" err="1"/>
              <a:t>ve</a:t>
            </a:r>
            <a:r>
              <a:rPr lang="en-GB" sz="1800" dirty="0"/>
              <a:t> </a:t>
            </a:r>
            <a:r>
              <a:rPr lang="en-GB" sz="1800" dirty="0" err="1"/>
              <a:t>erişim</a:t>
            </a:r>
            <a:r>
              <a:rPr lang="en-GB" sz="1800" dirty="0"/>
              <a:t> </a:t>
            </a:r>
            <a:r>
              <a:rPr lang="en-GB" sz="1800" dirty="0" err="1"/>
              <a:t>sorunlarına</a:t>
            </a:r>
            <a:r>
              <a:rPr lang="en-GB" sz="1800" dirty="0"/>
              <a:t> </a:t>
            </a:r>
            <a:r>
              <a:rPr lang="en-GB" sz="1800" dirty="0" err="1"/>
              <a:t>neden</a:t>
            </a:r>
            <a:r>
              <a:rPr lang="en-GB" sz="1800" dirty="0"/>
              <a:t> </a:t>
            </a:r>
            <a:r>
              <a:rPr lang="en-GB" sz="1800" dirty="0" err="1"/>
              <a:t>olur</a:t>
            </a:r>
            <a:endParaRPr lang="en-GB" sz="1800" dirty="0"/>
          </a:p>
          <a:p>
            <a:pPr marL="973367" lvl="1" indent="-285750">
              <a:buFontTx/>
              <a:buChar char="-"/>
            </a:pPr>
            <a:r>
              <a:rPr lang="en-GB" sz="1800" dirty="0" err="1"/>
              <a:t>Organizasyon</a:t>
            </a:r>
            <a:r>
              <a:rPr lang="en-GB" sz="1800" dirty="0"/>
              <a:t> </a:t>
            </a:r>
            <a:r>
              <a:rPr lang="en-GB" sz="1800" dirty="0" err="1"/>
              <a:t>üzerinde</a:t>
            </a:r>
            <a:r>
              <a:rPr lang="en-GB" sz="1800" dirty="0"/>
              <a:t> - </a:t>
            </a:r>
            <a:r>
              <a:rPr lang="en-GB" sz="1800" dirty="0" err="1"/>
              <a:t>daha</a:t>
            </a:r>
            <a:r>
              <a:rPr lang="en-GB" sz="1800" dirty="0"/>
              <a:t> </a:t>
            </a:r>
            <a:r>
              <a:rPr lang="en-GB" sz="1800" dirty="0" err="1"/>
              <a:t>az</a:t>
            </a:r>
            <a:r>
              <a:rPr lang="en-GB" sz="1800" dirty="0"/>
              <a:t> </a:t>
            </a:r>
            <a:r>
              <a:rPr lang="en-GB" sz="1800" dirty="0" err="1"/>
              <a:t>etki</a:t>
            </a:r>
            <a:r>
              <a:rPr lang="en-GB" sz="1800" dirty="0"/>
              <a:t>, </a:t>
            </a:r>
            <a:r>
              <a:rPr lang="en-GB" sz="1800" dirty="0" err="1"/>
              <a:t>daha</a:t>
            </a:r>
            <a:r>
              <a:rPr lang="en-GB" sz="1800" dirty="0"/>
              <a:t> </a:t>
            </a:r>
            <a:r>
              <a:rPr lang="en-GB" sz="1800" dirty="0" err="1"/>
              <a:t>düşük</a:t>
            </a:r>
            <a:r>
              <a:rPr lang="en-GB" sz="1800" dirty="0"/>
              <a:t> </a:t>
            </a:r>
            <a:r>
              <a:rPr lang="en-GB" sz="1800" dirty="0" err="1"/>
              <a:t>kalitede</a:t>
            </a:r>
            <a:r>
              <a:rPr lang="en-GB" sz="1800" dirty="0"/>
              <a:t> </a:t>
            </a:r>
            <a:r>
              <a:rPr lang="en-GB" sz="1800" dirty="0" err="1"/>
              <a:t>çalışma</a:t>
            </a:r>
            <a:r>
              <a:rPr lang="en-GB" sz="1800" dirty="0"/>
              <a:t>, </a:t>
            </a:r>
            <a:r>
              <a:rPr lang="en-GB" sz="1800" dirty="0" err="1"/>
              <a:t>görevimizi</a:t>
            </a:r>
            <a:r>
              <a:rPr lang="en-GB" sz="1800" dirty="0"/>
              <a:t> </a:t>
            </a:r>
            <a:r>
              <a:rPr lang="en-GB" sz="1800" dirty="0" err="1"/>
              <a:t>yerine</a:t>
            </a:r>
            <a:r>
              <a:rPr lang="en-GB" sz="1800" dirty="0"/>
              <a:t> </a:t>
            </a:r>
            <a:r>
              <a:rPr lang="en-GB" sz="1800" dirty="0" err="1"/>
              <a:t>getirememe</a:t>
            </a:r>
            <a:r>
              <a:rPr lang="en-GB" sz="1800" dirty="0"/>
              <a:t>, </a:t>
            </a:r>
            <a:r>
              <a:rPr lang="en-GB" sz="1800" dirty="0" err="1"/>
              <a:t>zedelenmiş</a:t>
            </a:r>
            <a:r>
              <a:rPr lang="en-GB" sz="1800" dirty="0"/>
              <a:t> </a:t>
            </a:r>
            <a:r>
              <a:rPr lang="en-GB" sz="1800" dirty="0" err="1"/>
              <a:t>itibar</a:t>
            </a:r>
            <a:r>
              <a:rPr lang="en-GB" sz="1800" dirty="0"/>
              <a:t>, </a:t>
            </a:r>
            <a:r>
              <a:rPr lang="en-GB" sz="1800" dirty="0" err="1"/>
              <a:t>daha</a:t>
            </a:r>
            <a:r>
              <a:rPr lang="en-GB" sz="1800" dirty="0"/>
              <a:t> </a:t>
            </a:r>
            <a:r>
              <a:rPr lang="en-GB" sz="1800" dirty="0" err="1"/>
              <a:t>az</a:t>
            </a:r>
            <a:r>
              <a:rPr lang="en-GB" sz="1800" dirty="0"/>
              <a:t> </a:t>
            </a:r>
            <a:r>
              <a:rPr lang="en-GB" sz="1800" dirty="0" err="1"/>
              <a:t>bağışçı</a:t>
            </a:r>
            <a:r>
              <a:rPr lang="en-GB" sz="1800" dirty="0"/>
              <a:t> </a:t>
            </a:r>
            <a:r>
              <a:rPr lang="en-GB" sz="1800" dirty="0" err="1"/>
              <a:t>fonu</a:t>
            </a:r>
            <a:r>
              <a:rPr lang="en-GB" sz="1800" dirty="0"/>
              <a:t>, </a:t>
            </a:r>
            <a:r>
              <a:rPr lang="en-GB" sz="1800" dirty="0" err="1"/>
              <a:t>yerel</a:t>
            </a:r>
            <a:r>
              <a:rPr lang="en-GB" sz="1800" dirty="0"/>
              <a:t> </a:t>
            </a:r>
            <a:r>
              <a:rPr lang="en-GB" sz="1800" dirty="0" err="1"/>
              <a:t>makamlar</a:t>
            </a:r>
            <a:r>
              <a:rPr lang="en-GB" sz="1800" dirty="0"/>
              <a:t> </a:t>
            </a:r>
            <a:r>
              <a:rPr lang="en-GB" sz="1800" dirty="0" err="1"/>
              <a:t>ve</a:t>
            </a:r>
            <a:r>
              <a:rPr lang="en-GB" sz="1800" dirty="0"/>
              <a:t> </a:t>
            </a:r>
            <a:r>
              <a:rPr lang="en-GB" sz="1800" dirty="0" err="1"/>
              <a:t>hükümetlerle</a:t>
            </a:r>
            <a:r>
              <a:rPr lang="en-GB" sz="1800" dirty="0"/>
              <a:t> </a:t>
            </a:r>
            <a:r>
              <a:rPr lang="en-GB" sz="1800" dirty="0" err="1"/>
              <a:t>sorunlar</a:t>
            </a:r>
            <a:r>
              <a:rPr lang="en-GB" sz="1800" dirty="0"/>
              <a:t>, </a:t>
            </a:r>
            <a:r>
              <a:rPr lang="en-GB" sz="1800" dirty="0" err="1"/>
              <a:t>en</a:t>
            </a:r>
            <a:r>
              <a:rPr lang="en-GB" sz="1800" dirty="0"/>
              <a:t> </a:t>
            </a:r>
            <a:r>
              <a:rPr lang="en-GB" sz="1800" dirty="0" err="1"/>
              <a:t>kötü</a:t>
            </a:r>
            <a:r>
              <a:rPr lang="en-GB" sz="1800" dirty="0"/>
              <a:t> </a:t>
            </a:r>
            <a:r>
              <a:rPr lang="en-GB" sz="1800" dirty="0" err="1"/>
              <a:t>durumlarda</a:t>
            </a:r>
            <a:r>
              <a:rPr lang="en-GB" sz="1800" dirty="0"/>
              <a:t> </a:t>
            </a:r>
            <a:r>
              <a:rPr lang="en-GB" sz="1800" dirty="0" err="1"/>
              <a:t>Ulusal</a:t>
            </a:r>
            <a:r>
              <a:rPr lang="en-GB" sz="1800" dirty="0"/>
              <a:t> </a:t>
            </a:r>
            <a:r>
              <a:rPr lang="en-GB" sz="1800" dirty="0" err="1"/>
              <a:t>Derneğin</a:t>
            </a:r>
            <a:r>
              <a:rPr lang="en-GB" sz="1800" dirty="0"/>
              <a:t> </a:t>
            </a:r>
            <a:r>
              <a:rPr lang="en-GB" sz="1800" dirty="0" err="1"/>
              <a:t>Hareketten</a:t>
            </a:r>
            <a:r>
              <a:rPr lang="en-GB" sz="1800" dirty="0"/>
              <a:t> </a:t>
            </a:r>
            <a:r>
              <a:rPr lang="en-GB" sz="1800" dirty="0" err="1"/>
              <a:t>dışlanmasına</a:t>
            </a:r>
            <a:r>
              <a:rPr lang="en-GB" sz="1800" dirty="0"/>
              <a:t> </a:t>
            </a:r>
            <a:r>
              <a:rPr lang="en-GB" sz="1800" dirty="0" err="1"/>
              <a:t>yol</a:t>
            </a:r>
            <a:r>
              <a:rPr lang="en-GB" sz="1800" dirty="0"/>
              <a:t> </a:t>
            </a:r>
            <a:r>
              <a:rPr lang="en-GB" sz="1800" dirty="0" err="1"/>
              <a:t>açabilir</a:t>
            </a:r>
            <a:endParaRPr lang="en-US" sz="18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3174689-BECC-4390-B3B9-306A17FD432A}" type="slidenum">
              <a:rPr lang="en-US" altLang="ru-RU" smtClean="0"/>
              <a:pPr>
                <a:defRPr/>
              </a:pPr>
              <a:t>23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95121552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 b="1" dirty="0"/>
              <a:t>KONUŞMACILARIN NOTLARI</a:t>
            </a:r>
            <a:endParaRPr lang="tr-TR" sz="1800" b="1" dirty="0"/>
          </a:p>
          <a:p>
            <a:pPr>
              <a:spcAft>
                <a:spcPts val="600"/>
              </a:spcAft>
            </a:pPr>
            <a:endParaRPr lang="en-US" sz="1800" b="1" dirty="0">
              <a:solidFill>
                <a:srgbClr val="FF0000"/>
              </a:solidFill>
            </a:endParaRPr>
          </a:p>
          <a:p>
            <a:pPr marL="342900" lvl="0" indent="-342900">
              <a:spcAft>
                <a:spcPts val="12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1800" dirty="0" err="1"/>
              <a:t>Durun</a:t>
            </a:r>
            <a:r>
              <a:rPr lang="en-US" sz="1800" dirty="0"/>
              <a:t> </a:t>
            </a:r>
            <a:r>
              <a:rPr lang="en-US" sz="1800" dirty="0" err="1"/>
              <a:t>ve</a:t>
            </a:r>
            <a:r>
              <a:rPr lang="en-US" sz="1800" dirty="0"/>
              <a:t> </a:t>
            </a:r>
            <a:r>
              <a:rPr lang="en-US" sz="1800" dirty="0" err="1"/>
              <a:t>katılımcılarla</a:t>
            </a:r>
            <a:r>
              <a:rPr lang="en-US" sz="1800" dirty="0"/>
              <a:t> </a:t>
            </a:r>
            <a:r>
              <a:rPr lang="en-US" sz="1800" dirty="0" err="1"/>
              <a:t>bir</a:t>
            </a:r>
            <a:r>
              <a:rPr lang="en-US" sz="1800" dirty="0"/>
              <a:t> </a:t>
            </a:r>
            <a:r>
              <a:rPr lang="en-US" sz="1800" dirty="0" err="1"/>
              <a:t>tartışma</a:t>
            </a:r>
            <a:r>
              <a:rPr lang="en-US" sz="1800" dirty="0"/>
              <a:t> </a:t>
            </a:r>
            <a:r>
              <a:rPr lang="en-US" sz="1800" dirty="0" err="1"/>
              <a:t>yapın</a:t>
            </a:r>
            <a:r>
              <a:rPr lang="en-US" sz="1800" dirty="0"/>
              <a:t>. </a:t>
            </a:r>
            <a:r>
              <a:rPr lang="en-US" sz="1800" dirty="0" err="1"/>
              <a:t>Ya</a:t>
            </a:r>
            <a:r>
              <a:rPr lang="en-US" sz="1800" dirty="0"/>
              <a:t> </a:t>
            </a:r>
            <a:r>
              <a:rPr lang="en-US" sz="1800" dirty="0" err="1"/>
              <a:t>tek</a:t>
            </a:r>
            <a:r>
              <a:rPr lang="en-US" sz="1800" dirty="0"/>
              <a:t> </a:t>
            </a:r>
            <a:r>
              <a:rPr lang="en-US" sz="1800" dirty="0" err="1"/>
              <a:t>bir</a:t>
            </a:r>
            <a:r>
              <a:rPr lang="en-US" sz="1800" dirty="0"/>
              <a:t> </a:t>
            </a:r>
            <a:r>
              <a:rPr lang="en-US" sz="1800" dirty="0" err="1"/>
              <a:t>küçük</a:t>
            </a:r>
            <a:r>
              <a:rPr lang="en-US" sz="1800" dirty="0"/>
              <a:t> </a:t>
            </a:r>
            <a:r>
              <a:rPr lang="en-US" sz="1800" dirty="0" err="1"/>
              <a:t>grup</a:t>
            </a:r>
            <a:r>
              <a:rPr lang="en-US" sz="1800" dirty="0"/>
              <a:t> </a:t>
            </a:r>
            <a:r>
              <a:rPr lang="en-US" sz="1800" dirty="0" err="1"/>
              <a:t>halinde</a:t>
            </a:r>
            <a:r>
              <a:rPr lang="en-US" sz="1800" dirty="0"/>
              <a:t> </a:t>
            </a:r>
            <a:r>
              <a:rPr lang="en-US" sz="1800" dirty="0" err="1"/>
              <a:t>ya</a:t>
            </a:r>
            <a:r>
              <a:rPr lang="en-US" sz="1800" dirty="0"/>
              <a:t> da </a:t>
            </a:r>
            <a:r>
              <a:rPr lang="en-US" sz="1800" dirty="0" err="1"/>
              <a:t>gruplara</a:t>
            </a:r>
            <a:r>
              <a:rPr lang="en-US" sz="1800" dirty="0"/>
              <a:t> </a:t>
            </a:r>
            <a:r>
              <a:rPr lang="en-US" sz="1800" dirty="0" err="1"/>
              <a:t>ayırın</a:t>
            </a:r>
            <a:endParaRPr lang="tr-TR" sz="1800" dirty="0"/>
          </a:p>
          <a:p>
            <a:pPr marL="342900" lvl="0" indent="-342900">
              <a:spcAft>
                <a:spcPts val="12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dirty="0" err="1"/>
              <a:t>Konuşma</a:t>
            </a:r>
            <a:r>
              <a:rPr lang="en-US" dirty="0"/>
              <a:t> </a:t>
            </a:r>
            <a:r>
              <a:rPr lang="en-US" dirty="0" err="1"/>
              <a:t>başlıkları</a:t>
            </a:r>
            <a:endParaRPr lang="tr-TR" dirty="0"/>
          </a:p>
          <a:p>
            <a:endParaRPr lang="en-US" dirty="0"/>
          </a:p>
          <a:p>
            <a:pPr marL="457200" indent="-457200">
              <a:buAutoNum type="arabicPeriod"/>
            </a:pPr>
            <a:r>
              <a:rPr lang="en-US" dirty="0"/>
              <a:t>Evet, </a:t>
            </a:r>
            <a:r>
              <a:rPr lang="en-US" dirty="0" err="1"/>
              <a:t>bu</a:t>
            </a:r>
            <a:r>
              <a:rPr lang="en-US" dirty="0"/>
              <a:t> durum </a:t>
            </a:r>
            <a:r>
              <a:rPr lang="en-US" dirty="0" err="1"/>
              <a:t>savunmasız</a:t>
            </a:r>
            <a:r>
              <a:rPr lang="en-US" dirty="0"/>
              <a:t> </a:t>
            </a:r>
            <a:r>
              <a:rPr lang="en-US" dirty="0" err="1"/>
              <a:t>topluluklara</a:t>
            </a:r>
            <a:r>
              <a:rPr lang="en-US" dirty="0"/>
              <a:t> </a:t>
            </a:r>
            <a:r>
              <a:rPr lang="en-US" dirty="0" err="1"/>
              <a:t>yönelik</a:t>
            </a:r>
            <a:r>
              <a:rPr lang="en-US" dirty="0"/>
              <a:t> </a:t>
            </a:r>
            <a:r>
              <a:rPr lang="en-US" dirty="0" err="1"/>
              <a:t>ürünleri</a:t>
            </a:r>
            <a:r>
              <a:rPr lang="en-US" dirty="0"/>
              <a:t> </a:t>
            </a:r>
            <a:r>
              <a:rPr lang="en-US" dirty="0" err="1"/>
              <a:t>kendimiz</a:t>
            </a:r>
            <a:r>
              <a:rPr lang="en-US" dirty="0"/>
              <a:t> </a:t>
            </a:r>
            <a:r>
              <a:rPr lang="en-US" dirty="0" err="1"/>
              <a:t>için</a:t>
            </a:r>
            <a:r>
              <a:rPr lang="en-US" dirty="0"/>
              <a:t> </a:t>
            </a:r>
            <a:r>
              <a:rPr lang="en-US" dirty="0" err="1"/>
              <a:t>alıkoymak</a:t>
            </a:r>
            <a:r>
              <a:rPr lang="en-US" dirty="0"/>
              <a:t> </a:t>
            </a:r>
            <a:r>
              <a:rPr lang="en-US" dirty="0" err="1"/>
              <a:t>anlamına</a:t>
            </a:r>
            <a:r>
              <a:rPr lang="en-US" dirty="0"/>
              <a:t> </a:t>
            </a:r>
            <a:r>
              <a:rPr lang="en-US" dirty="0" err="1"/>
              <a:t>geliyor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temel</a:t>
            </a:r>
            <a:r>
              <a:rPr lang="en-US" dirty="0"/>
              <a:t> </a:t>
            </a:r>
            <a:r>
              <a:rPr lang="en-US" dirty="0" err="1"/>
              <a:t>ilke</a:t>
            </a:r>
            <a:r>
              <a:rPr lang="en-US" dirty="0"/>
              <a:t> 1 </a:t>
            </a:r>
            <a:r>
              <a:rPr lang="en-US" dirty="0" err="1"/>
              <a:t>olan</a:t>
            </a:r>
            <a:r>
              <a:rPr lang="en-US" dirty="0"/>
              <a:t> </a:t>
            </a:r>
            <a:r>
              <a:rPr lang="en-US" dirty="0" err="1"/>
              <a:t>insani</a:t>
            </a:r>
            <a:r>
              <a:rPr lang="en-US" dirty="0"/>
              <a:t> </a:t>
            </a:r>
            <a:r>
              <a:rPr lang="en-US" dirty="0" err="1"/>
              <a:t>zorunluluğu</a:t>
            </a:r>
            <a:r>
              <a:rPr lang="en-US" dirty="0"/>
              <a:t> </a:t>
            </a:r>
            <a:r>
              <a:rPr lang="en-US" dirty="0" err="1"/>
              <a:t>ihlal</a:t>
            </a:r>
            <a:r>
              <a:rPr lang="en-US" dirty="0"/>
              <a:t> </a:t>
            </a:r>
            <a:r>
              <a:rPr lang="en-US" dirty="0" err="1"/>
              <a:t>ediyor</a:t>
            </a:r>
            <a:r>
              <a:rPr lang="en-US" dirty="0"/>
              <a:t>.</a:t>
            </a:r>
            <a:endParaRPr lang="tr-TR" dirty="0"/>
          </a:p>
          <a:p>
            <a:pPr marL="457200" indent="-457200">
              <a:buAutoNum type="arabicPeriod"/>
            </a:pPr>
            <a:r>
              <a:rPr lang="en-US" dirty="0"/>
              <a:t>Evet -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tarafsız</a:t>
            </a:r>
            <a:r>
              <a:rPr lang="en-US" dirty="0"/>
              <a:t> </a:t>
            </a:r>
            <a:r>
              <a:rPr lang="en-US" dirty="0" err="1"/>
              <a:t>olmamak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ailemizi</a:t>
            </a:r>
            <a:r>
              <a:rPr lang="en-US" dirty="0"/>
              <a:t> </a:t>
            </a:r>
            <a:r>
              <a:rPr lang="en-US" dirty="0" err="1"/>
              <a:t>diğerlerine</a:t>
            </a:r>
            <a:r>
              <a:rPr lang="en-US" dirty="0"/>
              <a:t> </a:t>
            </a:r>
            <a:r>
              <a:rPr lang="en-US" dirty="0" err="1"/>
              <a:t>tercih</a:t>
            </a:r>
            <a:r>
              <a:rPr lang="en-US" dirty="0"/>
              <a:t> </a:t>
            </a:r>
            <a:r>
              <a:rPr lang="en-US" dirty="0" err="1"/>
              <a:t>etmektir</a:t>
            </a:r>
            <a:r>
              <a:rPr lang="en-US" dirty="0"/>
              <a:t>. </a:t>
            </a:r>
            <a:r>
              <a:rPr lang="en-US" dirty="0" err="1"/>
              <a:t>Belki</a:t>
            </a:r>
            <a:r>
              <a:rPr lang="en-US" dirty="0"/>
              <a:t> </a:t>
            </a:r>
            <a:r>
              <a:rPr lang="en-US" dirty="0" err="1"/>
              <a:t>aile</a:t>
            </a:r>
            <a:r>
              <a:rPr lang="en-US" dirty="0"/>
              <a:t> </a:t>
            </a:r>
            <a:r>
              <a:rPr lang="en-US" dirty="0" err="1"/>
              <a:t>üyesi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iyi</a:t>
            </a:r>
            <a:r>
              <a:rPr lang="en-US" dirty="0"/>
              <a:t> </a:t>
            </a:r>
            <a:r>
              <a:rPr lang="en-US" dirty="0" err="1"/>
              <a:t>aday</a:t>
            </a:r>
            <a:r>
              <a:rPr lang="en-US" dirty="0"/>
              <a:t> </a:t>
            </a:r>
            <a:r>
              <a:rPr lang="en-US" dirty="0" err="1"/>
              <a:t>olabilir</a:t>
            </a:r>
            <a:r>
              <a:rPr lang="en-US" dirty="0"/>
              <a:t>, </a:t>
            </a:r>
            <a:r>
              <a:rPr lang="en-US" dirty="0" err="1"/>
              <a:t>ancak</a:t>
            </a:r>
            <a:r>
              <a:rPr lang="en-US" dirty="0"/>
              <a:t> </a:t>
            </a:r>
            <a:r>
              <a:rPr lang="en-US" dirty="0" err="1"/>
              <a:t>yine</a:t>
            </a:r>
            <a:r>
              <a:rPr lang="en-US" dirty="0"/>
              <a:t> de </a:t>
            </a:r>
            <a:r>
              <a:rPr lang="en-US" dirty="0" err="1"/>
              <a:t>başkalarına</a:t>
            </a:r>
            <a:r>
              <a:rPr lang="en-US" dirty="0"/>
              <a:t> </a:t>
            </a:r>
            <a:r>
              <a:rPr lang="en-US" dirty="0" err="1"/>
              <a:t>yolsuzluk</a:t>
            </a:r>
            <a:r>
              <a:rPr lang="en-US" dirty="0"/>
              <a:t> </a:t>
            </a:r>
            <a:r>
              <a:rPr lang="en-US" dirty="0" err="1"/>
              <a:t>gibi</a:t>
            </a:r>
            <a:r>
              <a:rPr lang="en-US" dirty="0"/>
              <a:t> </a:t>
            </a:r>
            <a:r>
              <a:rPr lang="en-US" dirty="0" err="1"/>
              <a:t>görünebilir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bu</a:t>
            </a:r>
            <a:r>
              <a:rPr lang="en-US" dirty="0"/>
              <a:t> da </a:t>
            </a:r>
            <a:r>
              <a:rPr lang="en-US" dirty="0" err="1"/>
              <a:t>Ulusal</a:t>
            </a:r>
            <a:r>
              <a:rPr lang="en-US" dirty="0"/>
              <a:t> </a:t>
            </a:r>
            <a:r>
              <a:rPr lang="en-US" dirty="0" err="1"/>
              <a:t>Derneğin</a:t>
            </a:r>
            <a:r>
              <a:rPr lang="en-US" dirty="0"/>
              <a:t> </a:t>
            </a:r>
            <a:r>
              <a:rPr lang="en-US" dirty="0" err="1"/>
              <a:t>itibarına</a:t>
            </a:r>
            <a:r>
              <a:rPr lang="en-US" dirty="0"/>
              <a:t> </a:t>
            </a:r>
            <a:r>
              <a:rPr lang="en-US" dirty="0" err="1"/>
              <a:t>zarar</a:t>
            </a:r>
            <a:r>
              <a:rPr lang="en-US" dirty="0"/>
              <a:t> </a:t>
            </a:r>
            <a:r>
              <a:rPr lang="en-US" dirty="0" err="1"/>
              <a:t>verir</a:t>
            </a:r>
            <a:endParaRPr lang="tr-TR" dirty="0"/>
          </a:p>
          <a:p>
            <a:pPr marL="457200" indent="-457200">
              <a:buAutoNum type="arabicPeriod"/>
            </a:pPr>
            <a:r>
              <a:rPr lang="en-US" dirty="0"/>
              <a:t>Evet - </a:t>
            </a:r>
            <a:r>
              <a:rPr lang="en-US" dirty="0" err="1"/>
              <a:t>hediye</a:t>
            </a:r>
            <a:r>
              <a:rPr lang="en-US" dirty="0"/>
              <a:t>, </a:t>
            </a:r>
            <a:r>
              <a:rPr lang="en-US" dirty="0" err="1"/>
              <a:t>tedarikçi</a:t>
            </a:r>
            <a:r>
              <a:rPr lang="en-US" dirty="0"/>
              <a:t> </a:t>
            </a:r>
            <a:r>
              <a:rPr lang="en-US" dirty="0" err="1"/>
              <a:t>tarafından</a:t>
            </a:r>
            <a:r>
              <a:rPr lang="en-US" dirty="0"/>
              <a:t> </a:t>
            </a:r>
            <a:r>
              <a:rPr lang="en-US" dirty="0" err="1"/>
              <a:t>paranın</a:t>
            </a:r>
            <a:r>
              <a:rPr lang="en-US" dirty="0"/>
              <a:t> </a:t>
            </a:r>
            <a:r>
              <a:rPr lang="en-US" dirty="0" err="1"/>
              <a:t>karşılığını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iyi</a:t>
            </a:r>
            <a:r>
              <a:rPr lang="en-US" dirty="0"/>
              <a:t> </a:t>
            </a:r>
            <a:r>
              <a:rPr lang="en-US" dirty="0" err="1"/>
              <a:t>şekilde</a:t>
            </a:r>
            <a:r>
              <a:rPr lang="en-US" dirty="0"/>
              <a:t> </a:t>
            </a:r>
            <a:r>
              <a:rPr lang="en-US" dirty="0" err="1"/>
              <a:t>veren</a:t>
            </a:r>
            <a:r>
              <a:rPr lang="en-US" dirty="0"/>
              <a:t>,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kaliteli</a:t>
            </a:r>
            <a:r>
              <a:rPr lang="en-US" dirty="0"/>
              <a:t> </a:t>
            </a:r>
            <a:r>
              <a:rPr lang="en-US" dirty="0" err="1"/>
              <a:t>ya</a:t>
            </a:r>
            <a:r>
              <a:rPr lang="en-US" dirty="0"/>
              <a:t> da </a:t>
            </a:r>
            <a:r>
              <a:rPr lang="en-US" dirty="0" err="1"/>
              <a:t>iş</a:t>
            </a:r>
            <a:r>
              <a:rPr lang="en-US" dirty="0"/>
              <a:t> </a:t>
            </a:r>
            <a:r>
              <a:rPr lang="en-US" dirty="0" err="1"/>
              <a:t>için</a:t>
            </a:r>
            <a:r>
              <a:rPr lang="en-US" dirty="0"/>
              <a:t> </a:t>
            </a:r>
            <a:r>
              <a:rPr lang="en-US" dirty="0" err="1"/>
              <a:t>doğru</a:t>
            </a:r>
            <a:r>
              <a:rPr lang="en-US" dirty="0"/>
              <a:t> </a:t>
            </a:r>
            <a:r>
              <a:rPr lang="en-US" dirty="0" err="1"/>
              <a:t>şirket</a:t>
            </a:r>
            <a:r>
              <a:rPr lang="en-US" dirty="0"/>
              <a:t> </a:t>
            </a:r>
            <a:r>
              <a:rPr lang="en-US" dirty="0" err="1"/>
              <a:t>olmasa</a:t>
            </a:r>
            <a:r>
              <a:rPr lang="en-US" dirty="0"/>
              <a:t> bile </a:t>
            </a:r>
            <a:r>
              <a:rPr lang="en-US" dirty="0" err="1"/>
              <a:t>sözleşmeyi</a:t>
            </a:r>
            <a:r>
              <a:rPr lang="en-US" dirty="0"/>
              <a:t> </a:t>
            </a:r>
            <a:r>
              <a:rPr lang="en-US" dirty="0" err="1"/>
              <a:t>güvence</a:t>
            </a:r>
            <a:r>
              <a:rPr lang="en-US" dirty="0"/>
              <a:t> </a:t>
            </a:r>
            <a:r>
              <a:rPr lang="en-US" dirty="0" err="1"/>
              <a:t>altına</a:t>
            </a:r>
            <a:r>
              <a:rPr lang="en-US" dirty="0"/>
              <a:t> </a:t>
            </a:r>
            <a:r>
              <a:rPr lang="en-US" dirty="0" err="1"/>
              <a:t>almanın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yolu</a:t>
            </a:r>
            <a:r>
              <a:rPr lang="en-US" dirty="0"/>
              <a:t> </a:t>
            </a:r>
            <a:r>
              <a:rPr lang="en-US" dirty="0" err="1"/>
              <a:t>olarak</a:t>
            </a:r>
            <a:r>
              <a:rPr lang="en-US" dirty="0"/>
              <a:t> </a:t>
            </a:r>
            <a:r>
              <a:rPr lang="en-US" dirty="0" err="1"/>
              <a:t>verilebilir</a:t>
            </a:r>
            <a:r>
              <a:rPr lang="en-US" dirty="0"/>
              <a:t>. Bu durum </a:t>
            </a:r>
            <a:r>
              <a:rPr lang="en-US" dirty="0" err="1"/>
              <a:t>işimizin</a:t>
            </a:r>
            <a:r>
              <a:rPr lang="en-US" dirty="0"/>
              <a:t> </a:t>
            </a:r>
            <a:r>
              <a:rPr lang="en-US" dirty="0" err="1"/>
              <a:t>kalitesini</a:t>
            </a:r>
            <a:r>
              <a:rPr lang="en-US" dirty="0"/>
              <a:t> </a:t>
            </a:r>
            <a:r>
              <a:rPr lang="en-US" dirty="0" err="1"/>
              <a:t>düşürür</a:t>
            </a:r>
            <a:r>
              <a:rPr lang="en-US" dirty="0"/>
              <a:t>, </a:t>
            </a:r>
            <a:r>
              <a:rPr lang="en-US" dirty="0" err="1"/>
              <a:t>kaynak</a:t>
            </a:r>
            <a:r>
              <a:rPr lang="en-US" dirty="0"/>
              <a:t> </a:t>
            </a:r>
            <a:r>
              <a:rPr lang="en-US" dirty="0" err="1"/>
              <a:t>israfına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zaman </a:t>
            </a:r>
            <a:r>
              <a:rPr lang="en-US" dirty="0" err="1"/>
              <a:t>kaybına</a:t>
            </a:r>
            <a:r>
              <a:rPr lang="en-US" dirty="0"/>
              <a:t> </a:t>
            </a:r>
            <a:r>
              <a:rPr lang="en-US" dirty="0" err="1"/>
              <a:t>yol</a:t>
            </a:r>
            <a:r>
              <a:rPr lang="en-US" dirty="0"/>
              <a:t> </a:t>
            </a:r>
            <a:r>
              <a:rPr lang="en-US" dirty="0" err="1"/>
              <a:t>açabilir</a:t>
            </a:r>
            <a:r>
              <a:rPr lang="en-US" dirty="0"/>
              <a:t>. </a:t>
            </a:r>
            <a:r>
              <a:rPr lang="en-US" dirty="0" err="1"/>
              <a:t>Yine</a:t>
            </a:r>
            <a:r>
              <a:rPr lang="en-US" dirty="0"/>
              <a:t> </a:t>
            </a:r>
            <a:r>
              <a:rPr lang="en-US" dirty="0" err="1"/>
              <a:t>topluluklar</a:t>
            </a:r>
            <a:r>
              <a:rPr lang="en-US" dirty="0"/>
              <a:t> </a:t>
            </a:r>
            <a:r>
              <a:rPr lang="en-US" dirty="0" err="1"/>
              <a:t>nezdinde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daha</a:t>
            </a:r>
            <a:r>
              <a:rPr lang="en-US" dirty="0"/>
              <a:t> </a:t>
            </a:r>
            <a:r>
              <a:rPr lang="en-US" dirty="0" err="1"/>
              <a:t>geniş</a:t>
            </a:r>
            <a:r>
              <a:rPr lang="en-US" dirty="0"/>
              <a:t> </a:t>
            </a:r>
            <a:r>
              <a:rPr lang="en-US" dirty="0" err="1"/>
              <a:t>anlamda</a:t>
            </a:r>
            <a:r>
              <a:rPr lang="en-US" dirty="0"/>
              <a:t> </a:t>
            </a:r>
            <a:r>
              <a:rPr lang="en-US" dirty="0" err="1"/>
              <a:t>itibarımıza</a:t>
            </a:r>
            <a:r>
              <a:rPr lang="en-US" dirty="0"/>
              <a:t> </a:t>
            </a:r>
            <a:r>
              <a:rPr lang="en-US" dirty="0" err="1"/>
              <a:t>zarar</a:t>
            </a:r>
            <a:r>
              <a:rPr lang="en-US" dirty="0"/>
              <a:t> </a:t>
            </a:r>
            <a:r>
              <a:rPr lang="en-US" dirty="0" err="1"/>
              <a:t>verir</a:t>
            </a:r>
            <a:endParaRPr lang="tr-TR" dirty="0"/>
          </a:p>
          <a:p>
            <a:pPr marL="457200" indent="-457200">
              <a:buAutoNum type="arabicPeriod"/>
            </a:pPr>
            <a:r>
              <a:rPr lang="en-US" dirty="0" err="1"/>
              <a:t>Hayır</a:t>
            </a:r>
            <a:r>
              <a:rPr lang="en-US" dirty="0"/>
              <a:t> - </a:t>
            </a:r>
            <a:r>
              <a:rPr lang="en-US" dirty="0" err="1"/>
              <a:t>kalem</a:t>
            </a:r>
            <a:r>
              <a:rPr lang="en-US" dirty="0"/>
              <a:t> </a:t>
            </a:r>
            <a:r>
              <a:rPr lang="en-US" dirty="0" err="1"/>
              <a:t>gibi</a:t>
            </a:r>
            <a:r>
              <a:rPr lang="en-US" dirty="0"/>
              <a:t> </a:t>
            </a:r>
            <a:r>
              <a:rPr lang="en-US" dirty="0" err="1"/>
              <a:t>değeri</a:t>
            </a:r>
            <a:r>
              <a:rPr lang="en-US" dirty="0"/>
              <a:t> </a:t>
            </a:r>
            <a:r>
              <a:rPr lang="en-US" dirty="0" err="1"/>
              <a:t>düşük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ürünün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tedarikçiyi</a:t>
            </a:r>
            <a:r>
              <a:rPr lang="en-US" dirty="0"/>
              <a:t> </a:t>
            </a:r>
            <a:r>
              <a:rPr lang="en-US" dirty="0" err="1"/>
              <a:t>kullanıp</a:t>
            </a:r>
            <a:r>
              <a:rPr lang="en-US" dirty="0"/>
              <a:t> </a:t>
            </a:r>
            <a:r>
              <a:rPr lang="en-US" dirty="0" err="1"/>
              <a:t>kullanmama</a:t>
            </a:r>
            <a:r>
              <a:rPr lang="en-US" dirty="0"/>
              <a:t> </a:t>
            </a:r>
            <a:r>
              <a:rPr lang="en-US" dirty="0" err="1"/>
              <a:t>kararınızı</a:t>
            </a:r>
            <a:r>
              <a:rPr lang="en-US" dirty="0"/>
              <a:t> </a:t>
            </a:r>
            <a:r>
              <a:rPr lang="en-US" dirty="0" err="1"/>
              <a:t>etkilemesi</a:t>
            </a:r>
            <a:r>
              <a:rPr lang="en-US" dirty="0"/>
              <a:t> </a:t>
            </a:r>
            <a:r>
              <a:rPr lang="en-US" dirty="0" err="1"/>
              <a:t>muhtemel</a:t>
            </a:r>
            <a:r>
              <a:rPr lang="en-US" dirty="0"/>
              <a:t> </a:t>
            </a:r>
            <a:r>
              <a:rPr lang="en-US" dirty="0" err="1"/>
              <a:t>değildir</a:t>
            </a:r>
            <a:r>
              <a:rPr lang="en-US" dirty="0"/>
              <a:t>. Bu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şirket</a:t>
            </a:r>
            <a:r>
              <a:rPr lang="en-US" dirty="0"/>
              <a:t> </a:t>
            </a:r>
            <a:r>
              <a:rPr lang="en-US" dirty="0" err="1"/>
              <a:t>pazarlamasıdır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rüşvet</a:t>
            </a:r>
            <a:r>
              <a:rPr lang="en-US" dirty="0"/>
              <a:t> </a:t>
            </a:r>
            <a:r>
              <a:rPr lang="en-US" dirty="0" err="1"/>
              <a:t>değildir</a:t>
            </a:r>
            <a:endParaRPr lang="tr-TR" dirty="0"/>
          </a:p>
          <a:p>
            <a:pPr marL="457200" indent="-457200">
              <a:buAutoNum type="arabicPeriod"/>
            </a:pPr>
            <a:r>
              <a:rPr lang="en-US" dirty="0"/>
              <a:t>Evet -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dolandırıcılıktır</a:t>
            </a:r>
            <a:r>
              <a:rPr lang="en-US" dirty="0"/>
              <a:t>. </a:t>
            </a:r>
            <a:r>
              <a:rPr lang="en-US" dirty="0" err="1"/>
              <a:t>Kızılhaç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Kızılay</a:t>
            </a:r>
            <a:r>
              <a:rPr lang="en-US" dirty="0"/>
              <a:t> </a:t>
            </a:r>
            <a:r>
              <a:rPr lang="en-US" dirty="0" err="1"/>
              <a:t>insanlara</a:t>
            </a:r>
            <a:r>
              <a:rPr lang="en-US" dirty="0"/>
              <a:t> </a:t>
            </a:r>
            <a:r>
              <a:rPr lang="en-US" dirty="0" err="1"/>
              <a:t>yardım</a:t>
            </a:r>
            <a:r>
              <a:rPr lang="en-US" dirty="0"/>
              <a:t> </a:t>
            </a:r>
            <a:r>
              <a:rPr lang="en-US" dirty="0" err="1"/>
              <a:t>etmek</a:t>
            </a:r>
            <a:r>
              <a:rPr lang="en-US" dirty="0"/>
              <a:t> </a:t>
            </a:r>
            <a:r>
              <a:rPr lang="en-US" dirty="0" err="1"/>
              <a:t>için</a:t>
            </a:r>
            <a:r>
              <a:rPr lang="en-US" dirty="0"/>
              <a:t> </a:t>
            </a:r>
            <a:r>
              <a:rPr lang="en-US" dirty="0" err="1"/>
              <a:t>asla</a:t>
            </a:r>
            <a:r>
              <a:rPr lang="en-US" dirty="0"/>
              <a:t> para, </a:t>
            </a:r>
            <a:r>
              <a:rPr lang="en-US" dirty="0" err="1"/>
              <a:t>hediye</a:t>
            </a:r>
            <a:r>
              <a:rPr lang="en-US" dirty="0"/>
              <a:t> </a:t>
            </a:r>
            <a:r>
              <a:rPr lang="en-US" dirty="0" err="1"/>
              <a:t>ya</a:t>
            </a:r>
            <a:r>
              <a:rPr lang="en-US" dirty="0"/>
              <a:t> da </a:t>
            </a:r>
            <a:r>
              <a:rPr lang="en-US" dirty="0" err="1"/>
              <a:t>cinsel</a:t>
            </a:r>
            <a:r>
              <a:rPr lang="en-US" dirty="0"/>
              <a:t> </a:t>
            </a:r>
            <a:r>
              <a:rPr lang="en-US" dirty="0" err="1"/>
              <a:t>iyilik</a:t>
            </a:r>
            <a:r>
              <a:rPr lang="en-US" dirty="0"/>
              <a:t> </a:t>
            </a:r>
            <a:r>
              <a:rPr lang="en-US" dirty="0" err="1"/>
              <a:t>istemez</a:t>
            </a:r>
            <a:r>
              <a:rPr lang="en-US" dirty="0"/>
              <a:t> - biz </a:t>
            </a:r>
            <a:r>
              <a:rPr lang="en-US" dirty="0" err="1"/>
              <a:t>insani</a:t>
            </a:r>
            <a:r>
              <a:rPr lang="en-US" dirty="0"/>
              <a:t> </a:t>
            </a:r>
            <a:r>
              <a:rPr lang="en-US" dirty="0" err="1"/>
              <a:t>zorunluluklarla</a:t>
            </a:r>
            <a:r>
              <a:rPr lang="en-US" dirty="0"/>
              <a:t> </a:t>
            </a:r>
            <a:r>
              <a:rPr lang="en-US" dirty="0" err="1"/>
              <a:t>hareket</a:t>
            </a:r>
            <a:r>
              <a:rPr lang="en-US" dirty="0"/>
              <a:t> </a:t>
            </a:r>
            <a:r>
              <a:rPr lang="en-US" dirty="0" err="1"/>
              <a:t>ediyoruz</a:t>
            </a:r>
            <a:r>
              <a:rPr lang="en-US" dirty="0"/>
              <a:t>. </a:t>
            </a:r>
            <a:r>
              <a:rPr lang="en-US" dirty="0" err="1"/>
              <a:t>Bunu</a:t>
            </a:r>
            <a:r>
              <a:rPr lang="en-US" dirty="0"/>
              <a:t> </a:t>
            </a:r>
            <a:r>
              <a:rPr lang="en-US" dirty="0" err="1"/>
              <a:t>yapmak</a:t>
            </a:r>
            <a:r>
              <a:rPr lang="en-US" dirty="0"/>
              <a:t>, </a:t>
            </a:r>
            <a:r>
              <a:rPr lang="en-US" dirty="0" err="1"/>
              <a:t>Kızılhaç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Kızılay</a:t>
            </a:r>
            <a:r>
              <a:rPr lang="en-US" dirty="0"/>
              <a:t> </a:t>
            </a:r>
            <a:r>
              <a:rPr lang="en-US" dirty="0" err="1"/>
              <a:t>personeli</a:t>
            </a:r>
            <a:r>
              <a:rPr lang="en-US" dirty="0"/>
              <a:t> </a:t>
            </a:r>
            <a:r>
              <a:rPr lang="en-US" dirty="0" err="1"/>
              <a:t>veya</a:t>
            </a:r>
            <a:r>
              <a:rPr lang="en-US" dirty="0"/>
              <a:t> </a:t>
            </a:r>
            <a:r>
              <a:rPr lang="en-US" dirty="0" err="1"/>
              <a:t>gönüllüleri</a:t>
            </a:r>
            <a:r>
              <a:rPr lang="en-US" dirty="0"/>
              <a:t> </a:t>
            </a:r>
            <a:r>
              <a:rPr lang="en-US" dirty="0" err="1"/>
              <a:t>olarak</a:t>
            </a:r>
            <a:r>
              <a:rPr lang="en-US" dirty="0"/>
              <a:t> </a:t>
            </a:r>
            <a:r>
              <a:rPr lang="en-US" dirty="0" err="1"/>
              <a:t>konumumuzu</a:t>
            </a:r>
            <a:r>
              <a:rPr lang="en-US" dirty="0"/>
              <a:t> </a:t>
            </a:r>
            <a:r>
              <a:rPr lang="en-US" dirty="0" err="1"/>
              <a:t>kötüye</a:t>
            </a:r>
            <a:r>
              <a:rPr lang="en-US" dirty="0"/>
              <a:t> </a:t>
            </a:r>
            <a:r>
              <a:rPr lang="en-US" dirty="0" err="1"/>
              <a:t>kullanmak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savunmasız</a:t>
            </a:r>
            <a:r>
              <a:rPr lang="en-US" dirty="0"/>
              <a:t> </a:t>
            </a:r>
            <a:r>
              <a:rPr lang="en-US" dirty="0" err="1"/>
              <a:t>insanlardan</a:t>
            </a:r>
            <a:r>
              <a:rPr lang="en-US" dirty="0"/>
              <a:t> </a:t>
            </a:r>
            <a:r>
              <a:rPr lang="en-US" dirty="0" err="1"/>
              <a:t>yararlanmak</a:t>
            </a:r>
            <a:r>
              <a:rPr lang="en-US" dirty="0"/>
              <a:t> </a:t>
            </a:r>
            <a:r>
              <a:rPr lang="en-US" dirty="0" err="1"/>
              <a:t>anlamına</a:t>
            </a:r>
            <a:r>
              <a:rPr lang="en-US" dirty="0"/>
              <a:t> </a:t>
            </a:r>
            <a:r>
              <a:rPr lang="en-US" dirty="0" err="1"/>
              <a:t>gelir</a:t>
            </a:r>
            <a:endParaRPr lang="tr-TR" dirty="0"/>
          </a:p>
          <a:p>
            <a:pPr marL="457200" indent="-457200">
              <a:buAutoNum type="arabicPeriod"/>
            </a:pPr>
            <a:r>
              <a:rPr lang="en-US" dirty="0"/>
              <a:t>Evet - </a:t>
            </a:r>
            <a:r>
              <a:rPr lang="en-US" dirty="0" err="1"/>
              <a:t>yetkili</a:t>
            </a:r>
            <a:r>
              <a:rPr lang="en-US" dirty="0"/>
              <a:t> </a:t>
            </a:r>
            <a:r>
              <a:rPr lang="en-US" dirty="0" err="1"/>
              <a:t>konumdaki</a:t>
            </a:r>
            <a:r>
              <a:rPr lang="en-US" dirty="0"/>
              <a:t> </a:t>
            </a:r>
            <a:r>
              <a:rPr lang="en-US" dirty="0" err="1"/>
              <a:t>biri</a:t>
            </a:r>
            <a:r>
              <a:rPr lang="en-US" dirty="0"/>
              <a:t> </a:t>
            </a:r>
            <a:r>
              <a:rPr lang="en-US" dirty="0" err="1"/>
              <a:t>sizden</a:t>
            </a:r>
            <a:r>
              <a:rPr lang="en-US" dirty="0"/>
              <a:t> </a:t>
            </a:r>
            <a:r>
              <a:rPr lang="en-US" dirty="0" err="1"/>
              <a:t>bunu</a:t>
            </a:r>
            <a:r>
              <a:rPr lang="en-US" dirty="0"/>
              <a:t> </a:t>
            </a:r>
            <a:r>
              <a:rPr lang="en-US" dirty="0" err="1"/>
              <a:t>yapmanızı</a:t>
            </a:r>
            <a:r>
              <a:rPr lang="en-US" dirty="0"/>
              <a:t> </a:t>
            </a:r>
            <a:r>
              <a:rPr lang="en-US" dirty="0" err="1"/>
              <a:t>istemiş</a:t>
            </a:r>
            <a:r>
              <a:rPr lang="en-US" dirty="0"/>
              <a:t> </a:t>
            </a:r>
            <a:r>
              <a:rPr lang="en-US" dirty="0" err="1"/>
              <a:t>olsa</a:t>
            </a:r>
            <a:r>
              <a:rPr lang="en-US" dirty="0"/>
              <a:t> bile,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yine</a:t>
            </a:r>
            <a:r>
              <a:rPr lang="en-US" dirty="0"/>
              <a:t> de </a:t>
            </a:r>
            <a:r>
              <a:rPr lang="en-US" dirty="0" err="1"/>
              <a:t>yolsuzluktur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çok</a:t>
            </a:r>
            <a:r>
              <a:rPr lang="en-US" dirty="0"/>
              <a:t> </a:t>
            </a:r>
            <a:r>
              <a:rPr lang="en-US" dirty="0" err="1"/>
              <a:t>ihtiyacı</a:t>
            </a:r>
            <a:r>
              <a:rPr lang="en-US" dirty="0"/>
              <a:t> </a:t>
            </a:r>
            <a:r>
              <a:rPr lang="en-US" dirty="0" err="1"/>
              <a:t>olanlara</a:t>
            </a:r>
            <a:r>
              <a:rPr lang="en-US" dirty="0"/>
              <a:t> </a:t>
            </a:r>
            <a:r>
              <a:rPr lang="en-US" dirty="0" err="1"/>
              <a:t>yardım</a:t>
            </a:r>
            <a:r>
              <a:rPr lang="en-US" dirty="0"/>
              <a:t> </a:t>
            </a:r>
            <a:r>
              <a:rPr lang="en-US" dirty="0" err="1"/>
              <a:t>etme</a:t>
            </a:r>
            <a:r>
              <a:rPr lang="en-US" dirty="0"/>
              <a:t> </a:t>
            </a:r>
            <a:r>
              <a:rPr lang="en-US" dirty="0" err="1"/>
              <a:t>temel</a:t>
            </a:r>
            <a:r>
              <a:rPr lang="en-US" dirty="0"/>
              <a:t> </a:t>
            </a:r>
            <a:r>
              <a:rPr lang="en-US" dirty="0" err="1"/>
              <a:t>ilkesini</a:t>
            </a:r>
            <a:r>
              <a:rPr lang="en-US" dirty="0"/>
              <a:t> </a:t>
            </a:r>
            <a:r>
              <a:rPr lang="en-US" dirty="0" err="1"/>
              <a:t>çiğnemektir</a:t>
            </a:r>
            <a:r>
              <a:rPr lang="en-US" dirty="0"/>
              <a:t>. </a:t>
            </a:r>
            <a:r>
              <a:rPr lang="en-US" dirty="0" err="1"/>
              <a:t>Bunu</a:t>
            </a:r>
            <a:r>
              <a:rPr lang="en-US" dirty="0"/>
              <a:t> </a:t>
            </a:r>
            <a:r>
              <a:rPr lang="en-US" dirty="0" err="1"/>
              <a:t>yapmak</a:t>
            </a:r>
            <a:r>
              <a:rPr lang="en-US" dirty="0"/>
              <a:t> </a:t>
            </a:r>
            <a:r>
              <a:rPr lang="en-US" dirty="0" err="1"/>
              <a:t>ayrıca</a:t>
            </a:r>
            <a:r>
              <a:rPr lang="en-US" dirty="0"/>
              <a:t> </a:t>
            </a:r>
            <a:r>
              <a:rPr lang="en-US" dirty="0" err="1"/>
              <a:t>bizi</a:t>
            </a:r>
            <a:r>
              <a:rPr lang="en-US" dirty="0"/>
              <a:t> </a:t>
            </a:r>
            <a:r>
              <a:rPr lang="en-US" dirty="0" err="1"/>
              <a:t>yozlaşmış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kuruluş</a:t>
            </a:r>
            <a:r>
              <a:rPr lang="en-US" dirty="0"/>
              <a:t> </a:t>
            </a:r>
            <a:r>
              <a:rPr lang="en-US" dirty="0" err="1"/>
              <a:t>olarak</a:t>
            </a:r>
            <a:r>
              <a:rPr lang="en-US" dirty="0"/>
              <a:t> </a:t>
            </a:r>
            <a:r>
              <a:rPr lang="en-US" dirty="0" err="1"/>
              <a:t>görecek</a:t>
            </a:r>
            <a:r>
              <a:rPr lang="en-US" dirty="0"/>
              <a:t> </a:t>
            </a:r>
            <a:r>
              <a:rPr lang="en-US" dirty="0" err="1"/>
              <a:t>olan</a:t>
            </a:r>
            <a:r>
              <a:rPr lang="en-US" dirty="0"/>
              <a:t> </a:t>
            </a:r>
            <a:r>
              <a:rPr lang="en-US" dirty="0" err="1"/>
              <a:t>toplumun</a:t>
            </a:r>
            <a:r>
              <a:rPr lang="en-US" dirty="0"/>
              <a:t> </a:t>
            </a:r>
            <a:r>
              <a:rPr lang="en-US" dirty="0" err="1"/>
              <a:t>geri</a:t>
            </a:r>
            <a:r>
              <a:rPr lang="en-US" dirty="0"/>
              <a:t> </a:t>
            </a:r>
            <a:r>
              <a:rPr lang="en-US" dirty="0" err="1"/>
              <a:t>kalanının</a:t>
            </a:r>
            <a:r>
              <a:rPr lang="en-US" dirty="0"/>
              <a:t> </a:t>
            </a:r>
            <a:r>
              <a:rPr lang="en-US" dirty="0" err="1"/>
              <a:t>gözünde</a:t>
            </a:r>
            <a:r>
              <a:rPr lang="en-US" dirty="0"/>
              <a:t> </a:t>
            </a:r>
            <a:r>
              <a:rPr lang="en-US" dirty="0" err="1"/>
              <a:t>itibarımızı</a:t>
            </a:r>
            <a:r>
              <a:rPr lang="en-US" dirty="0"/>
              <a:t> </a:t>
            </a:r>
            <a:r>
              <a:rPr lang="en-US" dirty="0" err="1"/>
              <a:t>zedeleyecektir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3174689-BECC-4390-B3B9-306A17FD432A}" type="slidenum">
              <a:rPr lang="en-US" altLang="ru-RU" smtClean="0"/>
              <a:pPr>
                <a:defRPr/>
              </a:pPr>
              <a:t>24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25294341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 b="1" dirty="0"/>
              <a:t>KONUŞMACILARIN NOTLARI</a:t>
            </a:r>
            <a:endParaRPr lang="tr-TR" sz="1800" b="1" dirty="0"/>
          </a:p>
          <a:p>
            <a:pPr>
              <a:spcAft>
                <a:spcPts val="600"/>
              </a:spcAft>
            </a:pPr>
            <a:endParaRPr lang="en-US" sz="1800" b="1" dirty="0">
              <a:solidFill>
                <a:srgbClr val="FF0000"/>
              </a:solidFill>
            </a:endParaRPr>
          </a:p>
          <a:p>
            <a:pPr marL="342900" lvl="0" indent="-342900">
              <a:spcAft>
                <a:spcPts val="12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ICRC </a:t>
            </a:r>
            <a:r>
              <a:rPr lang="en-US" sz="1800" dirty="0" err="1"/>
              <a:t>ve</a:t>
            </a:r>
            <a:r>
              <a:rPr lang="en-US" sz="1800" dirty="0"/>
              <a:t> IFRC </a:t>
            </a:r>
            <a:r>
              <a:rPr lang="en-US" sz="1800" dirty="0" err="1"/>
              <a:t>arasında</a:t>
            </a:r>
            <a:r>
              <a:rPr lang="en-US" sz="1800" dirty="0"/>
              <a:t> </a:t>
            </a:r>
            <a:r>
              <a:rPr lang="en-US" sz="1800" dirty="0" err="1"/>
              <a:t>paylaşılan</a:t>
            </a:r>
            <a:r>
              <a:rPr lang="en-US" sz="1800" dirty="0"/>
              <a:t> </a:t>
            </a:r>
            <a:r>
              <a:rPr lang="en-US" sz="1800" dirty="0" err="1"/>
              <a:t>ve</a:t>
            </a:r>
            <a:r>
              <a:rPr lang="en-US" sz="1800" dirty="0"/>
              <a:t> </a:t>
            </a:r>
            <a:r>
              <a:rPr lang="en-US" sz="1800" dirty="0" err="1"/>
              <a:t>topluluklardaki</a:t>
            </a:r>
            <a:r>
              <a:rPr lang="en-US" sz="1800" dirty="0"/>
              <a:t> </a:t>
            </a:r>
            <a:r>
              <a:rPr lang="en-US" sz="1800" dirty="0" err="1"/>
              <a:t>çalışmalarımıza</a:t>
            </a:r>
            <a:r>
              <a:rPr lang="en-US" sz="1800" dirty="0"/>
              <a:t> </a:t>
            </a:r>
            <a:r>
              <a:rPr lang="en-US" sz="1800" dirty="0" err="1"/>
              <a:t>rehberlik</a:t>
            </a:r>
            <a:r>
              <a:rPr lang="en-US" sz="1800" dirty="0"/>
              <a:t> </a:t>
            </a:r>
            <a:r>
              <a:rPr lang="en-US" sz="1800" dirty="0" err="1"/>
              <a:t>eden</a:t>
            </a:r>
            <a:r>
              <a:rPr lang="en-US" sz="1800" dirty="0"/>
              <a:t> </a:t>
            </a:r>
            <a:r>
              <a:rPr lang="en-US" sz="1800" dirty="0" err="1"/>
              <a:t>diğer</a:t>
            </a:r>
            <a:r>
              <a:rPr lang="en-US" sz="1800" dirty="0"/>
              <a:t> </a:t>
            </a:r>
            <a:r>
              <a:rPr lang="en-US" sz="1800" dirty="0" err="1"/>
              <a:t>bazı</a:t>
            </a:r>
            <a:r>
              <a:rPr lang="en-US" sz="1800" dirty="0"/>
              <a:t> </a:t>
            </a:r>
            <a:r>
              <a:rPr lang="en-US" sz="1800" dirty="0" err="1"/>
              <a:t>temel</a:t>
            </a:r>
            <a:r>
              <a:rPr lang="en-US" sz="1800" dirty="0"/>
              <a:t> </a:t>
            </a:r>
            <a:r>
              <a:rPr lang="en-US" sz="1800" dirty="0" err="1"/>
              <a:t>kurallar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3174689-BECC-4390-B3B9-306A17FD432A}" type="slidenum">
              <a:rPr lang="en-US" altLang="ru-RU" smtClean="0"/>
              <a:pPr>
                <a:defRPr/>
              </a:pPr>
              <a:t>25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2439774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sz="1800" b="1" dirty="0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 </a:t>
            </a:r>
            <a:r>
              <a:rPr lang="en-GB" sz="1800" b="1" dirty="0" err="1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bilgilendirmede</a:t>
            </a:r>
            <a:r>
              <a:rPr lang="en-GB" sz="1800" b="1" dirty="0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800" b="1" dirty="0" err="1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ele</a:t>
            </a:r>
            <a:r>
              <a:rPr lang="en-GB" sz="1800" b="1" dirty="0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800" b="1" dirty="0" err="1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almak</a:t>
            </a:r>
            <a:r>
              <a:rPr lang="en-GB" sz="1800" b="1" dirty="0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800" b="1" dirty="0" err="1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istediğiniz</a:t>
            </a:r>
            <a:r>
              <a:rPr lang="en-GB" sz="1800" b="1" dirty="0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800" b="1" dirty="0" err="1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daha</a:t>
            </a:r>
            <a:r>
              <a:rPr lang="en-GB" sz="1800" b="1" dirty="0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800" b="1" dirty="0" err="1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fazla</a:t>
            </a:r>
            <a:r>
              <a:rPr lang="en-GB" sz="1800" b="1" dirty="0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800" b="1" dirty="0" err="1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konu</a:t>
            </a:r>
            <a:r>
              <a:rPr lang="en-GB" sz="1800" b="1" dirty="0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800" b="1" dirty="0" err="1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varsa</a:t>
            </a:r>
            <a:r>
              <a:rPr lang="en-GB" sz="1800" b="1" dirty="0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GB" sz="1800" b="1" dirty="0" err="1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kendi</a:t>
            </a:r>
            <a:r>
              <a:rPr lang="en-GB" sz="1800" b="1" dirty="0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800" b="1" dirty="0" err="1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kuruluşunuzun</a:t>
            </a:r>
            <a:r>
              <a:rPr lang="en-GB" sz="1800" b="1" dirty="0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800" b="1" dirty="0" err="1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davranış</a:t>
            </a:r>
            <a:r>
              <a:rPr lang="en-GB" sz="1800" b="1" dirty="0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800" b="1" dirty="0" err="1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kurallarına</a:t>
            </a:r>
            <a:r>
              <a:rPr lang="en-GB" sz="1800" b="1" dirty="0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800" b="1" dirty="0" err="1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ilişkin</a:t>
            </a:r>
            <a:r>
              <a:rPr lang="en-GB" sz="1800" b="1" dirty="0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800" b="1" dirty="0" err="1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içerik</a:t>
            </a:r>
            <a:r>
              <a:rPr lang="en-GB" sz="1800" b="1" dirty="0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800" b="1" dirty="0" err="1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eklemek</a:t>
            </a:r>
            <a:r>
              <a:rPr lang="en-GB" sz="1800" b="1" dirty="0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800" b="1" dirty="0" err="1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için</a:t>
            </a:r>
            <a:r>
              <a:rPr lang="en-GB" sz="1800" b="1" dirty="0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800" b="1" dirty="0" err="1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</a:t>
            </a:r>
            <a:r>
              <a:rPr lang="en-GB" sz="1800" b="1" dirty="0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800" b="1" dirty="0" err="1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slaydı</a:t>
            </a:r>
            <a:r>
              <a:rPr lang="en-GB" sz="1800" b="1" dirty="0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800" b="1" dirty="0" err="1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kullanın</a:t>
            </a:r>
            <a:endParaRPr lang="en-GB" sz="1800" b="1" dirty="0">
              <a:solidFill>
                <a:srgbClr val="F5333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GB" sz="1800" b="1" dirty="0">
              <a:solidFill>
                <a:srgbClr val="F5333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sz="1800" b="1" dirty="0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ICRC </a:t>
            </a:r>
            <a:r>
              <a:rPr lang="en-GB" sz="1800" b="1" dirty="0" err="1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</a:t>
            </a:r>
            <a:r>
              <a:rPr lang="en-GB" sz="1800" b="1" dirty="0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IFRC </a:t>
            </a:r>
            <a:r>
              <a:rPr lang="en-GB" sz="1800" b="1" dirty="0" err="1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personel</a:t>
            </a:r>
            <a:r>
              <a:rPr lang="en-GB" sz="1800" b="1" dirty="0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800" b="1" dirty="0" err="1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davranış</a:t>
            </a:r>
            <a:r>
              <a:rPr lang="en-GB" sz="1800" b="1" dirty="0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800" b="1" dirty="0" err="1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kurallarına</a:t>
            </a:r>
            <a:r>
              <a:rPr lang="en-GB" sz="1800" b="1" dirty="0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800" b="1" dirty="0" err="1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ilişkin</a:t>
            </a:r>
            <a:r>
              <a:rPr lang="en-GB" sz="1800" b="1" dirty="0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800" b="1" dirty="0" err="1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bağlantılar</a:t>
            </a:r>
            <a:r>
              <a:rPr lang="en-GB" sz="1800" b="1" dirty="0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800" b="1" dirty="0" err="1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burada</a:t>
            </a:r>
            <a:r>
              <a:rPr lang="en-GB" sz="1800" b="1" dirty="0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800" b="1" dirty="0" err="1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yer</a:t>
            </a:r>
            <a:r>
              <a:rPr lang="en-GB" sz="1800" b="1" dirty="0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800" b="1" dirty="0" err="1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almaktadır</a:t>
            </a:r>
            <a:br>
              <a:rPr lang="en-GB" sz="1800" dirty="0"/>
            </a:br>
            <a:endParaRPr lang="en-GB" sz="1800" dirty="0"/>
          </a:p>
          <a:p>
            <a:pPr marL="342900" lvl="0" indent="-342900">
              <a:spcAft>
                <a:spcPts val="12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endParaRPr lang="en-US" sz="18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3174689-BECC-4390-B3B9-306A17FD432A}" type="slidenum">
              <a:rPr lang="en-US" altLang="ru-RU" smtClean="0"/>
              <a:pPr>
                <a:defRPr/>
              </a:pPr>
              <a:t>26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00252482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 b="1" dirty="0"/>
              <a:t>KONUŞMACILARIN NOTLARI</a:t>
            </a:r>
            <a:endParaRPr lang="tr-TR" sz="1800" b="1" dirty="0"/>
          </a:p>
          <a:p>
            <a:pPr>
              <a:spcAft>
                <a:spcPts val="600"/>
              </a:spcAft>
            </a:pPr>
            <a:endParaRPr lang="en-US" sz="1800" b="1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IFRC </a:t>
            </a:r>
            <a:r>
              <a:rPr lang="en-US" dirty="0" err="1"/>
              <a:t>ve</a:t>
            </a:r>
            <a:r>
              <a:rPr lang="en-US" dirty="0"/>
              <a:t> ICRC </a:t>
            </a:r>
            <a:r>
              <a:rPr lang="en-US" dirty="0" err="1"/>
              <a:t>kuruluşlarının</a:t>
            </a:r>
            <a:r>
              <a:rPr lang="en-US" dirty="0"/>
              <a:t> </a:t>
            </a:r>
            <a:r>
              <a:rPr lang="en-US" dirty="0" err="1"/>
              <a:t>davranış</a:t>
            </a:r>
            <a:r>
              <a:rPr lang="en-US" dirty="0"/>
              <a:t> </a:t>
            </a:r>
            <a:r>
              <a:rPr lang="en-US" dirty="0" err="1"/>
              <a:t>kuralları</a:t>
            </a:r>
            <a:r>
              <a:rPr lang="en-US" dirty="0"/>
              <a:t> da </a:t>
            </a:r>
            <a:r>
              <a:rPr lang="en-US" dirty="0" err="1"/>
              <a:t>dahil</a:t>
            </a:r>
            <a:r>
              <a:rPr lang="en-US" dirty="0"/>
              <a:t> </a:t>
            </a:r>
            <a:r>
              <a:rPr lang="en-US" dirty="0" err="1"/>
              <a:t>olmak</a:t>
            </a:r>
            <a:r>
              <a:rPr lang="en-US" dirty="0"/>
              <a:t> </a:t>
            </a:r>
            <a:r>
              <a:rPr lang="en-US" dirty="0" err="1"/>
              <a:t>üzere</a:t>
            </a:r>
            <a:r>
              <a:rPr lang="en-US" dirty="0"/>
              <a:t> </a:t>
            </a:r>
            <a:r>
              <a:rPr lang="en-US" dirty="0" err="1"/>
              <a:t>Davranış</a:t>
            </a:r>
            <a:r>
              <a:rPr lang="en-US" dirty="0"/>
              <a:t> </a:t>
            </a:r>
            <a:r>
              <a:rPr lang="en-US" dirty="0" err="1"/>
              <a:t>Kuralları</a:t>
            </a:r>
            <a:r>
              <a:rPr lang="en-US" dirty="0"/>
              <a:t> </a:t>
            </a:r>
            <a:r>
              <a:rPr lang="en-US" dirty="0" err="1"/>
              <a:t>ihlallerini</a:t>
            </a:r>
            <a:r>
              <a:rPr lang="en-US" dirty="0"/>
              <a:t> </a:t>
            </a:r>
            <a:r>
              <a:rPr lang="en-US" dirty="0" err="1"/>
              <a:t>bildirmek</a:t>
            </a:r>
            <a:r>
              <a:rPr lang="en-US" dirty="0"/>
              <a:t> </a:t>
            </a:r>
            <a:r>
              <a:rPr lang="en-US" dirty="0" err="1"/>
              <a:t>için</a:t>
            </a:r>
            <a:r>
              <a:rPr lang="en-US" dirty="0"/>
              <a:t> </a:t>
            </a:r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seçenekler</a:t>
            </a:r>
            <a:r>
              <a:rPr lang="en-US" dirty="0"/>
              <a:t> </a:t>
            </a:r>
            <a:r>
              <a:rPr lang="en-US" dirty="0" err="1"/>
              <a:t>bulunmaktadır</a:t>
            </a:r>
            <a:r>
              <a:rPr lang="en-US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Bu </a:t>
            </a:r>
            <a:r>
              <a:rPr lang="en-US" dirty="0" err="1"/>
              <a:t>raporlama</a:t>
            </a:r>
            <a:r>
              <a:rPr lang="en-US" dirty="0"/>
              <a:t> </a:t>
            </a:r>
            <a:r>
              <a:rPr lang="en-US" dirty="0" err="1"/>
              <a:t>mekanizmaları</a:t>
            </a:r>
            <a:r>
              <a:rPr lang="en-US" dirty="0"/>
              <a:t> </a:t>
            </a:r>
            <a:r>
              <a:rPr lang="en-US" dirty="0" err="1"/>
              <a:t>gizlidir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sorunu</a:t>
            </a:r>
            <a:r>
              <a:rPr lang="en-US" dirty="0"/>
              <a:t> </a:t>
            </a:r>
            <a:r>
              <a:rPr lang="en-US" dirty="0" err="1"/>
              <a:t>bildiren</a:t>
            </a:r>
            <a:r>
              <a:rPr lang="en-US" dirty="0"/>
              <a:t> </a:t>
            </a:r>
            <a:r>
              <a:rPr lang="en-US" dirty="0" err="1"/>
              <a:t>hiç</a:t>
            </a:r>
            <a:r>
              <a:rPr lang="en-US" dirty="0"/>
              <a:t> </a:t>
            </a:r>
            <a:r>
              <a:rPr lang="en-US" dirty="0" err="1"/>
              <a:t>kimseye</a:t>
            </a:r>
            <a:r>
              <a:rPr lang="en-US" dirty="0"/>
              <a:t> </a:t>
            </a:r>
            <a:r>
              <a:rPr lang="en-US" dirty="0" err="1"/>
              <a:t>karşı</a:t>
            </a:r>
            <a:r>
              <a:rPr lang="en-US" dirty="0"/>
              <a:t> </a:t>
            </a:r>
            <a:r>
              <a:rPr lang="en-US" dirty="0" err="1"/>
              <a:t>misilleme</a:t>
            </a:r>
            <a:r>
              <a:rPr lang="en-US" dirty="0"/>
              <a:t> </a:t>
            </a:r>
            <a:r>
              <a:rPr lang="en-US" dirty="0" err="1"/>
              <a:t>yapılmayacaktır</a:t>
            </a: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err="1"/>
              <a:t>Yöneticinize</a:t>
            </a:r>
            <a:r>
              <a:rPr lang="en-US" dirty="0"/>
              <a:t> </a:t>
            </a:r>
            <a:r>
              <a:rPr lang="en-US" dirty="0" err="1"/>
              <a:t>güveniyorsanız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bunu</a:t>
            </a:r>
            <a:r>
              <a:rPr lang="en-US" dirty="0"/>
              <a:t> </a:t>
            </a:r>
            <a:r>
              <a:rPr lang="en-US" dirty="0" err="1"/>
              <a:t>yapmakta</a:t>
            </a:r>
            <a:r>
              <a:rPr lang="en-US" dirty="0"/>
              <a:t> </a:t>
            </a:r>
            <a:r>
              <a:rPr lang="en-US" dirty="0" err="1"/>
              <a:t>kendinizi</a:t>
            </a:r>
            <a:r>
              <a:rPr lang="en-US" dirty="0"/>
              <a:t> </a:t>
            </a:r>
            <a:r>
              <a:rPr lang="en-US" dirty="0" err="1"/>
              <a:t>rahat</a:t>
            </a:r>
            <a:r>
              <a:rPr lang="en-US" dirty="0"/>
              <a:t> </a:t>
            </a:r>
            <a:r>
              <a:rPr lang="en-US" dirty="0" err="1"/>
              <a:t>hissediyorsanız</a:t>
            </a:r>
            <a:r>
              <a:rPr lang="en-US" dirty="0"/>
              <a:t>, </a:t>
            </a:r>
            <a:r>
              <a:rPr lang="en-US" dirty="0" err="1"/>
              <a:t>yöneticinizle</a:t>
            </a:r>
            <a:r>
              <a:rPr lang="en-US" dirty="0"/>
              <a:t> </a:t>
            </a:r>
            <a:r>
              <a:rPr lang="en-US" dirty="0" err="1"/>
              <a:t>veya</a:t>
            </a:r>
            <a:r>
              <a:rPr lang="en-US" dirty="0"/>
              <a:t> </a:t>
            </a:r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düzey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yöneticiyle</a:t>
            </a:r>
            <a:r>
              <a:rPr lang="en-US" dirty="0"/>
              <a:t> </a:t>
            </a:r>
            <a:r>
              <a:rPr lang="en-US" dirty="0" err="1"/>
              <a:t>konuşabilirsiniz</a:t>
            </a: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İK </a:t>
            </a:r>
            <a:r>
              <a:rPr lang="en-US" dirty="0" err="1"/>
              <a:t>departmanı</a:t>
            </a:r>
            <a:r>
              <a:rPr lang="en-US" dirty="0"/>
              <a:t> </a:t>
            </a:r>
            <a:r>
              <a:rPr lang="en-US" dirty="0" err="1"/>
              <a:t>ile</a:t>
            </a:r>
            <a:r>
              <a:rPr lang="en-US" dirty="0"/>
              <a:t> de </a:t>
            </a:r>
            <a:r>
              <a:rPr lang="en-US" dirty="0" err="1"/>
              <a:t>görüşebilirsiniz</a:t>
            </a:r>
            <a:r>
              <a:rPr lang="en-US" dirty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err="1"/>
              <a:t>Ya</a:t>
            </a:r>
            <a:r>
              <a:rPr lang="en-US" dirty="0"/>
              <a:t> da IFRC </a:t>
            </a:r>
            <a:r>
              <a:rPr lang="en-US" dirty="0" err="1"/>
              <a:t>veya</a:t>
            </a:r>
            <a:r>
              <a:rPr lang="en-US" dirty="0"/>
              <a:t> ICRC </a:t>
            </a:r>
            <a:r>
              <a:rPr lang="en-US" dirty="0" err="1"/>
              <a:t>bütünlük</a:t>
            </a:r>
            <a:r>
              <a:rPr lang="en-US" dirty="0"/>
              <a:t> </a:t>
            </a:r>
            <a:r>
              <a:rPr lang="en-US" dirty="0" err="1"/>
              <a:t>raporlama</a:t>
            </a:r>
            <a:r>
              <a:rPr lang="en-US" dirty="0"/>
              <a:t> </a:t>
            </a:r>
            <a:r>
              <a:rPr lang="en-US" dirty="0" err="1"/>
              <a:t>hatlarını</a:t>
            </a:r>
            <a:r>
              <a:rPr lang="en-US" dirty="0"/>
              <a:t> </a:t>
            </a:r>
            <a:r>
              <a:rPr lang="en-US" dirty="0" err="1"/>
              <a:t>kullanın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3174689-BECC-4390-B3B9-306A17FD432A}" type="slidenum">
              <a:rPr lang="en-US" altLang="ru-RU" smtClean="0"/>
              <a:pPr>
                <a:defRPr/>
              </a:pPr>
              <a:t>27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64936047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Yararlı</a:t>
            </a:r>
            <a:r>
              <a:rPr lang="en-US" dirty="0"/>
              <a:t> </a:t>
            </a:r>
            <a:r>
              <a:rPr lang="en-US" dirty="0" err="1"/>
              <a:t>politika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kaynaklara</a:t>
            </a:r>
            <a:r>
              <a:rPr lang="en-US" dirty="0"/>
              <a:t> </a:t>
            </a:r>
            <a:r>
              <a:rPr lang="en-US" dirty="0" err="1"/>
              <a:t>bağlantılar</a:t>
            </a:r>
            <a:r>
              <a:rPr lang="en-US" dirty="0"/>
              <a:t> - </a:t>
            </a:r>
            <a:r>
              <a:rPr lang="en-US" dirty="0" err="1"/>
              <a:t>kendi</a:t>
            </a:r>
            <a:r>
              <a:rPr lang="en-US" dirty="0"/>
              <a:t> </a:t>
            </a:r>
            <a:r>
              <a:rPr lang="en-US" dirty="0" err="1"/>
              <a:t>Ulusal</a:t>
            </a:r>
            <a:r>
              <a:rPr lang="en-US" dirty="0"/>
              <a:t> </a:t>
            </a:r>
            <a:r>
              <a:rPr lang="en-US" dirty="0" err="1"/>
              <a:t>Derneğiniz</a:t>
            </a:r>
            <a:r>
              <a:rPr lang="en-US" dirty="0"/>
              <a:t> </a:t>
            </a:r>
            <a:r>
              <a:rPr lang="en-US" dirty="0" err="1"/>
              <a:t>için</a:t>
            </a:r>
            <a:r>
              <a:rPr lang="en-US" dirty="0"/>
              <a:t> </a:t>
            </a:r>
            <a:r>
              <a:rPr lang="en-US" dirty="0" err="1"/>
              <a:t>bağlantıları</a:t>
            </a:r>
            <a:r>
              <a:rPr lang="en-US" dirty="0"/>
              <a:t> </a:t>
            </a:r>
            <a:r>
              <a:rPr lang="en-US" dirty="0" err="1"/>
              <a:t>buraya</a:t>
            </a:r>
            <a:r>
              <a:rPr lang="en-US" dirty="0"/>
              <a:t> </a:t>
            </a:r>
            <a:r>
              <a:rPr lang="en-US" dirty="0" err="1"/>
              <a:t>ekleyin</a:t>
            </a:r>
            <a:endParaRPr lang="tr-TR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en-US" dirty="0"/>
              <a:t>IFRC </a:t>
            </a:r>
            <a:r>
              <a:rPr lang="en-US" dirty="0" err="1"/>
              <a:t>çevrimiçi</a:t>
            </a:r>
            <a:r>
              <a:rPr lang="en-US" dirty="0"/>
              <a:t> </a:t>
            </a:r>
            <a:r>
              <a:rPr lang="en-US" dirty="0" err="1"/>
              <a:t>öğrenme</a:t>
            </a:r>
            <a:r>
              <a:rPr lang="en-US" dirty="0"/>
              <a:t> </a:t>
            </a:r>
            <a:r>
              <a:rPr lang="en-US" dirty="0" err="1"/>
              <a:t>platformunda</a:t>
            </a:r>
            <a:r>
              <a:rPr lang="en-US" dirty="0"/>
              <a:t> </a:t>
            </a:r>
            <a:r>
              <a:rPr lang="en-US" dirty="0" err="1"/>
              <a:t>Davranış</a:t>
            </a:r>
            <a:r>
              <a:rPr lang="en-US" dirty="0"/>
              <a:t> </a:t>
            </a:r>
            <a:r>
              <a:rPr lang="en-US" dirty="0" err="1"/>
              <a:t>Kuralları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çeşitli</a:t>
            </a:r>
            <a:r>
              <a:rPr lang="en-US" dirty="0"/>
              <a:t> </a:t>
            </a:r>
            <a:r>
              <a:rPr lang="en-US" dirty="0" err="1"/>
              <a:t>personel</a:t>
            </a:r>
            <a:r>
              <a:rPr lang="en-US" dirty="0"/>
              <a:t> </a:t>
            </a:r>
            <a:r>
              <a:rPr lang="en-US" dirty="0" err="1"/>
              <a:t>politikaları</a:t>
            </a:r>
            <a:r>
              <a:rPr lang="en-US" dirty="0"/>
              <a:t> </a:t>
            </a:r>
            <a:r>
              <a:rPr lang="en-US" dirty="0" err="1"/>
              <a:t>hakkında</a:t>
            </a:r>
            <a:r>
              <a:rPr lang="en-US" dirty="0"/>
              <a:t> </a:t>
            </a:r>
            <a:r>
              <a:rPr lang="en-US" dirty="0" err="1"/>
              <a:t>kurslar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rehberlik</a:t>
            </a:r>
            <a:r>
              <a:rPr lang="en-US" dirty="0"/>
              <a:t> </a:t>
            </a:r>
            <a:r>
              <a:rPr lang="en-US" dirty="0" err="1"/>
              <a:t>bulunmaktadır</a:t>
            </a:r>
            <a:r>
              <a:rPr lang="tr-TR" dirty="0"/>
              <a:t> </a:t>
            </a:r>
            <a:r>
              <a:rPr lang="en-US" dirty="0"/>
              <a:t>- https://ifrc.csod.com/client/ifrc/default.aspx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endParaRPr lang="en-US" dirty="0"/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en-US" dirty="0" err="1"/>
              <a:t>İngiliz</a:t>
            </a:r>
            <a:r>
              <a:rPr lang="en-US" dirty="0"/>
              <a:t> </a:t>
            </a:r>
            <a:r>
              <a:rPr lang="en-US" dirty="0" err="1"/>
              <a:t>Kızılhaçı</a:t>
            </a:r>
            <a:r>
              <a:rPr lang="en-US" dirty="0"/>
              <a:t>, </a:t>
            </a:r>
            <a:r>
              <a:rPr lang="en-US" dirty="0" err="1"/>
              <a:t>cinsel</a:t>
            </a:r>
            <a:r>
              <a:rPr lang="en-US" dirty="0"/>
              <a:t> </a:t>
            </a:r>
            <a:r>
              <a:rPr lang="en-US" dirty="0" err="1"/>
              <a:t>sömürü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istismar</a:t>
            </a:r>
            <a:r>
              <a:rPr lang="en-US" dirty="0"/>
              <a:t> </a:t>
            </a:r>
            <a:r>
              <a:rPr lang="en-US" dirty="0" err="1"/>
              <a:t>risklerine</a:t>
            </a:r>
            <a:r>
              <a:rPr lang="en-US" dirty="0"/>
              <a:t>; </a:t>
            </a:r>
            <a:r>
              <a:rPr lang="en-US" dirty="0" err="1"/>
              <a:t>zararı</a:t>
            </a:r>
            <a:r>
              <a:rPr lang="en-US" dirty="0"/>
              <a:t> </a:t>
            </a:r>
            <a:r>
              <a:rPr lang="en-US" dirty="0" err="1"/>
              <a:t>önleme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zarardan</a:t>
            </a:r>
            <a:r>
              <a:rPr lang="en-US" dirty="0"/>
              <a:t> </a:t>
            </a:r>
            <a:r>
              <a:rPr lang="en-US" dirty="0" err="1"/>
              <a:t>koruma</a:t>
            </a:r>
            <a:r>
              <a:rPr lang="en-US" dirty="0"/>
              <a:t> </a:t>
            </a:r>
            <a:r>
              <a:rPr lang="en-US" dirty="0" err="1"/>
              <a:t>sorumluluklarımıza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risk </a:t>
            </a:r>
            <a:r>
              <a:rPr lang="en-US" dirty="0" err="1"/>
              <a:t>altında</a:t>
            </a:r>
            <a:r>
              <a:rPr lang="en-US" dirty="0"/>
              <a:t> </a:t>
            </a:r>
            <a:r>
              <a:rPr lang="en-US" dirty="0" err="1"/>
              <a:t>olabilecek</a:t>
            </a:r>
            <a:r>
              <a:rPr lang="en-US" dirty="0"/>
              <a:t> </a:t>
            </a:r>
            <a:r>
              <a:rPr lang="en-US" dirty="0" err="1"/>
              <a:t>veya</a:t>
            </a:r>
            <a:r>
              <a:rPr lang="en-US" dirty="0"/>
              <a:t> </a:t>
            </a:r>
            <a:r>
              <a:rPr lang="en-US" dirty="0" err="1"/>
              <a:t>istismara</a:t>
            </a:r>
            <a:r>
              <a:rPr lang="en-US" dirty="0"/>
              <a:t> </a:t>
            </a:r>
            <a:r>
              <a:rPr lang="en-US" dirty="0" err="1"/>
              <a:t>uğramış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kişinin</a:t>
            </a:r>
            <a:r>
              <a:rPr lang="en-US" dirty="0"/>
              <a:t> </a:t>
            </a:r>
            <a:r>
              <a:rPr lang="en-US" dirty="0" err="1"/>
              <a:t>güvenliğinden</a:t>
            </a:r>
            <a:r>
              <a:rPr lang="en-US" dirty="0"/>
              <a:t> </a:t>
            </a:r>
            <a:r>
              <a:rPr lang="en-US" dirty="0" err="1"/>
              <a:t>endişe</a:t>
            </a:r>
            <a:r>
              <a:rPr lang="en-US" dirty="0"/>
              <a:t> </a:t>
            </a:r>
            <a:r>
              <a:rPr lang="en-US" dirty="0" err="1"/>
              <a:t>duyuyorsanız</a:t>
            </a:r>
            <a:r>
              <a:rPr lang="en-US" dirty="0"/>
              <a:t> ne </a:t>
            </a:r>
            <a:r>
              <a:rPr lang="en-US" dirty="0" err="1"/>
              <a:t>yapmanız</a:t>
            </a:r>
            <a:r>
              <a:rPr lang="en-US" dirty="0"/>
              <a:t> </a:t>
            </a:r>
            <a:r>
              <a:rPr lang="en-US" dirty="0" err="1"/>
              <a:t>gerektiğine</a:t>
            </a:r>
            <a:r>
              <a:rPr lang="en-US" dirty="0"/>
              <a:t> </a:t>
            </a:r>
            <a:r>
              <a:rPr lang="en-US" dirty="0" err="1"/>
              <a:t>odaklanan</a:t>
            </a:r>
            <a:r>
              <a:rPr lang="en-US" dirty="0"/>
              <a:t> 30 </a:t>
            </a:r>
            <a:r>
              <a:rPr lang="en-US" dirty="0" err="1"/>
              <a:t>dakikalık</a:t>
            </a:r>
            <a:r>
              <a:rPr lang="en-US" dirty="0"/>
              <a:t> </a:t>
            </a:r>
            <a:r>
              <a:rPr lang="en-US" dirty="0" err="1"/>
              <a:t>kısa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çevrimiçi</a:t>
            </a:r>
            <a:r>
              <a:rPr lang="en-US" dirty="0"/>
              <a:t> </a:t>
            </a:r>
            <a:r>
              <a:rPr lang="en-US" dirty="0" err="1"/>
              <a:t>eğitime</a:t>
            </a:r>
            <a:r>
              <a:rPr lang="en-US" dirty="0"/>
              <a:t> </a:t>
            </a:r>
            <a:r>
              <a:rPr lang="en-US" dirty="0" err="1"/>
              <a:t>sahiptir</a:t>
            </a:r>
            <a:r>
              <a:rPr lang="en-US" dirty="0"/>
              <a:t>. https://</a:t>
            </a:r>
            <a:r>
              <a:rPr lang="en-US" dirty="0" err="1"/>
              <a:t>ifrc.csod.com</a:t>
            </a:r>
            <a:r>
              <a:rPr lang="en-US" dirty="0"/>
              <a:t>/</a:t>
            </a:r>
            <a:r>
              <a:rPr lang="en-US" dirty="0" err="1"/>
              <a:t>ui</a:t>
            </a:r>
            <a:r>
              <a:rPr lang="en-US" dirty="0"/>
              <a:t>/</a:t>
            </a:r>
            <a:r>
              <a:rPr lang="en-US" dirty="0" err="1"/>
              <a:t>lms</a:t>
            </a:r>
            <a:r>
              <a:rPr lang="en-US" dirty="0"/>
              <a:t>-learning-details/app/course/87fc93b0-5903-4267-b660-d6b1355bb365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endParaRPr lang="en-US" dirty="0"/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en-US" dirty="0" err="1"/>
              <a:t>IFRC'nin</a:t>
            </a:r>
            <a:r>
              <a:rPr lang="en-US" dirty="0"/>
              <a:t> </a:t>
            </a:r>
            <a:r>
              <a:rPr lang="en-US" dirty="0" err="1"/>
              <a:t>dolandırıcılık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yolsuzluk</a:t>
            </a:r>
            <a:r>
              <a:rPr lang="en-US" dirty="0"/>
              <a:t> </a:t>
            </a:r>
            <a:r>
              <a:rPr lang="en-US" dirty="0" err="1"/>
              <a:t>üzerine</a:t>
            </a:r>
            <a:r>
              <a:rPr lang="en-US" dirty="0"/>
              <a:t> 2 </a:t>
            </a:r>
            <a:r>
              <a:rPr lang="en-US" dirty="0" err="1"/>
              <a:t>saat</a:t>
            </a:r>
            <a:r>
              <a:rPr lang="en-US" dirty="0"/>
              <a:t> 30 </a:t>
            </a:r>
            <a:r>
              <a:rPr lang="en-US" dirty="0" err="1"/>
              <a:t>dakikalık</a:t>
            </a:r>
            <a:r>
              <a:rPr lang="en-US" dirty="0"/>
              <a:t> </a:t>
            </a:r>
            <a:r>
              <a:rPr lang="en-US" dirty="0" err="1"/>
              <a:t>kısa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çevrimiçi</a:t>
            </a:r>
            <a:r>
              <a:rPr lang="en-US" dirty="0"/>
              <a:t> </a:t>
            </a:r>
            <a:r>
              <a:rPr lang="en-US" dirty="0" err="1"/>
              <a:t>eğitimi</a:t>
            </a:r>
            <a:r>
              <a:rPr lang="en-US" dirty="0"/>
              <a:t> </a:t>
            </a:r>
            <a:r>
              <a:rPr lang="en-US" dirty="0" err="1"/>
              <a:t>bulunmaktadır</a:t>
            </a:r>
            <a:r>
              <a:rPr lang="en-US" dirty="0"/>
              <a:t>. </a:t>
            </a:r>
            <a:r>
              <a:rPr lang="en-US" dirty="0" err="1"/>
              <a:t>Temel</a:t>
            </a:r>
            <a:r>
              <a:rPr lang="en-US" dirty="0"/>
              <a:t> </a:t>
            </a:r>
            <a:r>
              <a:rPr lang="en-US" dirty="0" err="1"/>
              <a:t>amacı</a:t>
            </a:r>
            <a:r>
              <a:rPr lang="en-US" dirty="0"/>
              <a:t>, </a:t>
            </a:r>
            <a:r>
              <a:rPr lang="en-US" dirty="0" err="1"/>
              <a:t>öğrencilere</a:t>
            </a:r>
            <a:r>
              <a:rPr lang="en-US" dirty="0"/>
              <a:t> </a:t>
            </a:r>
            <a:r>
              <a:rPr lang="en-US" dirty="0" err="1"/>
              <a:t>günlük</a:t>
            </a:r>
            <a:r>
              <a:rPr lang="en-US" dirty="0"/>
              <a:t> </a:t>
            </a:r>
            <a:r>
              <a:rPr lang="en-US" dirty="0" err="1"/>
              <a:t>olarak</a:t>
            </a:r>
            <a:r>
              <a:rPr lang="en-US" dirty="0"/>
              <a:t> </a:t>
            </a:r>
            <a:r>
              <a:rPr lang="en-US" dirty="0" err="1"/>
              <a:t>uygulayabilecekleri</a:t>
            </a:r>
            <a:r>
              <a:rPr lang="en-US" dirty="0"/>
              <a:t> </a:t>
            </a:r>
            <a:r>
              <a:rPr lang="en-US" dirty="0" err="1"/>
              <a:t>temel</a:t>
            </a:r>
            <a:r>
              <a:rPr lang="en-US" dirty="0"/>
              <a:t> </a:t>
            </a:r>
            <a:r>
              <a:rPr lang="en-US" dirty="0" err="1"/>
              <a:t>araçları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bilgileri</a:t>
            </a:r>
            <a:r>
              <a:rPr lang="en-US" dirty="0"/>
              <a:t> </a:t>
            </a:r>
            <a:r>
              <a:rPr lang="en-US" dirty="0" err="1"/>
              <a:t>vererek</a:t>
            </a:r>
            <a:r>
              <a:rPr lang="en-US" dirty="0"/>
              <a:t> </a:t>
            </a:r>
            <a:r>
              <a:rPr lang="en-US" dirty="0" err="1"/>
              <a:t>genel</a:t>
            </a:r>
            <a:r>
              <a:rPr lang="en-US" dirty="0"/>
              <a:t> </a:t>
            </a:r>
            <a:r>
              <a:rPr lang="en-US" dirty="0" err="1"/>
              <a:t>yolsuzluk</a:t>
            </a:r>
            <a:r>
              <a:rPr lang="en-US" dirty="0"/>
              <a:t> </a:t>
            </a:r>
            <a:r>
              <a:rPr lang="en-US" dirty="0" err="1"/>
              <a:t>riskini</a:t>
            </a:r>
            <a:r>
              <a:rPr lang="en-US" dirty="0"/>
              <a:t> </a:t>
            </a:r>
            <a:r>
              <a:rPr lang="en-US" dirty="0" err="1"/>
              <a:t>azaltmaktır</a:t>
            </a:r>
            <a:r>
              <a:rPr lang="en-US" dirty="0"/>
              <a:t>. Bu </a:t>
            </a:r>
            <a:r>
              <a:rPr lang="en-US" dirty="0" err="1"/>
              <a:t>kursun</a:t>
            </a:r>
            <a:r>
              <a:rPr lang="en-US" dirty="0"/>
              <a:t> </a:t>
            </a:r>
            <a:r>
              <a:rPr lang="en-US" dirty="0" err="1"/>
              <a:t>öğrenme</a:t>
            </a:r>
            <a:r>
              <a:rPr lang="en-US" dirty="0"/>
              <a:t> </a:t>
            </a:r>
            <a:r>
              <a:rPr lang="en-US" dirty="0" err="1"/>
              <a:t>hedefleri</a:t>
            </a:r>
            <a:r>
              <a:rPr lang="en-US" dirty="0"/>
              <a:t> </a:t>
            </a:r>
            <a:r>
              <a:rPr lang="en-US" dirty="0" err="1"/>
              <a:t>şunlardır</a:t>
            </a:r>
            <a:r>
              <a:rPr lang="en-US" dirty="0"/>
              <a:t>:</a:t>
            </a:r>
          </a:p>
          <a:p>
            <a:pPr marL="1030517" marR="0" lvl="1" indent="-3429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en-US" dirty="0" err="1"/>
              <a:t>Nelerin</a:t>
            </a:r>
            <a:r>
              <a:rPr lang="en-US" dirty="0"/>
              <a:t> </a:t>
            </a:r>
            <a:r>
              <a:rPr lang="en-US" dirty="0" err="1"/>
              <a:t>yolsuzluk</a:t>
            </a:r>
            <a:r>
              <a:rPr lang="en-US" dirty="0"/>
              <a:t> </a:t>
            </a:r>
            <a:r>
              <a:rPr lang="en-US" dirty="0" err="1"/>
              <a:t>teşkil</a:t>
            </a:r>
            <a:r>
              <a:rPr lang="en-US" dirty="0"/>
              <a:t> </a:t>
            </a:r>
            <a:r>
              <a:rPr lang="en-US" dirty="0" err="1"/>
              <a:t>edebileceğinin</a:t>
            </a:r>
            <a:r>
              <a:rPr lang="en-US" dirty="0"/>
              <a:t> </a:t>
            </a:r>
            <a:r>
              <a:rPr lang="en-US" dirty="0" err="1"/>
              <a:t>değerlendirilmesi</a:t>
            </a:r>
            <a:r>
              <a:rPr lang="en-US" dirty="0"/>
              <a:t>.</a:t>
            </a:r>
          </a:p>
          <a:p>
            <a:pPr marL="1030517" marR="0" lvl="1" indent="-3429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en-US" dirty="0" err="1"/>
              <a:t>İnsani</a:t>
            </a:r>
            <a:r>
              <a:rPr lang="en-US" dirty="0"/>
              <a:t> </a:t>
            </a:r>
            <a:r>
              <a:rPr lang="en-US" dirty="0" err="1"/>
              <a:t>yardım</a:t>
            </a:r>
            <a:r>
              <a:rPr lang="en-US" dirty="0"/>
              <a:t> </a:t>
            </a:r>
            <a:r>
              <a:rPr lang="en-US" dirty="0" err="1"/>
              <a:t>sektöründe</a:t>
            </a:r>
            <a:r>
              <a:rPr lang="en-US" dirty="0"/>
              <a:t> </a:t>
            </a:r>
            <a:r>
              <a:rPr lang="en-US" dirty="0" err="1"/>
              <a:t>yolsuzluğun</a:t>
            </a:r>
            <a:r>
              <a:rPr lang="en-US" dirty="0"/>
              <a:t> </a:t>
            </a:r>
            <a:r>
              <a:rPr lang="en-US" dirty="0" err="1"/>
              <a:t>etkilerini</a:t>
            </a:r>
            <a:r>
              <a:rPr lang="en-US" dirty="0"/>
              <a:t> </a:t>
            </a:r>
            <a:r>
              <a:rPr lang="en-US" dirty="0" err="1"/>
              <a:t>tahmin</a:t>
            </a:r>
            <a:r>
              <a:rPr lang="en-US" dirty="0"/>
              <a:t> </a:t>
            </a:r>
            <a:r>
              <a:rPr lang="en-US" dirty="0" err="1"/>
              <a:t>etmek</a:t>
            </a:r>
            <a:r>
              <a:rPr lang="en-US" dirty="0"/>
              <a:t>.</a:t>
            </a:r>
          </a:p>
          <a:p>
            <a:pPr marL="1030517" marR="0" lvl="1" indent="-3429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en-US" dirty="0" err="1"/>
              <a:t>Yolsuzluğun</a:t>
            </a:r>
            <a:r>
              <a:rPr lang="en-US" dirty="0"/>
              <a:t> </a:t>
            </a:r>
            <a:r>
              <a:rPr lang="en-US" dirty="0" err="1"/>
              <a:t>potansiyel</a:t>
            </a:r>
            <a:r>
              <a:rPr lang="en-US" dirty="0"/>
              <a:t> </a:t>
            </a:r>
            <a:r>
              <a:rPr lang="en-US" dirty="0" err="1"/>
              <a:t>göstergelerini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yolsuzluğa</a:t>
            </a:r>
            <a:r>
              <a:rPr lang="en-US" dirty="0"/>
              <a:t> </a:t>
            </a:r>
            <a:r>
              <a:rPr lang="en-US" dirty="0" err="1"/>
              <a:t>katkıda</a:t>
            </a:r>
            <a:r>
              <a:rPr lang="en-US" dirty="0"/>
              <a:t> </a:t>
            </a:r>
            <a:r>
              <a:rPr lang="en-US" dirty="0" err="1"/>
              <a:t>bulunan</a:t>
            </a:r>
            <a:r>
              <a:rPr lang="en-US" dirty="0"/>
              <a:t> </a:t>
            </a:r>
            <a:r>
              <a:rPr lang="en-US" dirty="0" err="1"/>
              <a:t>eylemleri</a:t>
            </a:r>
            <a:r>
              <a:rPr lang="en-US" dirty="0"/>
              <a:t> </a:t>
            </a:r>
            <a:r>
              <a:rPr lang="en-US" dirty="0" err="1"/>
              <a:t>tanımak</a:t>
            </a:r>
            <a:r>
              <a:rPr lang="en-US" dirty="0"/>
              <a:t>.</a:t>
            </a:r>
          </a:p>
          <a:p>
            <a:pPr marL="1030517" marR="0" lvl="1" indent="-3429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en-US" dirty="0" err="1"/>
              <a:t>Şüphelenilen</a:t>
            </a:r>
            <a:r>
              <a:rPr lang="en-US" dirty="0"/>
              <a:t> </a:t>
            </a:r>
            <a:r>
              <a:rPr lang="en-US" dirty="0" err="1"/>
              <a:t>yolsuzluğa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personel</a:t>
            </a:r>
            <a:r>
              <a:rPr lang="en-US" dirty="0"/>
              <a:t> </a:t>
            </a:r>
            <a:r>
              <a:rPr lang="en-US" dirty="0" err="1"/>
              <a:t>ile</a:t>
            </a:r>
            <a:r>
              <a:rPr lang="en-US" dirty="0"/>
              <a:t> </a:t>
            </a:r>
            <a:r>
              <a:rPr lang="en-US" dirty="0" err="1"/>
              <a:t>gönüllülerin</a:t>
            </a:r>
            <a:r>
              <a:rPr lang="en-US" dirty="0"/>
              <a:t> </a:t>
            </a:r>
            <a:r>
              <a:rPr lang="en-US" dirty="0" err="1"/>
              <a:t>karşılaştığı</a:t>
            </a:r>
            <a:r>
              <a:rPr lang="en-US" dirty="0"/>
              <a:t> </a:t>
            </a:r>
            <a:r>
              <a:rPr lang="en-US" dirty="0" err="1"/>
              <a:t>zorluklara</a:t>
            </a:r>
            <a:r>
              <a:rPr lang="en-US" dirty="0"/>
              <a:t> </a:t>
            </a:r>
            <a:r>
              <a:rPr lang="en-US" dirty="0" err="1"/>
              <a:t>uygun</a:t>
            </a:r>
            <a:r>
              <a:rPr lang="en-US" dirty="0"/>
              <a:t> </a:t>
            </a:r>
            <a:r>
              <a:rPr lang="en-US" dirty="0" err="1"/>
              <a:t>şekilde</a:t>
            </a:r>
            <a:r>
              <a:rPr lang="en-US" dirty="0"/>
              <a:t> </a:t>
            </a:r>
            <a:r>
              <a:rPr lang="en-US" dirty="0" err="1"/>
              <a:t>müdahale</a:t>
            </a:r>
            <a:r>
              <a:rPr lang="en-US" dirty="0"/>
              <a:t> </a:t>
            </a:r>
            <a:r>
              <a:rPr lang="en-US" dirty="0" err="1"/>
              <a:t>etmek</a:t>
            </a:r>
            <a:endParaRPr lang="tr-TR" dirty="0"/>
          </a:p>
          <a:p>
            <a:pPr marL="1030517" marR="0" lvl="1" indent="-3429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en-US" dirty="0"/>
              <a:t>101'in </a:t>
            </a:r>
            <a:r>
              <a:rPr lang="en-US" dirty="0" err="1"/>
              <a:t>üç</a:t>
            </a:r>
            <a:r>
              <a:rPr lang="en-US" dirty="0"/>
              <a:t> </a:t>
            </a:r>
            <a:r>
              <a:rPr lang="en-US" dirty="0" err="1"/>
              <a:t>modülü</a:t>
            </a:r>
            <a:r>
              <a:rPr lang="en-US" dirty="0"/>
              <a:t>: </a:t>
            </a:r>
            <a:r>
              <a:rPr lang="en-US" dirty="0" err="1"/>
              <a:t>Yolsuzluğun</a:t>
            </a:r>
            <a:r>
              <a:rPr lang="en-US" dirty="0"/>
              <a:t> </a:t>
            </a:r>
            <a:r>
              <a:rPr lang="en-US" dirty="0" err="1"/>
              <a:t>Önlenmesi</a:t>
            </a:r>
            <a:r>
              <a:rPr lang="en-US" dirty="0"/>
              <a:t> e-</a:t>
            </a:r>
            <a:r>
              <a:rPr lang="en-US" dirty="0" err="1"/>
              <a:t>öğreniminin</a:t>
            </a:r>
            <a:r>
              <a:rPr lang="en-US" dirty="0"/>
              <a:t>, IFRC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Ulusal</a:t>
            </a:r>
            <a:r>
              <a:rPr lang="en-US" dirty="0"/>
              <a:t> </a:t>
            </a:r>
            <a:r>
              <a:rPr lang="tr-TR" dirty="0"/>
              <a:t>Dernek</a:t>
            </a:r>
            <a:r>
              <a:rPr lang="en-US" dirty="0"/>
              <a:t> </a:t>
            </a:r>
            <a:r>
              <a:rPr lang="en-US" dirty="0" err="1"/>
              <a:t>personeli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gönüllüleri</a:t>
            </a:r>
            <a:r>
              <a:rPr lang="en-US" dirty="0"/>
              <a:t> </a:t>
            </a:r>
            <a:r>
              <a:rPr lang="en-US" dirty="0" err="1"/>
              <a:t>için</a:t>
            </a:r>
            <a:r>
              <a:rPr lang="en-US" dirty="0"/>
              <a:t> </a:t>
            </a:r>
            <a:r>
              <a:rPr lang="en-US" dirty="0" err="1"/>
              <a:t>olduğu</a:t>
            </a:r>
            <a:r>
              <a:rPr lang="en-US" dirty="0"/>
              <a:t> </a:t>
            </a:r>
            <a:r>
              <a:rPr lang="en-US" dirty="0" err="1"/>
              <a:t>kadar</a:t>
            </a:r>
            <a:r>
              <a:rPr lang="en-US" dirty="0"/>
              <a:t> </a:t>
            </a:r>
            <a:r>
              <a:rPr lang="en-US" dirty="0" err="1"/>
              <a:t>yolsuzluğun</a:t>
            </a:r>
            <a:r>
              <a:rPr lang="en-US" dirty="0"/>
              <a:t> </a:t>
            </a:r>
            <a:r>
              <a:rPr lang="en-US" dirty="0" err="1"/>
              <a:t>önlenmesi</a:t>
            </a:r>
            <a:r>
              <a:rPr lang="en-US" dirty="0"/>
              <a:t> </a:t>
            </a:r>
            <a:r>
              <a:rPr lang="en-US" dirty="0" err="1"/>
              <a:t>hakkında</a:t>
            </a:r>
            <a:r>
              <a:rPr lang="en-US" dirty="0"/>
              <a:t> </a:t>
            </a:r>
            <a:r>
              <a:rPr lang="en-US" dirty="0" err="1"/>
              <a:t>bilgi</a:t>
            </a:r>
            <a:r>
              <a:rPr lang="en-US" dirty="0"/>
              <a:t> </a:t>
            </a:r>
            <a:r>
              <a:rPr lang="en-US" dirty="0" err="1"/>
              <a:t>edinmek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daha</a:t>
            </a:r>
            <a:r>
              <a:rPr lang="en-US" dirty="0"/>
              <a:t> </a:t>
            </a:r>
            <a:r>
              <a:rPr lang="en-US" dirty="0" err="1"/>
              <a:t>şeffaf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hesap</a:t>
            </a:r>
            <a:r>
              <a:rPr lang="en-US" dirty="0"/>
              <a:t> </a:t>
            </a:r>
            <a:r>
              <a:rPr lang="en-US" dirty="0" err="1"/>
              <a:t>verebilir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ortama</a:t>
            </a:r>
            <a:r>
              <a:rPr lang="en-US" dirty="0"/>
              <a:t> </a:t>
            </a:r>
            <a:r>
              <a:rPr lang="en-US" dirty="0" err="1"/>
              <a:t>katkıda</a:t>
            </a:r>
            <a:r>
              <a:rPr lang="en-US" dirty="0"/>
              <a:t> </a:t>
            </a:r>
            <a:r>
              <a:rPr lang="en-US" dirty="0" err="1"/>
              <a:t>bulunmak</a:t>
            </a:r>
            <a:r>
              <a:rPr lang="en-US" dirty="0"/>
              <a:t> </a:t>
            </a:r>
            <a:r>
              <a:rPr lang="en-US" dirty="0" err="1"/>
              <a:t>isteyen</a:t>
            </a:r>
            <a:r>
              <a:rPr lang="en-US" dirty="0"/>
              <a:t> </a:t>
            </a:r>
            <a:r>
              <a:rPr lang="en-US" dirty="0" err="1"/>
              <a:t>herkes</a:t>
            </a:r>
            <a:r>
              <a:rPr lang="en-US" dirty="0"/>
              <a:t> </a:t>
            </a:r>
            <a:r>
              <a:rPr lang="en-US" dirty="0" err="1"/>
              <a:t>için</a:t>
            </a:r>
            <a:r>
              <a:rPr lang="en-US" dirty="0"/>
              <a:t> </a:t>
            </a:r>
            <a:r>
              <a:rPr lang="en-US" dirty="0" err="1"/>
              <a:t>geliştirilmiştir</a:t>
            </a:r>
            <a:r>
              <a:rPr lang="en-US" dirty="0"/>
              <a:t>.</a:t>
            </a:r>
            <a:r>
              <a:rPr lang="tr-TR" dirty="0"/>
              <a:t> </a:t>
            </a:r>
            <a:r>
              <a:rPr lang="en-US" dirty="0"/>
              <a:t>https://ifrc.csod.com/ui/lms-learning-details/app/course/5e48022e-0d69-42f2-8ed3-33e3dd1d9ad3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endParaRPr lang="en-US" dirty="0"/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kısa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eğitimde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Personel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Davranış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Kuralları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belgesi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amacı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temel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kavramlarının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yanı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sıra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ilgili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raporlama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disiplin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süreçleri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tanıtılmaktadır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Tüm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personel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kursa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katılmalı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final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sınavını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geçmelidir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dirty="0"/>
              <a:t>https://</a:t>
            </a:r>
            <a:r>
              <a:rPr lang="en-US" dirty="0" err="1"/>
              <a:t>ifrc.csod.com</a:t>
            </a:r>
            <a:r>
              <a:rPr lang="en-US" dirty="0"/>
              <a:t>/</a:t>
            </a:r>
            <a:r>
              <a:rPr lang="en-US" dirty="0" err="1"/>
              <a:t>ui</a:t>
            </a:r>
            <a:r>
              <a:rPr lang="en-US" dirty="0"/>
              <a:t>/</a:t>
            </a:r>
            <a:r>
              <a:rPr lang="en-US" dirty="0" err="1"/>
              <a:t>lms</a:t>
            </a:r>
            <a:r>
              <a:rPr lang="en-US" dirty="0"/>
              <a:t>-learning-details/app/course/00bb0cb4-0e53-4196-b3f0-4812ebdde306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endParaRPr lang="en-US" dirty="0"/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en-US" dirty="0"/>
              <a:t>IFRC </a:t>
            </a:r>
            <a:r>
              <a:rPr lang="en-US" dirty="0" err="1"/>
              <a:t>politikalarının</a:t>
            </a:r>
            <a:r>
              <a:rPr lang="en-US" dirty="0"/>
              <a:t> </a:t>
            </a:r>
            <a:r>
              <a:rPr lang="en-US" dirty="0" err="1"/>
              <a:t>aralığı</a:t>
            </a:r>
            <a:endParaRPr lang="tr-TR" dirty="0"/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en-US" dirty="0"/>
              <a:t>https://www.ifrc.org/sites/default/files/2021-08/IFRC-Secretariat-Policy-on-Prevention-and-Response-to-SEA_final.pdf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en-US" dirty="0"/>
              <a:t>https://</a:t>
            </a:r>
            <a:r>
              <a:rPr lang="en-US" dirty="0" err="1"/>
              <a:t>www.ifrc.org</a:t>
            </a:r>
            <a:r>
              <a:rPr lang="en-US" dirty="0"/>
              <a:t>/document/</a:t>
            </a:r>
            <a:r>
              <a:rPr lang="en-US" dirty="0" err="1"/>
              <a:t>ifrc</a:t>
            </a:r>
            <a:r>
              <a:rPr lang="en-US" dirty="0"/>
              <a:t>-child-safeguarding-policy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en-US" dirty="0"/>
              <a:t>https://</a:t>
            </a:r>
            <a:r>
              <a:rPr lang="en-US" dirty="0" err="1"/>
              <a:t>www.ifrc.org</a:t>
            </a:r>
            <a:r>
              <a:rPr lang="en-US" dirty="0"/>
              <a:t>/document/whistleblower-protection-policy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en-US" dirty="0"/>
              <a:t>https://</a:t>
            </a:r>
            <a:r>
              <a:rPr lang="en-US" dirty="0" err="1"/>
              <a:t>www.ifrc.org</a:t>
            </a:r>
            <a:r>
              <a:rPr lang="en-US" dirty="0"/>
              <a:t>/sites/default/files/IFRC-Fraud-and-Corruption-prevention-and-control-policy_English.pdf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endParaRPr lang="en-US" dirty="0"/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3174689-BECC-4390-B3B9-306A17FD432A}" type="slidenum">
              <a:rPr lang="en-US" altLang="ru-RU" smtClean="0"/>
              <a:pPr>
                <a:defRPr/>
              </a:pPr>
              <a:t>28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1196653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dirty="0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KONUŞMACILARIN NOTLARI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2000" b="1" dirty="0">
              <a:solidFill>
                <a:srgbClr val="F5333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0" dirty="0" err="1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Sorusu</a:t>
            </a:r>
            <a:r>
              <a:rPr lang="en-US" sz="2000" b="0" dirty="0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b="0" dirty="0" err="1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olan</a:t>
            </a:r>
            <a:r>
              <a:rPr lang="en-US" sz="2000" b="0" dirty="0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b="0" dirty="0" err="1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varsa</a:t>
            </a:r>
            <a:r>
              <a:rPr lang="en-US" sz="2000" b="0" dirty="0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b="0" dirty="0" err="1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sorabilir</a:t>
            </a:r>
            <a:r>
              <a:rPr lang="en-US" sz="2000" b="0" dirty="0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2000" b="0" dirty="0">
              <a:solidFill>
                <a:srgbClr val="F5333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0" dirty="0">
                <a:solidFill>
                  <a:srgbClr val="F533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10'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3174689-BECC-4390-B3B9-306A17FD432A}" type="slidenum">
              <a:rPr lang="en-US" altLang="ru-RU" smtClean="0"/>
              <a:pPr>
                <a:defRPr/>
              </a:pPr>
              <a:t>29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9802608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3174689-BECC-4390-B3B9-306A17FD432A}" type="slidenum">
              <a:rPr lang="en-US" altLang="ru-RU" smtClean="0"/>
              <a:pPr>
                <a:defRPr/>
              </a:pPr>
              <a:t>3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1248643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Bu </a:t>
            </a:r>
            <a:r>
              <a:rPr lang="en-GB" dirty="0" err="1"/>
              <a:t>oturum</a:t>
            </a:r>
            <a:r>
              <a:rPr lang="en-GB" dirty="0"/>
              <a:t>, </a:t>
            </a:r>
            <a:r>
              <a:rPr lang="en-GB" dirty="0" err="1"/>
              <a:t>eğer</a:t>
            </a:r>
            <a:r>
              <a:rPr lang="en-GB" dirty="0"/>
              <a:t> </a:t>
            </a:r>
            <a:r>
              <a:rPr lang="en-GB" dirty="0" err="1"/>
              <a:t>varsa</a:t>
            </a:r>
            <a:r>
              <a:rPr lang="en-GB" dirty="0"/>
              <a:t>, </a:t>
            </a:r>
            <a:r>
              <a:rPr lang="en-GB" dirty="0" err="1"/>
              <a:t>kuruluş</a:t>
            </a:r>
            <a:r>
              <a:rPr lang="en-GB" dirty="0"/>
              <a:t> </a:t>
            </a:r>
            <a:r>
              <a:rPr lang="en-GB" dirty="0" err="1"/>
              <a:t>personeli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gönüllü</a:t>
            </a:r>
            <a:r>
              <a:rPr lang="en-GB" dirty="0"/>
              <a:t> </a:t>
            </a:r>
            <a:r>
              <a:rPr lang="en-GB" dirty="0" err="1"/>
              <a:t>davranış</a:t>
            </a:r>
            <a:r>
              <a:rPr lang="en-GB" dirty="0"/>
              <a:t> </a:t>
            </a:r>
            <a:r>
              <a:rPr lang="en-GB" dirty="0" err="1"/>
              <a:t>kurallarına</a:t>
            </a:r>
            <a:r>
              <a:rPr lang="en-GB" dirty="0"/>
              <a:t> </a:t>
            </a:r>
            <a:r>
              <a:rPr lang="en-GB" dirty="0" err="1"/>
              <a:t>genel</a:t>
            </a:r>
            <a:r>
              <a:rPr lang="en-GB" dirty="0"/>
              <a:t> </a:t>
            </a:r>
            <a:r>
              <a:rPr lang="en-GB" dirty="0" err="1"/>
              <a:t>bir</a:t>
            </a:r>
            <a:r>
              <a:rPr lang="en-GB" dirty="0"/>
              <a:t> </a:t>
            </a:r>
            <a:r>
              <a:rPr lang="en-GB" dirty="0" err="1"/>
              <a:t>bakışı</a:t>
            </a:r>
            <a:r>
              <a:rPr lang="en-GB" dirty="0"/>
              <a:t> </a:t>
            </a:r>
            <a:r>
              <a:rPr lang="en-GB" dirty="0" err="1"/>
              <a:t>içerecek</a:t>
            </a:r>
            <a:r>
              <a:rPr lang="en-GB" dirty="0"/>
              <a:t> </a:t>
            </a:r>
            <a:r>
              <a:rPr lang="en-GB" dirty="0" err="1"/>
              <a:t>şekilde</a:t>
            </a:r>
            <a:r>
              <a:rPr lang="en-GB" dirty="0"/>
              <a:t> </a:t>
            </a:r>
            <a:r>
              <a:rPr lang="en-GB" dirty="0" err="1"/>
              <a:t>uyarlanabilir</a:t>
            </a:r>
            <a:r>
              <a:rPr lang="en-GB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3174689-BECC-4390-B3B9-306A17FD432A}" type="slidenum">
              <a:rPr lang="en-US" altLang="ru-RU" smtClean="0"/>
              <a:pPr>
                <a:defRPr/>
              </a:pPr>
              <a:t>4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1424540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spcAft>
                <a:spcPts val="1200"/>
              </a:spcAft>
              <a:buClr>
                <a:srgbClr val="FF0000"/>
              </a:buClr>
              <a:buFont typeface="Arial" panose="020B0604020202020204" pitchFamily="34" charset="0"/>
              <a:buNone/>
            </a:pPr>
            <a:r>
              <a:rPr lang="tr-TR" sz="1800" dirty="0"/>
              <a:t>Yönlendirici notları</a:t>
            </a:r>
            <a:endParaRPr lang="en-US" sz="1800" dirty="0"/>
          </a:p>
          <a:p>
            <a:pPr marL="0" lvl="0" indent="0">
              <a:spcAft>
                <a:spcPts val="1200"/>
              </a:spcAft>
              <a:buClr>
                <a:srgbClr val="FF0000"/>
              </a:buClr>
              <a:buFont typeface="Arial" panose="020B0604020202020204" pitchFamily="34" charset="0"/>
              <a:buNone/>
            </a:pPr>
            <a:endParaRPr lang="en-US" sz="1800" dirty="0"/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ts val="1200"/>
              </a:spcAft>
              <a:buClr>
                <a:srgbClr val="FF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IFRC, 1994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yılında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Afet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Yardımında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Uluslararası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Kızılhaç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Kızılay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Hareketi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NGO'lar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için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Davranış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Kurallarını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geliştirmek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üzere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başlıca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uluslararası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sivil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toplum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kuruluşları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Uluslararası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Kızılhaç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Komitesi'nden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oluşan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bir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ağ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olan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İnsani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Yardım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Yönlendirme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Komitesi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(SCHR)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ile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işbirliği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yapmıştır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Kurallar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ertesi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yıl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Uluslararası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Kızılhaç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Kızılay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Konferansı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Cenevre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Sözleşmelerine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taraf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olan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tüm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devletlerin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yanı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sıra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Hareketin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bileşenlerini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içerir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tarafından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alınan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bir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kararla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"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memnuniyetle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karşılanmıştır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tr-TR" sz="1805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ts val="1200"/>
              </a:spcAft>
              <a:buClr>
                <a:srgbClr val="FF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tr-TR" sz="1805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ts val="1200"/>
              </a:spcAft>
              <a:buClr>
                <a:srgbClr val="FF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Davranış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Kuralları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yüksek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bağımsızlık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etkinlik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etki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standartlarını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sürdürebilmemiz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için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davranış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standartlarımızı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korumayı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amaçlamaktadır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Uluslararası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Kızılhaç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Kızılay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Dernekleri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Federasyonu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(IFRC)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Uluslararası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Kızılhaç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Komitesi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(ICRC)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tarafından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ortaklaşa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hazırlanmıştır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tr-TR" sz="1805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ts val="1200"/>
              </a:spcAft>
              <a:buClr>
                <a:srgbClr val="FF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805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85750" lvl="0" indent="-285750">
              <a:spcAft>
                <a:spcPts val="12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Birçok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NGO da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Davranış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Kurallarını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imzalamıştır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dolayısıyla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kurallar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sadece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Kızılhaç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Kızılay</a:t>
            </a:r>
            <a:r>
              <a:rPr lang="tr-TR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(RCRC)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için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geçerli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değildir</a:t>
            </a:r>
            <a:endParaRPr lang="tr-TR" sz="1805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85750" lvl="0" indent="-285750">
              <a:spcAft>
                <a:spcPts val="12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endParaRPr lang="en-GB" sz="1805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85750" lvl="0" indent="-285750">
              <a:spcAft>
                <a:spcPts val="12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RCRC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hareketinde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gönüllü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olarak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çalışarak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imzalasanız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imzalamasanız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davranış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kurallarını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otomatik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olarak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kabul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etmiş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olursunuz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Bu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kurumsal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bir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taahhüttür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nedenle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kuruluştaki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herkes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için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geçerlidir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gönüllüler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personel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danışmanlar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vb.</a:t>
            </a:r>
            <a:endParaRPr lang="tr-TR" sz="1805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85750" lvl="0" indent="-285750">
              <a:spcAft>
                <a:spcPts val="12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endParaRPr lang="en-GB" sz="1805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85750" lvl="0" indent="-285750">
              <a:spcAft>
                <a:spcPts val="12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Kurallar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çalışma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saatleri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içinde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olduğu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kadar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iş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dışında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geçerlidir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çünkü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bizler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hala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Kızılhaç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Kızılay'ın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temsilcileri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olarak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görülmekteyiz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marL="285750" lvl="0" indent="-285750">
              <a:spcAft>
                <a:spcPts val="12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endParaRPr lang="en-GB" sz="1805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85750" lvl="0" indent="-285750">
              <a:spcAft>
                <a:spcPts val="12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Birçoğu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insanlık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tarafsızlık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yansızlık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bağımsızlık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gibi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temel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ilkeleri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yansıtan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10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temel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ilke</a:t>
            </a:r>
            <a:endParaRPr lang="en-GB" sz="1805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85750" lvl="0" indent="-285750">
              <a:spcAft>
                <a:spcPts val="12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endParaRPr lang="en-GB" sz="1805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85750" lvl="0" indent="-285750">
              <a:spcAft>
                <a:spcPts val="12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Kuruluşlara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özgü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davranış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kurallarının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çoğu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ortak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evrensel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kuraldan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alınmıştır</a:t>
            </a:r>
            <a:endParaRPr lang="en-GB" sz="1805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85750" lvl="0" indent="-285750">
              <a:spcAft>
                <a:spcPts val="12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endParaRPr lang="en-GB" sz="1805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85750" lvl="0" indent="-285750">
              <a:spcAft>
                <a:spcPts val="12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yaptığımızın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yanı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sıra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bunu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nasıl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yaptığımızı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yönlendirin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yani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hem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sağladığımız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yardım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türlerini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hem de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bunun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nasıl</a:t>
            </a:r>
            <a:r>
              <a:rPr lang="en-GB" sz="1805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sağlandığını</a:t>
            </a:r>
            <a:endParaRPr lang="en-GB" sz="1805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lvl="0" indent="0">
              <a:spcAft>
                <a:spcPts val="1200"/>
              </a:spcAft>
              <a:buClr>
                <a:srgbClr val="FF0000"/>
              </a:buClr>
              <a:buFont typeface="Arial" panose="020B0604020202020204" pitchFamily="34" charset="0"/>
              <a:buNone/>
            </a:pPr>
            <a:endParaRPr lang="en-US" sz="1800" dirty="0"/>
          </a:p>
          <a:p>
            <a:pPr marL="285750" lvl="0" indent="-285750">
              <a:spcAft>
                <a:spcPts val="12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1800" dirty="0" err="1"/>
              <a:t>Gönüllü</a:t>
            </a:r>
            <a:r>
              <a:rPr lang="en-US" sz="1800" dirty="0"/>
              <a:t> </a:t>
            </a:r>
            <a:r>
              <a:rPr lang="en-US" sz="1800" dirty="0" err="1"/>
              <a:t>olan</a:t>
            </a:r>
            <a:r>
              <a:rPr lang="en-US" sz="1800" dirty="0"/>
              <a:t> </a:t>
            </a:r>
            <a:r>
              <a:rPr lang="en-US" sz="1800" dirty="0" err="1"/>
              <a:t>ve</a:t>
            </a:r>
            <a:r>
              <a:rPr lang="en-US" sz="1800" dirty="0"/>
              <a:t> </a:t>
            </a:r>
            <a:r>
              <a:rPr lang="en-US" sz="1800" dirty="0" err="1"/>
              <a:t>bizim</a:t>
            </a:r>
            <a:r>
              <a:rPr lang="en-US" sz="1800" dirty="0"/>
              <a:t> </a:t>
            </a:r>
            <a:r>
              <a:rPr lang="en-US" sz="1800" dirty="0" err="1"/>
              <a:t>için</a:t>
            </a:r>
            <a:r>
              <a:rPr lang="en-US" sz="1800" dirty="0"/>
              <a:t> </a:t>
            </a:r>
            <a:r>
              <a:rPr lang="en-US" sz="1800" dirty="0" err="1"/>
              <a:t>çalışanlardan</a:t>
            </a:r>
            <a:r>
              <a:rPr lang="en-US" sz="1800" dirty="0"/>
              <a:t> ne </a:t>
            </a:r>
            <a:r>
              <a:rPr lang="en-US" sz="1800" dirty="0" err="1"/>
              <a:t>beklediğimiz</a:t>
            </a:r>
            <a:r>
              <a:rPr lang="en-US" sz="1800" dirty="0"/>
              <a:t> </a:t>
            </a:r>
            <a:r>
              <a:rPr lang="en-US" sz="1800" dirty="0" err="1"/>
              <a:t>ve</a:t>
            </a:r>
            <a:r>
              <a:rPr lang="en-US" sz="1800" dirty="0"/>
              <a:t> </a:t>
            </a:r>
            <a:r>
              <a:rPr lang="en-US" sz="1800" dirty="0" err="1"/>
              <a:t>neyin</a:t>
            </a:r>
            <a:r>
              <a:rPr lang="en-US" sz="1800" dirty="0"/>
              <a:t> </a:t>
            </a:r>
            <a:r>
              <a:rPr lang="en-US" sz="1800" dirty="0" err="1"/>
              <a:t>kabul</a:t>
            </a:r>
            <a:r>
              <a:rPr lang="en-US" sz="1800" dirty="0"/>
              <a:t> </a:t>
            </a:r>
            <a:r>
              <a:rPr lang="en-US" sz="1800" dirty="0" err="1"/>
              <a:t>edilemez</a:t>
            </a:r>
            <a:r>
              <a:rPr lang="en-US" sz="1800" dirty="0"/>
              <a:t> </a:t>
            </a:r>
            <a:r>
              <a:rPr lang="en-US" sz="1800" dirty="0" err="1"/>
              <a:t>olduğu</a:t>
            </a:r>
            <a:r>
              <a:rPr lang="en-US" sz="1800" dirty="0"/>
              <a:t> </a:t>
            </a:r>
            <a:r>
              <a:rPr lang="en-US" sz="1800" dirty="0" err="1"/>
              <a:t>konusunda</a:t>
            </a:r>
            <a:r>
              <a:rPr lang="en-US" sz="1800" dirty="0"/>
              <a:t> </a:t>
            </a:r>
            <a:r>
              <a:rPr lang="en-US" sz="1800" dirty="0" err="1"/>
              <a:t>rehberlik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3174689-BECC-4390-B3B9-306A17FD432A}" type="slidenum">
              <a:rPr lang="en-US" altLang="ru-RU" smtClean="0"/>
              <a:pPr>
                <a:defRPr/>
              </a:pPr>
              <a:t>5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6048885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KONUŞMACILARIN NOTLARI</a:t>
            </a:r>
          </a:p>
          <a:p>
            <a:endParaRPr lang="en-GB" dirty="0"/>
          </a:p>
          <a:p>
            <a:r>
              <a:rPr lang="en-GB" dirty="0"/>
              <a:t>10 </a:t>
            </a:r>
            <a:r>
              <a:rPr lang="en-GB" dirty="0" err="1"/>
              <a:t>temel</a:t>
            </a:r>
            <a:r>
              <a:rPr lang="en-GB" dirty="0"/>
              <a:t> </a:t>
            </a:r>
            <a:r>
              <a:rPr lang="en-GB" dirty="0" err="1"/>
              <a:t>ilkeyi</a:t>
            </a:r>
            <a:r>
              <a:rPr lang="en-GB" dirty="0"/>
              <a:t> </a:t>
            </a:r>
            <a:r>
              <a:rPr lang="en-GB" dirty="0" err="1"/>
              <a:t>gösterin</a:t>
            </a:r>
            <a:r>
              <a:rPr lang="en-GB" dirty="0"/>
              <a:t>.</a:t>
            </a:r>
          </a:p>
          <a:p>
            <a:r>
              <a:rPr lang="en-GB" dirty="0" err="1"/>
              <a:t>İnsanların</a:t>
            </a:r>
            <a:r>
              <a:rPr lang="en-GB" dirty="0"/>
              <a:t> </a:t>
            </a:r>
            <a:r>
              <a:rPr lang="en-GB" dirty="0" err="1"/>
              <a:t>bunlara</a:t>
            </a:r>
            <a:r>
              <a:rPr lang="en-GB" dirty="0"/>
              <a:t> </a:t>
            </a:r>
            <a:r>
              <a:rPr lang="en-GB" dirty="0" err="1"/>
              <a:t>aşina</a:t>
            </a:r>
            <a:r>
              <a:rPr lang="en-GB" dirty="0"/>
              <a:t> </a:t>
            </a:r>
            <a:r>
              <a:rPr lang="en-GB" dirty="0" err="1"/>
              <a:t>olup</a:t>
            </a:r>
            <a:r>
              <a:rPr lang="en-GB" dirty="0"/>
              <a:t> </a:t>
            </a:r>
            <a:r>
              <a:rPr lang="en-GB" dirty="0" err="1"/>
              <a:t>olmadığını</a:t>
            </a:r>
            <a:r>
              <a:rPr lang="en-GB" dirty="0"/>
              <a:t> </a:t>
            </a:r>
            <a:r>
              <a:rPr lang="en-GB" dirty="0" err="1"/>
              <a:t>sorun</a:t>
            </a:r>
            <a:endParaRPr lang="en-GB" dirty="0"/>
          </a:p>
          <a:p>
            <a:r>
              <a:rPr lang="en-GB" dirty="0"/>
              <a:t>Her </a:t>
            </a:r>
            <a:r>
              <a:rPr lang="en-GB" dirty="0" err="1"/>
              <a:t>birini</a:t>
            </a:r>
            <a:r>
              <a:rPr lang="en-GB" dirty="0"/>
              <a:t> </a:t>
            </a:r>
            <a:r>
              <a:rPr lang="en-GB" dirty="0" err="1"/>
              <a:t>topluluklardaki</a:t>
            </a:r>
            <a:r>
              <a:rPr lang="en-GB" dirty="0"/>
              <a:t> </a:t>
            </a:r>
            <a:r>
              <a:rPr lang="en-GB" dirty="0" err="1"/>
              <a:t>davranışlarımız</a:t>
            </a:r>
            <a:r>
              <a:rPr lang="en-GB" dirty="0"/>
              <a:t> </a:t>
            </a:r>
            <a:r>
              <a:rPr lang="en-GB" dirty="0" err="1"/>
              <a:t>için</a:t>
            </a:r>
            <a:r>
              <a:rPr lang="en-GB" dirty="0"/>
              <a:t> ne </a:t>
            </a:r>
            <a:r>
              <a:rPr lang="en-GB" dirty="0" err="1"/>
              <a:t>anlama</a:t>
            </a:r>
            <a:r>
              <a:rPr lang="en-GB" dirty="0"/>
              <a:t> </a:t>
            </a:r>
            <a:r>
              <a:rPr lang="en-GB" dirty="0" err="1"/>
              <a:t>geldiğine</a:t>
            </a:r>
            <a:r>
              <a:rPr lang="en-GB" dirty="0"/>
              <a:t> </a:t>
            </a:r>
            <a:r>
              <a:rPr lang="en-GB" dirty="0" err="1"/>
              <a:t>odaklanarak</a:t>
            </a:r>
            <a:r>
              <a:rPr lang="en-GB" dirty="0"/>
              <a:t> </a:t>
            </a:r>
            <a:r>
              <a:rPr lang="en-GB" dirty="0" err="1"/>
              <a:t>gözden</a:t>
            </a:r>
            <a:r>
              <a:rPr lang="en-GB" dirty="0"/>
              <a:t> </a:t>
            </a:r>
            <a:r>
              <a:rPr lang="en-GB" dirty="0" err="1"/>
              <a:t>geçireceğinizi</a:t>
            </a:r>
            <a:r>
              <a:rPr lang="en-GB" dirty="0"/>
              <a:t> </a:t>
            </a:r>
            <a:r>
              <a:rPr lang="en-GB" dirty="0" err="1"/>
              <a:t>söyleyin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3174689-BECC-4390-B3B9-306A17FD432A}" type="slidenum">
              <a:rPr lang="en-US" altLang="ru-RU" smtClean="0"/>
              <a:pPr>
                <a:defRPr/>
              </a:pPr>
              <a:t>6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8457924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10 </a:t>
            </a:r>
            <a:r>
              <a:rPr lang="en-GB" dirty="0" err="1"/>
              <a:t>temel</a:t>
            </a:r>
            <a:r>
              <a:rPr lang="en-GB" dirty="0"/>
              <a:t> </a:t>
            </a:r>
            <a:r>
              <a:rPr lang="en-GB" dirty="0" err="1"/>
              <a:t>ilkenin</a:t>
            </a:r>
            <a:r>
              <a:rPr lang="en-GB" dirty="0"/>
              <a:t> </a:t>
            </a:r>
            <a:r>
              <a:rPr lang="en-GB" dirty="0" err="1"/>
              <a:t>üzerinden</a:t>
            </a:r>
            <a:r>
              <a:rPr lang="en-GB" dirty="0"/>
              <a:t> </a:t>
            </a:r>
            <a:r>
              <a:rPr lang="en-GB" dirty="0" err="1"/>
              <a:t>geçin</a:t>
            </a:r>
            <a:endParaRPr lang="en-GB" dirty="0"/>
          </a:p>
          <a:p>
            <a:endParaRPr lang="en-GB" dirty="0"/>
          </a:p>
          <a:p>
            <a:r>
              <a:rPr lang="en-GB" dirty="0" err="1"/>
              <a:t>Kırmızı</a:t>
            </a:r>
            <a:r>
              <a:rPr lang="en-GB" dirty="0"/>
              <a:t> </a:t>
            </a:r>
            <a:r>
              <a:rPr lang="en-GB" dirty="0" err="1"/>
              <a:t>renkte</a:t>
            </a:r>
            <a:r>
              <a:rPr lang="en-GB" dirty="0"/>
              <a:t> </a:t>
            </a:r>
            <a:r>
              <a:rPr lang="en-GB" dirty="0" err="1"/>
              <a:t>olanlar</a:t>
            </a:r>
            <a:r>
              <a:rPr lang="en-GB" dirty="0"/>
              <a:t>, </a:t>
            </a:r>
            <a:r>
              <a:rPr lang="en-GB" dirty="0" err="1"/>
              <a:t>topluluklardaki</a:t>
            </a:r>
            <a:r>
              <a:rPr lang="en-GB" dirty="0"/>
              <a:t> </a:t>
            </a:r>
            <a:r>
              <a:rPr lang="en-GB" dirty="0" err="1"/>
              <a:t>personel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gönüllü</a:t>
            </a:r>
            <a:r>
              <a:rPr lang="en-GB" dirty="0"/>
              <a:t> </a:t>
            </a:r>
            <a:r>
              <a:rPr lang="en-GB" dirty="0" err="1"/>
              <a:t>davranışlarıyla</a:t>
            </a:r>
            <a:r>
              <a:rPr lang="en-GB" dirty="0"/>
              <a:t> </a:t>
            </a:r>
            <a:r>
              <a:rPr lang="en-GB" dirty="0" err="1"/>
              <a:t>en</a:t>
            </a:r>
            <a:r>
              <a:rPr lang="en-GB" dirty="0"/>
              <a:t> </a:t>
            </a:r>
            <a:r>
              <a:rPr lang="en-GB" dirty="0" err="1"/>
              <a:t>yakından</a:t>
            </a:r>
            <a:r>
              <a:rPr lang="en-GB" dirty="0"/>
              <a:t> </a:t>
            </a:r>
            <a:r>
              <a:rPr lang="en-GB" dirty="0" err="1"/>
              <a:t>bağlantılı</a:t>
            </a:r>
            <a:r>
              <a:rPr lang="en-GB" dirty="0"/>
              <a:t> </a:t>
            </a:r>
            <a:r>
              <a:rPr lang="en-GB" dirty="0" err="1"/>
              <a:t>olanlardır</a:t>
            </a:r>
            <a:r>
              <a:rPr lang="en-GB" dirty="0"/>
              <a:t>. </a:t>
            </a:r>
          </a:p>
          <a:p>
            <a:endParaRPr lang="en-GB" dirty="0"/>
          </a:p>
          <a:p>
            <a:r>
              <a:rPr lang="en-GB" dirty="0" err="1"/>
              <a:t>Katılımcıları</a:t>
            </a:r>
            <a:r>
              <a:rPr lang="en-GB" dirty="0"/>
              <a:t> </a:t>
            </a:r>
            <a:r>
              <a:rPr lang="en-GB" dirty="0" err="1"/>
              <a:t>altı</a:t>
            </a:r>
            <a:r>
              <a:rPr lang="en-GB" dirty="0"/>
              <a:t> </a:t>
            </a:r>
            <a:r>
              <a:rPr lang="en-GB" dirty="0" err="1"/>
              <a:t>gruba</a:t>
            </a:r>
            <a:r>
              <a:rPr lang="en-GB" dirty="0"/>
              <a:t> </a:t>
            </a:r>
            <a:r>
              <a:rPr lang="en-GB" dirty="0" err="1"/>
              <a:t>ayırın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her </a:t>
            </a:r>
            <a:r>
              <a:rPr lang="en-GB" dirty="0" err="1"/>
              <a:t>gruptan</a:t>
            </a:r>
            <a:r>
              <a:rPr lang="en-GB" dirty="0"/>
              <a:t> </a:t>
            </a:r>
            <a:r>
              <a:rPr lang="en-GB" dirty="0" err="1"/>
              <a:t>Davranış</a:t>
            </a:r>
            <a:r>
              <a:rPr lang="en-GB" dirty="0"/>
              <a:t> </a:t>
            </a:r>
            <a:r>
              <a:rPr lang="en-GB" dirty="0" err="1"/>
              <a:t>Kurallarında</a:t>
            </a:r>
            <a:r>
              <a:rPr lang="en-GB" dirty="0"/>
              <a:t> </a:t>
            </a:r>
            <a:r>
              <a:rPr lang="en-GB" dirty="0" err="1"/>
              <a:t>yer</a:t>
            </a:r>
            <a:r>
              <a:rPr lang="en-GB" dirty="0"/>
              <a:t> </a:t>
            </a:r>
            <a:r>
              <a:rPr lang="en-GB" dirty="0" err="1"/>
              <a:t>alan</a:t>
            </a:r>
            <a:r>
              <a:rPr lang="en-GB" dirty="0"/>
              <a:t> </a:t>
            </a:r>
            <a:r>
              <a:rPr lang="en-GB" dirty="0" err="1"/>
              <a:t>aşağıdaki</a:t>
            </a:r>
            <a:r>
              <a:rPr lang="en-GB" dirty="0"/>
              <a:t> </a:t>
            </a:r>
            <a:r>
              <a:rPr lang="en-GB" dirty="0" err="1"/>
              <a:t>ilkelerden</a:t>
            </a:r>
            <a:r>
              <a:rPr lang="en-GB" dirty="0"/>
              <a:t> </a:t>
            </a:r>
            <a:r>
              <a:rPr lang="en-GB" dirty="0" err="1"/>
              <a:t>birini</a:t>
            </a:r>
            <a:r>
              <a:rPr lang="en-GB" dirty="0"/>
              <a:t> </a:t>
            </a:r>
            <a:r>
              <a:rPr lang="en-GB" dirty="0" err="1"/>
              <a:t>incelemelerini</a:t>
            </a:r>
            <a:r>
              <a:rPr lang="en-GB" dirty="0"/>
              <a:t> </a:t>
            </a:r>
            <a:r>
              <a:rPr lang="en-GB" dirty="0" err="1"/>
              <a:t>isteyin</a:t>
            </a:r>
            <a:r>
              <a:rPr lang="en-GB" dirty="0"/>
              <a:t>. </a:t>
            </a:r>
            <a:r>
              <a:rPr lang="en-GB" dirty="0" err="1"/>
              <a:t>Gruplar</a:t>
            </a:r>
            <a:r>
              <a:rPr lang="en-GB" dirty="0"/>
              <a:t>, </a:t>
            </a:r>
            <a:r>
              <a:rPr lang="en-GB" dirty="0" err="1"/>
              <a:t>topluluklarla</a:t>
            </a:r>
            <a:r>
              <a:rPr lang="en-GB" dirty="0"/>
              <a:t> </a:t>
            </a:r>
            <a:r>
              <a:rPr lang="en-GB" dirty="0" err="1"/>
              <a:t>yaptıkları</a:t>
            </a:r>
            <a:r>
              <a:rPr lang="en-GB" dirty="0"/>
              <a:t> </a:t>
            </a:r>
            <a:r>
              <a:rPr lang="en-GB" dirty="0" err="1"/>
              <a:t>günlük</a:t>
            </a:r>
            <a:r>
              <a:rPr lang="en-GB" dirty="0"/>
              <a:t> </a:t>
            </a:r>
            <a:r>
              <a:rPr lang="en-GB" dirty="0" err="1"/>
              <a:t>çalışmalarda</a:t>
            </a:r>
            <a:r>
              <a:rPr lang="en-GB" dirty="0"/>
              <a:t> </a:t>
            </a:r>
            <a:r>
              <a:rPr lang="en-GB" dirty="0" err="1"/>
              <a:t>ilkenin</a:t>
            </a:r>
            <a:r>
              <a:rPr lang="en-GB" dirty="0"/>
              <a:t> </a:t>
            </a:r>
            <a:r>
              <a:rPr lang="en-GB" dirty="0" err="1"/>
              <a:t>kendileri</a:t>
            </a:r>
            <a:r>
              <a:rPr lang="en-GB" dirty="0"/>
              <a:t> </a:t>
            </a:r>
            <a:r>
              <a:rPr lang="en-GB" dirty="0" err="1"/>
              <a:t>için</a:t>
            </a:r>
            <a:r>
              <a:rPr lang="en-GB" dirty="0"/>
              <a:t> ne </a:t>
            </a:r>
            <a:r>
              <a:rPr lang="en-GB" dirty="0" err="1"/>
              <a:t>anlama</a:t>
            </a:r>
            <a:r>
              <a:rPr lang="en-GB" dirty="0"/>
              <a:t> </a:t>
            </a:r>
            <a:r>
              <a:rPr lang="en-GB" dirty="0" err="1"/>
              <a:t>geldiğini</a:t>
            </a:r>
            <a:r>
              <a:rPr lang="en-GB" dirty="0"/>
              <a:t> </a:t>
            </a:r>
            <a:r>
              <a:rPr lang="en-GB" dirty="0" err="1"/>
              <a:t>tartışmalı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ilkeyi</a:t>
            </a:r>
            <a:r>
              <a:rPr lang="en-GB" dirty="0"/>
              <a:t> </a:t>
            </a:r>
            <a:r>
              <a:rPr lang="en-GB" dirty="0" err="1"/>
              <a:t>nasıl</a:t>
            </a:r>
            <a:r>
              <a:rPr lang="en-GB" dirty="0"/>
              <a:t> </a:t>
            </a:r>
            <a:r>
              <a:rPr lang="en-GB" dirty="0" err="1"/>
              <a:t>hayata</a:t>
            </a:r>
            <a:r>
              <a:rPr lang="en-GB" dirty="0"/>
              <a:t> </a:t>
            </a:r>
            <a:r>
              <a:rPr lang="en-GB" dirty="0" err="1"/>
              <a:t>geçirebileceklerine</a:t>
            </a:r>
            <a:r>
              <a:rPr lang="en-GB" dirty="0"/>
              <a:t> </a:t>
            </a:r>
            <a:r>
              <a:rPr lang="en-GB" dirty="0" err="1"/>
              <a:t>dair</a:t>
            </a:r>
            <a:r>
              <a:rPr lang="en-GB" dirty="0"/>
              <a:t> </a:t>
            </a:r>
            <a:r>
              <a:rPr lang="en-GB" dirty="0" err="1"/>
              <a:t>örnekler</a:t>
            </a:r>
            <a:r>
              <a:rPr lang="en-GB" dirty="0"/>
              <a:t> </a:t>
            </a:r>
            <a:r>
              <a:rPr lang="en-GB" dirty="0" err="1"/>
              <a:t>vermelidir</a:t>
            </a:r>
            <a:r>
              <a:rPr lang="en-GB" dirty="0"/>
              <a:t> </a:t>
            </a:r>
            <a:r>
              <a:rPr lang="en-GB" b="1" dirty="0"/>
              <a:t>(10 </a:t>
            </a:r>
            <a:r>
              <a:rPr lang="en-GB" b="1" dirty="0" err="1"/>
              <a:t>dakika</a:t>
            </a:r>
            <a:r>
              <a:rPr lang="en-GB" b="1" dirty="0"/>
              <a:t>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3174689-BECC-4390-B3B9-306A17FD432A}" type="slidenum">
              <a:rPr lang="en-US" altLang="ru-RU" smtClean="0"/>
              <a:pPr>
                <a:defRPr/>
              </a:pPr>
              <a:t>7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3813480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97" name="Google Shape;497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tr-TR" b="1" dirty="0"/>
              <a:t>YÖNLENDİRİCİ NOTLARI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542"/>
              </a:spcBef>
              <a:spcAft>
                <a:spcPts val="0"/>
              </a:spcAft>
              <a:buSzPts val="1400"/>
              <a:buNone/>
            </a:pPr>
            <a:endParaRPr dirty="0"/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Her </a:t>
            </a: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bir</a:t>
            </a: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 </a:t>
            </a: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gruba</a:t>
            </a: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 </a:t>
            </a: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yaygın</a:t>
            </a: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 </a:t>
            </a: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hatalardan</a:t>
            </a: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 </a:t>
            </a: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birini</a:t>
            </a: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 </a:t>
            </a: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verin</a:t>
            </a: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 </a:t>
            </a: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ve</a:t>
            </a: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 </a:t>
            </a: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işlerinde</a:t>
            </a: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 </a:t>
            </a: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gördükleri</a:t>
            </a: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 </a:t>
            </a: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bu</a:t>
            </a: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 </a:t>
            </a: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hatanın</a:t>
            </a: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 </a:t>
            </a: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gerçek</a:t>
            </a: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 </a:t>
            </a: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hayattaki</a:t>
            </a: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 </a:t>
            </a: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örneklerini</a:t>
            </a: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 </a:t>
            </a: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paylaşmalarını</a:t>
            </a: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 </a:t>
            </a: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isteyin</a:t>
            </a: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, </a:t>
            </a: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ardından</a:t>
            </a: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 </a:t>
            </a: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birini</a:t>
            </a: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 </a:t>
            </a: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seçin</a:t>
            </a: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 </a:t>
            </a: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ve</a:t>
            </a: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 </a:t>
            </a: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bunun</a:t>
            </a: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 </a:t>
            </a: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nedenlerini</a:t>
            </a: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 </a:t>
            </a: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ve</a:t>
            </a: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 </a:t>
            </a: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sonuçlarının</a:t>
            </a: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 ne </a:t>
            </a: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olduğunu</a:t>
            </a: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 </a:t>
            </a: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tartışın</a:t>
            </a: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 </a:t>
            </a:r>
            <a:r>
              <a:rPr lang="en-GB" sz="1100" b="1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(10 </a:t>
            </a:r>
            <a:r>
              <a:rPr lang="en-GB" sz="1100" b="1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dakika</a:t>
            </a:r>
            <a:r>
              <a:rPr lang="en-GB" sz="1100" b="1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)</a:t>
            </a: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endParaRPr lang="en-GB" sz="1100" dirty="0">
              <a:effectLst/>
              <a:latin typeface="Open Sans" panose="020B0606030504020204" pitchFamily="34" charset="0"/>
              <a:ea typeface="Arial" panose="020B0604020202020204" pitchFamily="34" charset="0"/>
            </a:endParaRP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Oturumu</a:t>
            </a: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 </a:t>
            </a: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genel</a:t>
            </a: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 </a:t>
            </a: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kurulda</a:t>
            </a: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 </a:t>
            </a: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bir</a:t>
            </a: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 </a:t>
            </a: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tartışma</a:t>
            </a: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 </a:t>
            </a: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ile</a:t>
            </a: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 </a:t>
            </a: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kapatın</a:t>
            </a: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. </a:t>
            </a: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Sorulacak</a:t>
            </a: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 </a:t>
            </a: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temel</a:t>
            </a: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 </a:t>
            </a: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sorular</a:t>
            </a: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 </a:t>
            </a: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şunlardır</a:t>
            </a: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 </a:t>
            </a:r>
            <a:r>
              <a:rPr lang="en-GB" sz="1100" b="1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(5-10 </a:t>
            </a:r>
            <a:r>
              <a:rPr lang="en-GB" sz="1100" b="1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dakika</a:t>
            </a:r>
            <a:r>
              <a:rPr lang="en-GB" sz="1100" b="1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):</a:t>
            </a:r>
            <a:endParaRPr lang="en-GB" sz="12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>
              <a:lnSpc>
                <a:spcPct val="115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Toplulukları</a:t>
            </a: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 </a:t>
            </a: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gerektiği</a:t>
            </a: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 </a:t>
            </a: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kadar</a:t>
            </a: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 </a:t>
            </a: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dahil</a:t>
            </a: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 </a:t>
            </a: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edemememizin</a:t>
            </a: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 </a:t>
            </a: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bazı</a:t>
            </a: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 </a:t>
            </a: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nedenleri</a:t>
            </a: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 </a:t>
            </a: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nelerdir</a:t>
            </a: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? </a:t>
            </a: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örneğin</a:t>
            </a: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 zaman, </a:t>
            </a: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fonlar</a:t>
            </a: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, </a:t>
            </a: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taahhüt</a:t>
            </a: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, </a:t>
            </a: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merkez</a:t>
            </a: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 </a:t>
            </a: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seviyelerinde</a:t>
            </a: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 </a:t>
            </a: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yapılan</a:t>
            </a: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 </a:t>
            </a: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planlar</a:t>
            </a:r>
            <a:endParaRPr lang="en-GB" sz="1100" dirty="0">
              <a:effectLst/>
              <a:latin typeface="Open Sans" panose="020B0606030504020204" pitchFamily="34" charset="0"/>
              <a:ea typeface="Arial" panose="020B0604020202020204" pitchFamily="34" charset="0"/>
            </a:endParaRPr>
          </a:p>
          <a:p>
            <a:pPr marL="742950" lvl="1" indent="-285750">
              <a:lnSpc>
                <a:spcPct val="115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Topluluk</a:t>
            </a: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 </a:t>
            </a: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üyelerinin</a:t>
            </a: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 </a:t>
            </a: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katılımını</a:t>
            </a: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 </a:t>
            </a: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sağlamamanın</a:t>
            </a: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 </a:t>
            </a: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sonuçları</a:t>
            </a: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 </a:t>
            </a:r>
            <a:r>
              <a:rPr lang="en-GB" sz="1100" dirty="0" err="1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nelerdir</a:t>
            </a:r>
            <a:r>
              <a:rPr lang="en-GB" sz="1100" dirty="0">
                <a:effectLst/>
                <a:latin typeface="Open Sans" panose="020B0606030504020204" pitchFamily="34" charset="0"/>
                <a:ea typeface="Arial" panose="020B0604020202020204" pitchFamily="34" charset="0"/>
              </a:rPr>
              <a:t>?</a:t>
            </a:r>
            <a:endParaRPr dirty="0"/>
          </a:p>
        </p:txBody>
      </p:sp>
      <p:sp>
        <p:nvSpPr>
          <p:cNvPr id="498" name="Google Shape;498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 err="1"/>
              <a:t>Yönlendirici</a:t>
            </a:r>
            <a:r>
              <a:rPr lang="en-GB" b="1" dirty="0"/>
              <a:t> </a:t>
            </a:r>
            <a:r>
              <a:rPr lang="en-GB" b="1" dirty="0" err="1"/>
              <a:t>notları</a:t>
            </a:r>
            <a:r>
              <a:rPr lang="en-GB" b="1" dirty="0"/>
              <a:t> - Bu </a:t>
            </a:r>
            <a:r>
              <a:rPr lang="en-GB" b="1" dirty="0" err="1"/>
              <a:t>ilkenin</a:t>
            </a:r>
            <a:r>
              <a:rPr lang="en-GB" b="1" dirty="0"/>
              <a:t> </a:t>
            </a:r>
            <a:r>
              <a:rPr lang="en-GB" b="1" dirty="0" err="1"/>
              <a:t>davranışlarımız</a:t>
            </a:r>
            <a:r>
              <a:rPr lang="en-GB" b="1" dirty="0"/>
              <a:t> </a:t>
            </a:r>
            <a:r>
              <a:rPr lang="en-GB" b="1" dirty="0" err="1"/>
              <a:t>için</a:t>
            </a:r>
            <a:r>
              <a:rPr lang="en-GB" b="1" dirty="0"/>
              <a:t> ne </a:t>
            </a:r>
            <a:r>
              <a:rPr lang="en-GB" b="1" dirty="0" err="1"/>
              <a:t>anlama</a:t>
            </a:r>
            <a:r>
              <a:rPr lang="en-GB" b="1" dirty="0"/>
              <a:t> </a:t>
            </a:r>
            <a:r>
              <a:rPr lang="en-GB" b="1" dirty="0" err="1"/>
              <a:t>geldiğini</a:t>
            </a:r>
            <a:r>
              <a:rPr lang="en-GB" b="1" dirty="0"/>
              <a:t> </a:t>
            </a:r>
            <a:r>
              <a:rPr lang="en-GB" b="1" dirty="0" err="1"/>
              <a:t>sorun</a:t>
            </a:r>
            <a:r>
              <a:rPr lang="en-GB" b="1" dirty="0"/>
              <a:t>, </a:t>
            </a:r>
            <a:r>
              <a:rPr lang="en-GB" b="1" dirty="0" err="1"/>
              <a:t>ardından</a:t>
            </a:r>
            <a:r>
              <a:rPr lang="en-GB" b="1" dirty="0"/>
              <a:t> </a:t>
            </a:r>
            <a:r>
              <a:rPr lang="en-GB" b="1" dirty="0" err="1"/>
              <a:t>slayttaki</a:t>
            </a:r>
            <a:r>
              <a:rPr lang="en-GB" b="1" dirty="0"/>
              <a:t> </a:t>
            </a:r>
            <a:r>
              <a:rPr lang="en-GB" b="1" dirty="0" err="1"/>
              <a:t>içeriği</a:t>
            </a:r>
            <a:r>
              <a:rPr lang="en-GB" b="1" dirty="0"/>
              <a:t> </a:t>
            </a:r>
            <a:r>
              <a:rPr lang="en-GB" b="1" dirty="0" err="1"/>
              <a:t>gösterin</a:t>
            </a:r>
            <a:r>
              <a:rPr lang="en-GB" b="1" dirty="0"/>
              <a:t>. </a:t>
            </a:r>
          </a:p>
          <a:p>
            <a:endParaRPr lang="en-GB" dirty="0"/>
          </a:p>
          <a:p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İLKE 1</a:t>
            </a:r>
            <a:r>
              <a:rPr lang="tr-TR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İnsani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zorunluluk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her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şeyden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önce</a:t>
            </a:r>
            <a:r>
              <a:rPr lang="en-GB" sz="1805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gelir</a:t>
            </a:r>
            <a:endParaRPr lang="tr-TR" sz="1805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İnsani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yardım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alma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sunma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hakkı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tüm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ülkelerin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tüm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vatandaşlarının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yararlanması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gereken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temel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insani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ilkedir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Uluslararası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toplumun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üyeleri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olarak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ihtiyaç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duyulan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her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yerde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insani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yardım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sağlama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yükümlülüğümüzün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farkındayız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Dolayısıyla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etkilenen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nüfuslara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engelsiz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erişim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ihtiyacı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sorumluluğun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yerine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getirilmesinde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temel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öneme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sahiptir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Afetlere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müdahalemizin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temel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motivasyonu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afetin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neden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olduğu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strese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dayanabilecek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durumda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olan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insanların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acılarını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hafifletmektir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İnsani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yardımda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bulunduğumuzda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taraflı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siyasi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eylem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değildir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böyle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görülmemelidir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en-GB" sz="1805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indent="-342900">
              <a:buFontTx/>
              <a:buChar char="-"/>
            </a:pP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İnsani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zorunluluk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kararlarımızın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çoğuna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rehberlik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eder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diğer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tüm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taahhütlerimizin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temelini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oluşturur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Hükümetlerle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silahlı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gruplarla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belirli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bölgelere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erişim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konusunda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müzakere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ederken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sıklıkla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kullanıyoruz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İnsani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yardım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hakkı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uluslararası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insancıl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hukukun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parçasıdır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pPr marL="342900" indent="-342900">
              <a:buFontTx/>
              <a:buChar char="-"/>
            </a:pPr>
            <a:endParaRPr lang="en-GB" sz="1805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indent="-342900">
              <a:buFontTx/>
              <a:buChar char="-"/>
            </a:pP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Bu,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insanlara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haysiyetli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saygılı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adil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davranmayı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içerir</a:t>
            </a:r>
            <a:endParaRPr lang="tr-TR" sz="1805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indent="-342900">
              <a:buFontTx/>
              <a:buChar char="-"/>
            </a:pPr>
            <a:endParaRPr lang="en-GB" sz="1805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indent="-342900">
              <a:buFontTx/>
              <a:buChar char="-"/>
            </a:pPr>
            <a:r>
              <a:rPr lang="tr-TR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</a:t>
            </a:r>
            <a:r>
              <a:rPr lang="tr-TR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nlar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ilkenin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davranışlarımıza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yansıtılabileceği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bazı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basit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yollar</a:t>
            </a:r>
            <a:endParaRPr lang="en-GB" sz="1805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030517" lvl="1" indent="-342900">
              <a:buFontTx/>
              <a:buChar char="-"/>
            </a:pP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İnsanlardan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yardım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karşılığında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para,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hediye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veya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cinsel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birliktelik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istemeyiz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kendi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kişisel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çıkarlarımız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için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değil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ihtiyaç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sahiplerine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yardım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etme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acılarını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hafifletme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arzusuyla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hareket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ederiz</a:t>
            </a:r>
            <a:endParaRPr lang="en-GB" sz="1805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030517" lvl="1" indent="-342900">
              <a:buFontTx/>
              <a:buChar char="-"/>
            </a:pP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İnsanları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incitmeyiz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onlara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kötü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davranmayız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onlarla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kaba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şekilde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konuşmayız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insanları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taciz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etmeyiz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veya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onlara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karşı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ayrımcılık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yapmayız</a:t>
            </a:r>
            <a:endParaRPr lang="en-GB" sz="1805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030517" lvl="1" indent="-342900">
              <a:buFontTx/>
              <a:buChar char="-"/>
            </a:pP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İnsanlara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saygılı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davranır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onları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eşit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olarak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kabul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eder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meslektaşlarımız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topluluk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üyeleriyle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ilişkilerimizde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dürüst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adil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oluruz</a:t>
            </a:r>
            <a:endParaRPr lang="en-GB" sz="1805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030517" lvl="1" indent="-342900">
              <a:buFontTx/>
              <a:buChar char="-"/>
            </a:pP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Milliyet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ırk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cinsiyet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dini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inançlar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sınıf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veya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siyasi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görüşlere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dayalı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herhangi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bir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ayrım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gözetmeksizin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herkese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eşit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şekilde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saygı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göstermek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her zaman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Temel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İlkelere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uygun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hareket</a:t>
            </a:r>
            <a:r>
              <a:rPr lang="en-GB" sz="1805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805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ederiz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3174689-BECC-4390-B3B9-306A17FD432A}" type="slidenum">
              <a:rPr lang="en-US" altLang="ru-RU" smtClean="0"/>
              <a:pPr>
                <a:defRPr/>
              </a:pPr>
              <a:t>9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2491688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drawing&#10;&#10;Description automatically generated">
            <a:extLst>
              <a:ext uri="{FF2B5EF4-FFF2-40B4-BE49-F238E27FC236}">
                <a16:creationId xmlns:a16="http://schemas.microsoft.com/office/drawing/2014/main" id="{D1F20521-43D6-4FA4-8C23-3523E54FAD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53338" y="-111493"/>
            <a:ext cx="1993361" cy="194418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B3AAAD6-F080-0541-84E7-ECF426B09C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-18633"/>
          <a:stretch/>
        </p:blipFill>
        <p:spPr>
          <a:xfrm>
            <a:off x="15394659" y="326698"/>
            <a:ext cx="789949" cy="1067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4282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601200" cy="10288588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270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2317897"/>
            <a:ext cx="10994065" cy="6868633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DF29871F-CEED-B04E-8518-F4CA2D58359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33607" y="14992"/>
            <a:ext cx="3847684" cy="173648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53956A0-3319-4367-9B82-05776D7DCF6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-18633"/>
          <a:stretch/>
        </p:blipFill>
        <p:spPr>
          <a:xfrm>
            <a:off x="13868400" y="349334"/>
            <a:ext cx="789949" cy="1067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3805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698918" cy="6698919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4279192" y="4287009"/>
            <a:ext cx="4798110" cy="4798111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6B0F88A4-FF9B-F54C-BFA6-563C6D03A2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33607" y="14992"/>
            <a:ext cx="3847684" cy="173648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16F11FA-C9F2-48F5-BE7C-111E471F83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-18633"/>
          <a:stretch/>
        </p:blipFill>
        <p:spPr>
          <a:xfrm>
            <a:off x="13868400" y="349334"/>
            <a:ext cx="789949" cy="1067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017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907700" y="3429529"/>
            <a:ext cx="3466042" cy="3429529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-24384" y="0"/>
            <a:ext cx="3466042" cy="3429529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441658" y="3429529"/>
            <a:ext cx="3466042" cy="3429529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-24384" y="3429529"/>
            <a:ext cx="3466042" cy="3429529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3441658" y="6859059"/>
            <a:ext cx="3466042" cy="3429529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-24384" y="6859059"/>
            <a:ext cx="3466042" cy="3429529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C6153088-D967-E345-BB49-962A0CE7B6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33607" y="14992"/>
            <a:ext cx="3847684" cy="173648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BAAAFA7-F3EA-4C98-B116-5713A77284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-18633"/>
          <a:stretch/>
        </p:blipFill>
        <p:spPr>
          <a:xfrm>
            <a:off x="13868400" y="349334"/>
            <a:ext cx="789949" cy="1067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9961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1359170" y="0"/>
            <a:ext cx="2271834" cy="2247901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9087336" y="0"/>
            <a:ext cx="2271834" cy="2247901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6815502" y="0"/>
            <a:ext cx="2271834" cy="2247901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543668" y="0"/>
            <a:ext cx="2271834" cy="2247901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2271834" y="0"/>
            <a:ext cx="2271834" cy="2247901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  <p:sp>
        <p:nvSpPr>
          <p:cNvPr id="27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2271834" cy="2247901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  <p:sp>
        <p:nvSpPr>
          <p:cNvPr id="40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9087336" y="2247901"/>
            <a:ext cx="2271834" cy="2247901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  <p:sp>
        <p:nvSpPr>
          <p:cNvPr id="41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6815502" y="2247901"/>
            <a:ext cx="2271834" cy="2247901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  <p:sp>
        <p:nvSpPr>
          <p:cNvPr id="42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4543668" y="2247901"/>
            <a:ext cx="2271834" cy="2247901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  <p:sp>
        <p:nvSpPr>
          <p:cNvPr id="43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2271834" y="2247901"/>
            <a:ext cx="2271834" cy="2247901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  <p:sp>
        <p:nvSpPr>
          <p:cNvPr id="44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0" y="2247901"/>
            <a:ext cx="2271834" cy="2247901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  <p:sp>
        <p:nvSpPr>
          <p:cNvPr id="57" name="Picture Placeholder 2"/>
          <p:cNvSpPr>
            <a:spLocks noGrp="1"/>
          </p:cNvSpPr>
          <p:nvPr>
            <p:ph type="pic" sz="quarter" idx="25"/>
          </p:nvPr>
        </p:nvSpPr>
        <p:spPr>
          <a:xfrm>
            <a:off x="4543668" y="4495802"/>
            <a:ext cx="2271834" cy="2247901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  <p:sp>
        <p:nvSpPr>
          <p:cNvPr id="58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2271834" y="4495802"/>
            <a:ext cx="2271834" cy="2247901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  <p:sp>
        <p:nvSpPr>
          <p:cNvPr id="59" name="Picture Placeholder 2"/>
          <p:cNvSpPr>
            <a:spLocks noGrp="1"/>
          </p:cNvSpPr>
          <p:nvPr>
            <p:ph type="pic" sz="quarter" idx="27"/>
          </p:nvPr>
        </p:nvSpPr>
        <p:spPr>
          <a:xfrm>
            <a:off x="0" y="4495802"/>
            <a:ext cx="2271834" cy="2247901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  <p:sp>
        <p:nvSpPr>
          <p:cNvPr id="60" name="Picture Placeholder 2"/>
          <p:cNvSpPr>
            <a:spLocks noGrp="1"/>
          </p:cNvSpPr>
          <p:nvPr>
            <p:ph type="pic" sz="quarter" idx="28"/>
          </p:nvPr>
        </p:nvSpPr>
        <p:spPr>
          <a:xfrm>
            <a:off x="0" y="6743703"/>
            <a:ext cx="2271834" cy="2247901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  <p:pic>
        <p:nvPicPr>
          <p:cNvPr id="21" name="Picture 20" descr="A picture containing drawing&#10;&#10;Description automatically generated">
            <a:extLst>
              <a:ext uri="{FF2B5EF4-FFF2-40B4-BE49-F238E27FC236}">
                <a16:creationId xmlns:a16="http://schemas.microsoft.com/office/drawing/2014/main" id="{AB2D3455-4DB6-AD40-8226-3DC009A536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33607" y="14992"/>
            <a:ext cx="3847684" cy="173648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C07F0FC-49CE-4A27-ACE6-0F22820A1C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-18633"/>
          <a:stretch/>
        </p:blipFill>
        <p:spPr>
          <a:xfrm>
            <a:off x="13868400" y="349334"/>
            <a:ext cx="789949" cy="1067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6891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2076448" y="0"/>
            <a:ext cx="3975907" cy="10288588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052354" y="0"/>
            <a:ext cx="3975907" cy="10288588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8D3D034F-D23D-3840-A32C-50C3BA8F04A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33607" y="14992"/>
            <a:ext cx="3847684" cy="173648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D3BD815-F230-48CF-A3EA-59FADA2022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-18633"/>
          <a:stretch/>
        </p:blipFill>
        <p:spPr>
          <a:xfrm>
            <a:off x="13868400" y="349334"/>
            <a:ext cx="789949" cy="1067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3539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2457449" y="0"/>
            <a:ext cx="5485374" cy="10288588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2457448" cy="10288588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8F2218D0-88EB-0848-8A65-E9C52FBF873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33607" y="14992"/>
            <a:ext cx="3847684" cy="173648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2436CCD-E061-4955-BD36-CA7300196B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-18633"/>
          <a:stretch/>
        </p:blipFill>
        <p:spPr>
          <a:xfrm>
            <a:off x="13868400" y="349334"/>
            <a:ext cx="789949" cy="1067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9889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7942823" cy="10288588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70204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8"/>
          <p:cNvSpPr>
            <a:spLocks noGrp="1" noEditPoints="1"/>
          </p:cNvSpPr>
          <p:nvPr>
            <p:ph type="pic" sz="quarter" idx="10"/>
          </p:nvPr>
        </p:nvSpPr>
        <p:spPr bwMode="auto">
          <a:xfrm>
            <a:off x="8180310" y="0"/>
            <a:ext cx="10107690" cy="10288588"/>
          </a:xfrm>
          <a:custGeom>
            <a:avLst/>
            <a:gdLst>
              <a:gd name="T0" fmla="*/ 4469 w 4469"/>
              <a:gd name="T1" fmla="*/ 4552 h 4552"/>
              <a:gd name="T2" fmla="*/ 3879 w 4469"/>
              <a:gd name="T3" fmla="*/ 4552 h 4552"/>
              <a:gd name="T4" fmla="*/ 1610 w 4469"/>
              <a:gd name="T5" fmla="*/ 2276 h 4552"/>
              <a:gd name="T6" fmla="*/ 3879 w 4469"/>
              <a:gd name="T7" fmla="*/ 0 h 4552"/>
              <a:gd name="T8" fmla="*/ 4469 w 4469"/>
              <a:gd name="T9" fmla="*/ 0 h 4552"/>
              <a:gd name="T10" fmla="*/ 4469 w 4469"/>
              <a:gd name="T11" fmla="*/ 4552 h 4552"/>
              <a:gd name="T12" fmla="*/ 3799 w 4469"/>
              <a:gd name="T13" fmla="*/ 4552 h 4552"/>
              <a:gd name="T14" fmla="*/ 2269 w 4469"/>
              <a:gd name="T15" fmla="*/ 4552 h 4552"/>
              <a:gd name="T16" fmla="*/ 806 w 4469"/>
              <a:gd name="T17" fmla="*/ 3084 h 4552"/>
              <a:gd name="T18" fmla="*/ 1571 w 4469"/>
              <a:gd name="T19" fmla="*/ 2316 h 4552"/>
              <a:gd name="T20" fmla="*/ 3799 w 4469"/>
              <a:gd name="T21" fmla="*/ 4552 h 4552"/>
              <a:gd name="T22" fmla="*/ 2269 w 4469"/>
              <a:gd name="T23" fmla="*/ 0 h 4552"/>
              <a:gd name="T24" fmla="*/ 3799 w 4469"/>
              <a:gd name="T25" fmla="*/ 0 h 4552"/>
              <a:gd name="T26" fmla="*/ 1571 w 4469"/>
              <a:gd name="T27" fmla="*/ 2236 h 4552"/>
              <a:gd name="T28" fmla="*/ 806 w 4469"/>
              <a:gd name="T29" fmla="*/ 1468 h 4552"/>
              <a:gd name="T30" fmla="*/ 2269 w 4469"/>
              <a:gd name="T31" fmla="*/ 0 h 4552"/>
              <a:gd name="T32" fmla="*/ 0 w 4469"/>
              <a:gd name="T33" fmla="*/ 2276 h 4552"/>
              <a:gd name="T34" fmla="*/ 765 w 4469"/>
              <a:gd name="T35" fmla="*/ 1508 h 4552"/>
              <a:gd name="T36" fmla="*/ 1531 w 4469"/>
              <a:gd name="T37" fmla="*/ 2276 h 4552"/>
              <a:gd name="T38" fmla="*/ 765 w 4469"/>
              <a:gd name="T39" fmla="*/ 3044 h 4552"/>
              <a:gd name="T40" fmla="*/ 0 w 4469"/>
              <a:gd name="T41" fmla="*/ 2276 h 4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469" h="4552">
                <a:moveTo>
                  <a:pt x="4469" y="4552"/>
                </a:moveTo>
                <a:lnTo>
                  <a:pt x="3879" y="4552"/>
                </a:lnTo>
                <a:lnTo>
                  <a:pt x="1610" y="2276"/>
                </a:lnTo>
                <a:lnTo>
                  <a:pt x="3879" y="0"/>
                </a:lnTo>
                <a:lnTo>
                  <a:pt x="4469" y="0"/>
                </a:lnTo>
                <a:lnTo>
                  <a:pt x="4469" y="4552"/>
                </a:lnTo>
                <a:close/>
                <a:moveTo>
                  <a:pt x="3799" y="4552"/>
                </a:moveTo>
                <a:lnTo>
                  <a:pt x="2269" y="4552"/>
                </a:lnTo>
                <a:lnTo>
                  <a:pt x="806" y="3084"/>
                </a:lnTo>
                <a:lnTo>
                  <a:pt x="1571" y="2316"/>
                </a:lnTo>
                <a:lnTo>
                  <a:pt x="3799" y="4552"/>
                </a:lnTo>
                <a:close/>
                <a:moveTo>
                  <a:pt x="2269" y="0"/>
                </a:moveTo>
                <a:lnTo>
                  <a:pt x="3799" y="0"/>
                </a:lnTo>
                <a:lnTo>
                  <a:pt x="1571" y="2236"/>
                </a:lnTo>
                <a:lnTo>
                  <a:pt x="806" y="1468"/>
                </a:lnTo>
                <a:lnTo>
                  <a:pt x="2269" y="0"/>
                </a:lnTo>
                <a:close/>
                <a:moveTo>
                  <a:pt x="0" y="2276"/>
                </a:moveTo>
                <a:lnTo>
                  <a:pt x="765" y="1508"/>
                </a:lnTo>
                <a:lnTo>
                  <a:pt x="1531" y="2276"/>
                </a:lnTo>
                <a:lnTo>
                  <a:pt x="765" y="3044"/>
                </a:lnTo>
                <a:lnTo>
                  <a:pt x="0" y="2276"/>
                </a:lnTo>
                <a:close/>
              </a:path>
            </a:pathLst>
          </a:cu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1208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1"/>
          <p:cNvSpPr>
            <a:spLocks noGrp="1" noEditPoints="1"/>
          </p:cNvSpPr>
          <p:nvPr>
            <p:ph type="pic" sz="quarter" idx="10"/>
          </p:nvPr>
        </p:nvSpPr>
        <p:spPr bwMode="auto">
          <a:xfrm>
            <a:off x="0" y="0"/>
            <a:ext cx="14831526" cy="10288588"/>
          </a:xfrm>
          <a:custGeom>
            <a:avLst/>
            <a:gdLst>
              <a:gd name="T0" fmla="*/ 0 w 3711"/>
              <a:gd name="T1" fmla="*/ 0 h 3236"/>
              <a:gd name="T2" fmla="*/ 319 w 3711"/>
              <a:gd name="T3" fmla="*/ 557 h 3236"/>
              <a:gd name="T4" fmla="*/ 640 w 3711"/>
              <a:gd name="T5" fmla="*/ 0 h 3236"/>
              <a:gd name="T6" fmla="*/ 0 w 3711"/>
              <a:gd name="T7" fmla="*/ 0 h 3236"/>
              <a:gd name="T8" fmla="*/ 349 w 3711"/>
              <a:gd name="T9" fmla="*/ 608 h 3236"/>
              <a:gd name="T10" fmla="*/ 625 w 3711"/>
              <a:gd name="T11" fmla="*/ 1089 h 3236"/>
              <a:gd name="T12" fmla="*/ 1252 w 3711"/>
              <a:gd name="T13" fmla="*/ 0 h 3236"/>
              <a:gd name="T14" fmla="*/ 699 w 3711"/>
              <a:gd name="T15" fmla="*/ 0 h 3236"/>
              <a:gd name="T16" fmla="*/ 349 w 3711"/>
              <a:gd name="T17" fmla="*/ 608 h 3236"/>
              <a:gd name="T18" fmla="*/ 654 w 3711"/>
              <a:gd name="T19" fmla="*/ 1140 h 3236"/>
              <a:gd name="T20" fmla="*/ 930 w 3711"/>
              <a:gd name="T21" fmla="*/ 1621 h 3236"/>
              <a:gd name="T22" fmla="*/ 1863 w 3711"/>
              <a:gd name="T23" fmla="*/ 0 h 3236"/>
              <a:gd name="T24" fmla="*/ 1310 w 3711"/>
              <a:gd name="T25" fmla="*/ 0 h 3236"/>
              <a:gd name="T26" fmla="*/ 654 w 3711"/>
              <a:gd name="T27" fmla="*/ 1140 h 3236"/>
              <a:gd name="T28" fmla="*/ 959 w 3711"/>
              <a:gd name="T29" fmla="*/ 1672 h 3236"/>
              <a:gd name="T30" fmla="*/ 1235 w 3711"/>
              <a:gd name="T31" fmla="*/ 2153 h 3236"/>
              <a:gd name="T32" fmla="*/ 2475 w 3711"/>
              <a:gd name="T33" fmla="*/ 0 h 3236"/>
              <a:gd name="T34" fmla="*/ 1921 w 3711"/>
              <a:gd name="T35" fmla="*/ 0 h 3236"/>
              <a:gd name="T36" fmla="*/ 959 w 3711"/>
              <a:gd name="T37" fmla="*/ 1672 h 3236"/>
              <a:gd name="T38" fmla="*/ 1265 w 3711"/>
              <a:gd name="T39" fmla="*/ 2204 h 3236"/>
              <a:gd name="T40" fmla="*/ 1541 w 3711"/>
              <a:gd name="T41" fmla="*/ 2685 h 3236"/>
              <a:gd name="T42" fmla="*/ 3086 w 3711"/>
              <a:gd name="T43" fmla="*/ 0 h 3236"/>
              <a:gd name="T44" fmla="*/ 2533 w 3711"/>
              <a:gd name="T45" fmla="*/ 0 h 3236"/>
              <a:gd name="T46" fmla="*/ 1265 w 3711"/>
              <a:gd name="T47" fmla="*/ 2204 h 3236"/>
              <a:gd name="T48" fmla="*/ 1569 w 3711"/>
              <a:gd name="T49" fmla="*/ 2736 h 3236"/>
              <a:gd name="T50" fmla="*/ 1856 w 3711"/>
              <a:gd name="T51" fmla="*/ 3236 h 3236"/>
              <a:gd name="T52" fmla="*/ 3711 w 3711"/>
              <a:gd name="T53" fmla="*/ 0 h 3236"/>
              <a:gd name="T54" fmla="*/ 3144 w 3711"/>
              <a:gd name="T55" fmla="*/ 0 h 3236"/>
              <a:gd name="T56" fmla="*/ 1569 w 3711"/>
              <a:gd name="T57" fmla="*/ 2736 h 3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711" h="3236">
                <a:moveTo>
                  <a:pt x="0" y="0"/>
                </a:moveTo>
                <a:lnTo>
                  <a:pt x="319" y="557"/>
                </a:lnTo>
                <a:lnTo>
                  <a:pt x="640" y="0"/>
                </a:lnTo>
                <a:lnTo>
                  <a:pt x="0" y="0"/>
                </a:lnTo>
                <a:close/>
                <a:moveTo>
                  <a:pt x="349" y="608"/>
                </a:moveTo>
                <a:lnTo>
                  <a:pt x="625" y="1089"/>
                </a:lnTo>
                <a:lnTo>
                  <a:pt x="1252" y="0"/>
                </a:lnTo>
                <a:lnTo>
                  <a:pt x="699" y="0"/>
                </a:lnTo>
                <a:lnTo>
                  <a:pt x="349" y="608"/>
                </a:lnTo>
                <a:close/>
                <a:moveTo>
                  <a:pt x="654" y="1140"/>
                </a:moveTo>
                <a:lnTo>
                  <a:pt x="930" y="1621"/>
                </a:lnTo>
                <a:lnTo>
                  <a:pt x="1863" y="0"/>
                </a:lnTo>
                <a:lnTo>
                  <a:pt x="1310" y="0"/>
                </a:lnTo>
                <a:lnTo>
                  <a:pt x="654" y="1140"/>
                </a:lnTo>
                <a:close/>
                <a:moveTo>
                  <a:pt x="959" y="1672"/>
                </a:moveTo>
                <a:lnTo>
                  <a:pt x="1235" y="2153"/>
                </a:lnTo>
                <a:lnTo>
                  <a:pt x="2475" y="0"/>
                </a:lnTo>
                <a:lnTo>
                  <a:pt x="1921" y="0"/>
                </a:lnTo>
                <a:lnTo>
                  <a:pt x="959" y="1672"/>
                </a:lnTo>
                <a:close/>
                <a:moveTo>
                  <a:pt x="1265" y="2204"/>
                </a:moveTo>
                <a:lnTo>
                  <a:pt x="1541" y="2685"/>
                </a:lnTo>
                <a:lnTo>
                  <a:pt x="3086" y="0"/>
                </a:lnTo>
                <a:lnTo>
                  <a:pt x="2533" y="0"/>
                </a:lnTo>
                <a:lnTo>
                  <a:pt x="1265" y="2204"/>
                </a:lnTo>
                <a:close/>
                <a:moveTo>
                  <a:pt x="1569" y="2736"/>
                </a:moveTo>
                <a:lnTo>
                  <a:pt x="1856" y="3236"/>
                </a:lnTo>
                <a:lnTo>
                  <a:pt x="3711" y="0"/>
                </a:lnTo>
                <a:lnTo>
                  <a:pt x="3144" y="0"/>
                </a:lnTo>
                <a:lnTo>
                  <a:pt x="1569" y="2736"/>
                </a:lnTo>
                <a:close/>
              </a:path>
            </a:pathLst>
          </a:cu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393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bg>
      <p:bgPr>
        <a:solidFill>
          <a:srgbClr val="242D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796B6D-8EC9-1D4E-9EBA-4B7301F2BE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27462" y="2656682"/>
            <a:ext cx="10633075" cy="248761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800" b="1">
                <a:solidFill>
                  <a:srgbClr val="F5333F"/>
                </a:solidFill>
                <a:latin typeface="Montserrat" pitchFamily="2" charset="77"/>
              </a:defRPr>
            </a:lvl1pPr>
          </a:lstStyle>
          <a:p>
            <a:pPr lvl="0"/>
            <a:r>
              <a:rPr lang="en-US"/>
              <a:t>Click to edit Master text style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4132B52-7413-2C4E-AEE6-DA4506BC314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27462" y="5464065"/>
            <a:ext cx="10633075" cy="14684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chemeClr val="bg2"/>
                </a:solidFill>
                <a:latin typeface="Montserrat" pitchFamily="2" charset="77"/>
              </a:defRPr>
            </a:lvl1pPr>
          </a:lstStyle>
          <a:p>
            <a:pPr lvl="0"/>
            <a:r>
              <a:rPr lang="en-US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136605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sz="quarter" idx="10"/>
          </p:nvPr>
        </p:nvSpPr>
        <p:spPr bwMode="auto">
          <a:xfrm>
            <a:off x="-1" y="0"/>
            <a:ext cx="11799269" cy="10288588"/>
          </a:xfrm>
          <a:custGeom>
            <a:avLst/>
            <a:gdLst>
              <a:gd name="connsiteX0" fmla="*/ 2182082 w 8389157"/>
              <a:gd name="connsiteY0" fmla="*/ 3719723 h 7315076"/>
              <a:gd name="connsiteX1" fmla="*/ 6229680 w 8389157"/>
              <a:gd name="connsiteY1" fmla="*/ 3719723 h 7315076"/>
              <a:gd name="connsiteX2" fmla="*/ 4205881 w 8389157"/>
              <a:gd name="connsiteY2" fmla="*/ 7315076 h 7315076"/>
              <a:gd name="connsiteX3" fmla="*/ 4194578 w 8389157"/>
              <a:gd name="connsiteY3" fmla="*/ 0 h 7315076"/>
              <a:gd name="connsiteX4" fmla="*/ 6218377 w 8389157"/>
              <a:gd name="connsiteY4" fmla="*/ 3595353 h 7315076"/>
              <a:gd name="connsiteX5" fmla="*/ 2170779 w 8389157"/>
              <a:gd name="connsiteY5" fmla="*/ 3595353 h 7315076"/>
              <a:gd name="connsiteX6" fmla="*/ 0 w 8389157"/>
              <a:gd name="connsiteY6" fmla="*/ 0 h 7315076"/>
              <a:gd name="connsiteX7" fmla="*/ 4058908 w 8389157"/>
              <a:gd name="connsiteY7" fmla="*/ 0 h 7315076"/>
              <a:gd name="connsiteX8" fmla="*/ 2028321 w 8389157"/>
              <a:gd name="connsiteY8" fmla="*/ 3595353 h 7315076"/>
              <a:gd name="connsiteX9" fmla="*/ 4330249 w 8389157"/>
              <a:gd name="connsiteY9" fmla="*/ 0 h 7315076"/>
              <a:gd name="connsiteX10" fmla="*/ 8389157 w 8389157"/>
              <a:gd name="connsiteY10" fmla="*/ 0 h 7315076"/>
              <a:gd name="connsiteX11" fmla="*/ 6358570 w 8389157"/>
              <a:gd name="connsiteY11" fmla="*/ 3595353 h 7315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389157" h="7315076">
                <a:moveTo>
                  <a:pt x="2182082" y="3719723"/>
                </a:moveTo>
                <a:lnTo>
                  <a:pt x="6229680" y="3719723"/>
                </a:lnTo>
                <a:lnTo>
                  <a:pt x="4205881" y="7315076"/>
                </a:lnTo>
                <a:close/>
                <a:moveTo>
                  <a:pt x="4194578" y="0"/>
                </a:moveTo>
                <a:lnTo>
                  <a:pt x="6218377" y="3595353"/>
                </a:lnTo>
                <a:lnTo>
                  <a:pt x="2170779" y="3595353"/>
                </a:lnTo>
                <a:close/>
                <a:moveTo>
                  <a:pt x="0" y="0"/>
                </a:moveTo>
                <a:lnTo>
                  <a:pt x="4058908" y="0"/>
                </a:lnTo>
                <a:lnTo>
                  <a:pt x="2028321" y="3595353"/>
                </a:lnTo>
                <a:close/>
                <a:moveTo>
                  <a:pt x="4330249" y="0"/>
                </a:moveTo>
                <a:lnTo>
                  <a:pt x="8389157" y="0"/>
                </a:lnTo>
                <a:lnTo>
                  <a:pt x="6358570" y="3595353"/>
                </a:lnTo>
                <a:close/>
              </a:path>
            </a:pathLst>
          </a:cu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5221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7"/>
          <p:cNvSpPr>
            <a:spLocks noGrp="1" noEditPoints="1"/>
          </p:cNvSpPr>
          <p:nvPr>
            <p:ph type="pic" sz="quarter" idx="10"/>
          </p:nvPr>
        </p:nvSpPr>
        <p:spPr bwMode="auto">
          <a:xfrm>
            <a:off x="10460736" y="2301970"/>
            <a:ext cx="7827263" cy="7986618"/>
          </a:xfrm>
          <a:custGeom>
            <a:avLst/>
            <a:gdLst>
              <a:gd name="T0" fmla="*/ 2840 w 4177"/>
              <a:gd name="T1" fmla="*/ 704 h 4262"/>
              <a:gd name="T2" fmla="*/ 2804 w 4177"/>
              <a:gd name="T3" fmla="*/ 586 h 4262"/>
              <a:gd name="T4" fmla="*/ 2798 w 4177"/>
              <a:gd name="T5" fmla="*/ 465 h 4262"/>
              <a:gd name="T6" fmla="*/ 2820 w 4177"/>
              <a:gd name="T7" fmla="*/ 348 h 4262"/>
              <a:gd name="T8" fmla="*/ 2870 w 4177"/>
              <a:gd name="T9" fmla="*/ 237 h 4262"/>
              <a:gd name="T10" fmla="*/ 2946 w 4177"/>
              <a:gd name="T11" fmla="*/ 142 h 4262"/>
              <a:gd name="T12" fmla="*/ 3045 w 4177"/>
              <a:gd name="T13" fmla="*/ 67 h 4262"/>
              <a:gd name="T14" fmla="*/ 3160 w 4177"/>
              <a:gd name="T15" fmla="*/ 18 h 4262"/>
              <a:gd name="T16" fmla="*/ 3280 w 4177"/>
              <a:gd name="T17" fmla="*/ 0 h 4262"/>
              <a:gd name="T18" fmla="*/ 3400 w 4177"/>
              <a:gd name="T19" fmla="*/ 11 h 4262"/>
              <a:gd name="T20" fmla="*/ 3513 w 4177"/>
              <a:gd name="T21" fmla="*/ 51 h 4262"/>
              <a:gd name="T22" fmla="*/ 3613 w 4177"/>
              <a:gd name="T23" fmla="*/ 116 h 4262"/>
              <a:gd name="T24" fmla="*/ 3698 w 4177"/>
              <a:gd name="T25" fmla="*/ 207 h 4262"/>
              <a:gd name="T26" fmla="*/ 4177 w 4177"/>
              <a:gd name="T27" fmla="*/ 4262 h 4262"/>
              <a:gd name="T28" fmla="*/ 2441 w 4177"/>
              <a:gd name="T29" fmla="*/ 2118 h 4262"/>
              <a:gd name="T30" fmla="*/ 2411 w 4177"/>
              <a:gd name="T31" fmla="*/ 1999 h 4262"/>
              <a:gd name="T32" fmla="*/ 2411 w 4177"/>
              <a:gd name="T33" fmla="*/ 1878 h 4262"/>
              <a:gd name="T34" fmla="*/ 2439 w 4177"/>
              <a:gd name="T35" fmla="*/ 1761 h 4262"/>
              <a:gd name="T36" fmla="*/ 2495 w 4177"/>
              <a:gd name="T37" fmla="*/ 1654 h 4262"/>
              <a:gd name="T38" fmla="*/ 2574 w 4177"/>
              <a:gd name="T39" fmla="*/ 1562 h 4262"/>
              <a:gd name="T40" fmla="*/ 2679 w 4177"/>
              <a:gd name="T41" fmla="*/ 1491 h 4262"/>
              <a:gd name="T42" fmla="*/ 2796 w 4177"/>
              <a:gd name="T43" fmla="*/ 1449 h 4262"/>
              <a:gd name="T44" fmla="*/ 2916 w 4177"/>
              <a:gd name="T45" fmla="*/ 1437 h 4262"/>
              <a:gd name="T46" fmla="*/ 3034 w 4177"/>
              <a:gd name="T47" fmla="*/ 1454 h 4262"/>
              <a:gd name="T48" fmla="*/ 3145 w 4177"/>
              <a:gd name="T49" fmla="*/ 1498 h 4262"/>
              <a:gd name="T50" fmla="*/ 3243 w 4177"/>
              <a:gd name="T51" fmla="*/ 1569 h 4262"/>
              <a:gd name="T52" fmla="*/ 3323 w 4177"/>
              <a:gd name="T53" fmla="*/ 1664 h 4262"/>
              <a:gd name="T54" fmla="*/ 641 w 4177"/>
              <a:gd name="T55" fmla="*/ 1114 h 4262"/>
              <a:gd name="T56" fmla="*/ 593 w 4177"/>
              <a:gd name="T57" fmla="*/ 997 h 4262"/>
              <a:gd name="T58" fmla="*/ 575 w 4177"/>
              <a:gd name="T59" fmla="*/ 877 h 4262"/>
              <a:gd name="T60" fmla="*/ 586 w 4177"/>
              <a:gd name="T61" fmla="*/ 758 h 4262"/>
              <a:gd name="T62" fmla="*/ 625 w 4177"/>
              <a:gd name="T63" fmla="*/ 644 h 4262"/>
              <a:gd name="T64" fmla="*/ 690 w 4177"/>
              <a:gd name="T65" fmla="*/ 543 h 4262"/>
              <a:gd name="T66" fmla="*/ 781 w 4177"/>
              <a:gd name="T67" fmla="*/ 458 h 4262"/>
              <a:gd name="T68" fmla="*/ 892 w 4177"/>
              <a:gd name="T69" fmla="*/ 397 h 4262"/>
              <a:gd name="T70" fmla="*/ 1011 w 4177"/>
              <a:gd name="T71" fmla="*/ 368 h 4262"/>
              <a:gd name="T72" fmla="*/ 1130 w 4177"/>
              <a:gd name="T73" fmla="*/ 368 h 4262"/>
              <a:gd name="T74" fmla="*/ 1246 w 4177"/>
              <a:gd name="T75" fmla="*/ 396 h 4262"/>
              <a:gd name="T76" fmla="*/ 1353 w 4177"/>
              <a:gd name="T77" fmla="*/ 451 h 4262"/>
              <a:gd name="T78" fmla="*/ 1445 w 4177"/>
              <a:gd name="T79" fmla="*/ 532 h 4262"/>
              <a:gd name="T80" fmla="*/ 3602 w 4177"/>
              <a:gd name="T81" fmla="*/ 4262 h 4262"/>
              <a:gd name="T82" fmla="*/ 42 w 4177"/>
              <a:gd name="T83" fmla="*/ 2181 h 4262"/>
              <a:gd name="T84" fmla="*/ 7 w 4177"/>
              <a:gd name="T85" fmla="*/ 2062 h 4262"/>
              <a:gd name="T86" fmla="*/ 1 w 4177"/>
              <a:gd name="T87" fmla="*/ 1941 h 4262"/>
              <a:gd name="T88" fmla="*/ 23 w 4177"/>
              <a:gd name="T89" fmla="*/ 1824 h 4262"/>
              <a:gd name="T90" fmla="*/ 73 w 4177"/>
              <a:gd name="T91" fmla="*/ 1715 h 4262"/>
              <a:gd name="T92" fmla="*/ 148 w 4177"/>
              <a:gd name="T93" fmla="*/ 1619 h 4262"/>
              <a:gd name="T94" fmla="*/ 247 w 4177"/>
              <a:gd name="T95" fmla="*/ 1543 h 4262"/>
              <a:gd name="T96" fmla="*/ 363 w 4177"/>
              <a:gd name="T97" fmla="*/ 1494 h 4262"/>
              <a:gd name="T98" fmla="*/ 483 w 4177"/>
              <a:gd name="T99" fmla="*/ 1476 h 4262"/>
              <a:gd name="T100" fmla="*/ 602 w 4177"/>
              <a:gd name="T101" fmla="*/ 1488 h 4262"/>
              <a:gd name="T102" fmla="*/ 716 w 4177"/>
              <a:gd name="T103" fmla="*/ 1527 h 4262"/>
              <a:gd name="T104" fmla="*/ 816 w 4177"/>
              <a:gd name="T105" fmla="*/ 1592 h 4262"/>
              <a:gd name="T106" fmla="*/ 901 w 4177"/>
              <a:gd name="T107" fmla="*/ 1683 h 4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177" h="4262">
                <a:moveTo>
                  <a:pt x="4177" y="1036"/>
                </a:moveTo>
                <a:lnTo>
                  <a:pt x="4177" y="3034"/>
                </a:lnTo>
                <a:lnTo>
                  <a:pt x="2863" y="749"/>
                </a:lnTo>
                <a:lnTo>
                  <a:pt x="2850" y="727"/>
                </a:lnTo>
                <a:lnTo>
                  <a:pt x="2840" y="704"/>
                </a:lnTo>
                <a:lnTo>
                  <a:pt x="2830" y="681"/>
                </a:lnTo>
                <a:lnTo>
                  <a:pt x="2822" y="657"/>
                </a:lnTo>
                <a:lnTo>
                  <a:pt x="2814" y="634"/>
                </a:lnTo>
                <a:lnTo>
                  <a:pt x="2808" y="609"/>
                </a:lnTo>
                <a:lnTo>
                  <a:pt x="2804" y="586"/>
                </a:lnTo>
                <a:lnTo>
                  <a:pt x="2800" y="562"/>
                </a:lnTo>
                <a:lnTo>
                  <a:pt x="2798" y="538"/>
                </a:lnTo>
                <a:lnTo>
                  <a:pt x="2797" y="513"/>
                </a:lnTo>
                <a:lnTo>
                  <a:pt x="2797" y="489"/>
                </a:lnTo>
                <a:lnTo>
                  <a:pt x="2798" y="465"/>
                </a:lnTo>
                <a:lnTo>
                  <a:pt x="2800" y="441"/>
                </a:lnTo>
                <a:lnTo>
                  <a:pt x="2804" y="417"/>
                </a:lnTo>
                <a:lnTo>
                  <a:pt x="2808" y="393"/>
                </a:lnTo>
                <a:lnTo>
                  <a:pt x="2814" y="370"/>
                </a:lnTo>
                <a:lnTo>
                  <a:pt x="2820" y="348"/>
                </a:lnTo>
                <a:lnTo>
                  <a:pt x="2828" y="324"/>
                </a:lnTo>
                <a:lnTo>
                  <a:pt x="2837" y="302"/>
                </a:lnTo>
                <a:lnTo>
                  <a:pt x="2847" y="280"/>
                </a:lnTo>
                <a:lnTo>
                  <a:pt x="2858" y="259"/>
                </a:lnTo>
                <a:lnTo>
                  <a:pt x="2870" y="237"/>
                </a:lnTo>
                <a:lnTo>
                  <a:pt x="2883" y="217"/>
                </a:lnTo>
                <a:lnTo>
                  <a:pt x="2897" y="198"/>
                </a:lnTo>
                <a:lnTo>
                  <a:pt x="2913" y="179"/>
                </a:lnTo>
                <a:lnTo>
                  <a:pt x="2929" y="161"/>
                </a:lnTo>
                <a:lnTo>
                  <a:pt x="2946" y="142"/>
                </a:lnTo>
                <a:lnTo>
                  <a:pt x="2964" y="125"/>
                </a:lnTo>
                <a:lnTo>
                  <a:pt x="2982" y="109"/>
                </a:lnTo>
                <a:lnTo>
                  <a:pt x="3002" y="94"/>
                </a:lnTo>
                <a:lnTo>
                  <a:pt x="3023" y="80"/>
                </a:lnTo>
                <a:lnTo>
                  <a:pt x="3045" y="67"/>
                </a:lnTo>
                <a:lnTo>
                  <a:pt x="3068" y="55"/>
                </a:lnTo>
                <a:lnTo>
                  <a:pt x="3090" y="43"/>
                </a:lnTo>
                <a:lnTo>
                  <a:pt x="3113" y="33"/>
                </a:lnTo>
                <a:lnTo>
                  <a:pt x="3137" y="25"/>
                </a:lnTo>
                <a:lnTo>
                  <a:pt x="3160" y="18"/>
                </a:lnTo>
                <a:lnTo>
                  <a:pt x="3184" y="12"/>
                </a:lnTo>
                <a:lnTo>
                  <a:pt x="3208" y="7"/>
                </a:lnTo>
                <a:lnTo>
                  <a:pt x="3232" y="4"/>
                </a:lnTo>
                <a:lnTo>
                  <a:pt x="3256" y="1"/>
                </a:lnTo>
                <a:lnTo>
                  <a:pt x="3280" y="0"/>
                </a:lnTo>
                <a:lnTo>
                  <a:pt x="3304" y="0"/>
                </a:lnTo>
                <a:lnTo>
                  <a:pt x="3328" y="1"/>
                </a:lnTo>
                <a:lnTo>
                  <a:pt x="3353" y="4"/>
                </a:lnTo>
                <a:lnTo>
                  <a:pt x="3376" y="7"/>
                </a:lnTo>
                <a:lnTo>
                  <a:pt x="3400" y="11"/>
                </a:lnTo>
                <a:lnTo>
                  <a:pt x="3423" y="17"/>
                </a:lnTo>
                <a:lnTo>
                  <a:pt x="3446" y="24"/>
                </a:lnTo>
                <a:lnTo>
                  <a:pt x="3468" y="32"/>
                </a:lnTo>
                <a:lnTo>
                  <a:pt x="3491" y="40"/>
                </a:lnTo>
                <a:lnTo>
                  <a:pt x="3513" y="51"/>
                </a:lnTo>
                <a:lnTo>
                  <a:pt x="3534" y="62"/>
                </a:lnTo>
                <a:lnTo>
                  <a:pt x="3555" y="74"/>
                </a:lnTo>
                <a:lnTo>
                  <a:pt x="3575" y="87"/>
                </a:lnTo>
                <a:lnTo>
                  <a:pt x="3594" y="101"/>
                </a:lnTo>
                <a:lnTo>
                  <a:pt x="3613" y="116"/>
                </a:lnTo>
                <a:lnTo>
                  <a:pt x="3633" y="132"/>
                </a:lnTo>
                <a:lnTo>
                  <a:pt x="3650" y="150"/>
                </a:lnTo>
                <a:lnTo>
                  <a:pt x="3667" y="168"/>
                </a:lnTo>
                <a:lnTo>
                  <a:pt x="3683" y="187"/>
                </a:lnTo>
                <a:lnTo>
                  <a:pt x="3698" y="207"/>
                </a:lnTo>
                <a:lnTo>
                  <a:pt x="3712" y="227"/>
                </a:lnTo>
                <a:lnTo>
                  <a:pt x="3725" y="250"/>
                </a:lnTo>
                <a:lnTo>
                  <a:pt x="4177" y="1036"/>
                </a:lnTo>
                <a:close/>
                <a:moveTo>
                  <a:pt x="4177" y="3148"/>
                </a:moveTo>
                <a:lnTo>
                  <a:pt x="4177" y="4262"/>
                </a:lnTo>
                <a:lnTo>
                  <a:pt x="3668" y="4262"/>
                </a:lnTo>
                <a:lnTo>
                  <a:pt x="2474" y="2187"/>
                </a:lnTo>
                <a:lnTo>
                  <a:pt x="2462" y="2163"/>
                </a:lnTo>
                <a:lnTo>
                  <a:pt x="2450" y="2141"/>
                </a:lnTo>
                <a:lnTo>
                  <a:pt x="2441" y="2118"/>
                </a:lnTo>
                <a:lnTo>
                  <a:pt x="2432" y="2095"/>
                </a:lnTo>
                <a:lnTo>
                  <a:pt x="2425" y="2070"/>
                </a:lnTo>
                <a:lnTo>
                  <a:pt x="2419" y="2047"/>
                </a:lnTo>
                <a:lnTo>
                  <a:pt x="2415" y="2023"/>
                </a:lnTo>
                <a:lnTo>
                  <a:pt x="2411" y="1999"/>
                </a:lnTo>
                <a:lnTo>
                  <a:pt x="2409" y="1974"/>
                </a:lnTo>
                <a:lnTo>
                  <a:pt x="2408" y="1950"/>
                </a:lnTo>
                <a:lnTo>
                  <a:pt x="2408" y="1926"/>
                </a:lnTo>
                <a:lnTo>
                  <a:pt x="2409" y="1902"/>
                </a:lnTo>
                <a:lnTo>
                  <a:pt x="2411" y="1878"/>
                </a:lnTo>
                <a:lnTo>
                  <a:pt x="2414" y="1854"/>
                </a:lnTo>
                <a:lnTo>
                  <a:pt x="2419" y="1831"/>
                </a:lnTo>
                <a:lnTo>
                  <a:pt x="2425" y="1808"/>
                </a:lnTo>
                <a:lnTo>
                  <a:pt x="2431" y="1784"/>
                </a:lnTo>
                <a:lnTo>
                  <a:pt x="2439" y="1761"/>
                </a:lnTo>
                <a:lnTo>
                  <a:pt x="2448" y="1739"/>
                </a:lnTo>
                <a:lnTo>
                  <a:pt x="2458" y="1718"/>
                </a:lnTo>
                <a:lnTo>
                  <a:pt x="2470" y="1696"/>
                </a:lnTo>
                <a:lnTo>
                  <a:pt x="2482" y="1675"/>
                </a:lnTo>
                <a:lnTo>
                  <a:pt x="2495" y="1654"/>
                </a:lnTo>
                <a:lnTo>
                  <a:pt x="2509" y="1635"/>
                </a:lnTo>
                <a:lnTo>
                  <a:pt x="2524" y="1616"/>
                </a:lnTo>
                <a:lnTo>
                  <a:pt x="2540" y="1597"/>
                </a:lnTo>
                <a:lnTo>
                  <a:pt x="2557" y="1579"/>
                </a:lnTo>
                <a:lnTo>
                  <a:pt x="2574" y="1562"/>
                </a:lnTo>
                <a:lnTo>
                  <a:pt x="2593" y="1547"/>
                </a:lnTo>
                <a:lnTo>
                  <a:pt x="2614" y="1531"/>
                </a:lnTo>
                <a:lnTo>
                  <a:pt x="2635" y="1517"/>
                </a:lnTo>
                <a:lnTo>
                  <a:pt x="2656" y="1504"/>
                </a:lnTo>
                <a:lnTo>
                  <a:pt x="2679" y="1491"/>
                </a:lnTo>
                <a:lnTo>
                  <a:pt x="2701" y="1480"/>
                </a:lnTo>
                <a:lnTo>
                  <a:pt x="2724" y="1471"/>
                </a:lnTo>
                <a:lnTo>
                  <a:pt x="2748" y="1462"/>
                </a:lnTo>
                <a:lnTo>
                  <a:pt x="2772" y="1455"/>
                </a:lnTo>
                <a:lnTo>
                  <a:pt x="2796" y="1449"/>
                </a:lnTo>
                <a:lnTo>
                  <a:pt x="2819" y="1444"/>
                </a:lnTo>
                <a:lnTo>
                  <a:pt x="2843" y="1441"/>
                </a:lnTo>
                <a:lnTo>
                  <a:pt x="2867" y="1439"/>
                </a:lnTo>
                <a:lnTo>
                  <a:pt x="2891" y="1437"/>
                </a:lnTo>
                <a:lnTo>
                  <a:pt x="2916" y="1437"/>
                </a:lnTo>
                <a:lnTo>
                  <a:pt x="2940" y="1438"/>
                </a:lnTo>
                <a:lnTo>
                  <a:pt x="2964" y="1441"/>
                </a:lnTo>
                <a:lnTo>
                  <a:pt x="2987" y="1444"/>
                </a:lnTo>
                <a:lnTo>
                  <a:pt x="3010" y="1449"/>
                </a:lnTo>
                <a:lnTo>
                  <a:pt x="3034" y="1454"/>
                </a:lnTo>
                <a:lnTo>
                  <a:pt x="3057" y="1461"/>
                </a:lnTo>
                <a:lnTo>
                  <a:pt x="3080" y="1469"/>
                </a:lnTo>
                <a:lnTo>
                  <a:pt x="3102" y="1478"/>
                </a:lnTo>
                <a:lnTo>
                  <a:pt x="3124" y="1487"/>
                </a:lnTo>
                <a:lnTo>
                  <a:pt x="3145" y="1498"/>
                </a:lnTo>
                <a:lnTo>
                  <a:pt x="3166" y="1511"/>
                </a:lnTo>
                <a:lnTo>
                  <a:pt x="3186" y="1524"/>
                </a:lnTo>
                <a:lnTo>
                  <a:pt x="3206" y="1538"/>
                </a:lnTo>
                <a:lnTo>
                  <a:pt x="3225" y="1553"/>
                </a:lnTo>
                <a:lnTo>
                  <a:pt x="3243" y="1569"/>
                </a:lnTo>
                <a:lnTo>
                  <a:pt x="3261" y="1586"/>
                </a:lnTo>
                <a:lnTo>
                  <a:pt x="3278" y="1605"/>
                </a:lnTo>
                <a:lnTo>
                  <a:pt x="3294" y="1624"/>
                </a:lnTo>
                <a:lnTo>
                  <a:pt x="3309" y="1644"/>
                </a:lnTo>
                <a:lnTo>
                  <a:pt x="3323" y="1664"/>
                </a:lnTo>
                <a:lnTo>
                  <a:pt x="3336" y="1686"/>
                </a:lnTo>
                <a:lnTo>
                  <a:pt x="4177" y="3148"/>
                </a:lnTo>
                <a:close/>
                <a:moveTo>
                  <a:pt x="3602" y="4262"/>
                </a:moveTo>
                <a:lnTo>
                  <a:pt x="2452" y="4262"/>
                </a:lnTo>
                <a:lnTo>
                  <a:pt x="641" y="1114"/>
                </a:lnTo>
                <a:lnTo>
                  <a:pt x="629" y="1090"/>
                </a:lnTo>
                <a:lnTo>
                  <a:pt x="618" y="1068"/>
                </a:lnTo>
                <a:lnTo>
                  <a:pt x="608" y="1045"/>
                </a:lnTo>
                <a:lnTo>
                  <a:pt x="600" y="1022"/>
                </a:lnTo>
                <a:lnTo>
                  <a:pt x="593" y="997"/>
                </a:lnTo>
                <a:lnTo>
                  <a:pt x="587" y="973"/>
                </a:lnTo>
                <a:lnTo>
                  <a:pt x="582" y="950"/>
                </a:lnTo>
                <a:lnTo>
                  <a:pt x="579" y="926"/>
                </a:lnTo>
                <a:lnTo>
                  <a:pt x="576" y="901"/>
                </a:lnTo>
                <a:lnTo>
                  <a:pt x="575" y="877"/>
                </a:lnTo>
                <a:lnTo>
                  <a:pt x="575" y="853"/>
                </a:lnTo>
                <a:lnTo>
                  <a:pt x="576" y="829"/>
                </a:lnTo>
                <a:lnTo>
                  <a:pt x="579" y="804"/>
                </a:lnTo>
                <a:lnTo>
                  <a:pt x="582" y="781"/>
                </a:lnTo>
                <a:lnTo>
                  <a:pt x="586" y="758"/>
                </a:lnTo>
                <a:lnTo>
                  <a:pt x="592" y="734"/>
                </a:lnTo>
                <a:lnTo>
                  <a:pt x="599" y="711"/>
                </a:lnTo>
                <a:lnTo>
                  <a:pt x="607" y="688"/>
                </a:lnTo>
                <a:lnTo>
                  <a:pt x="615" y="666"/>
                </a:lnTo>
                <a:lnTo>
                  <a:pt x="625" y="644"/>
                </a:lnTo>
                <a:lnTo>
                  <a:pt x="636" y="622"/>
                </a:lnTo>
                <a:lnTo>
                  <a:pt x="648" y="602"/>
                </a:lnTo>
                <a:lnTo>
                  <a:pt x="661" y="581"/>
                </a:lnTo>
                <a:lnTo>
                  <a:pt x="675" y="562"/>
                </a:lnTo>
                <a:lnTo>
                  <a:pt x="690" y="543"/>
                </a:lnTo>
                <a:lnTo>
                  <a:pt x="707" y="524"/>
                </a:lnTo>
                <a:lnTo>
                  <a:pt x="724" y="506"/>
                </a:lnTo>
                <a:lnTo>
                  <a:pt x="742" y="489"/>
                </a:lnTo>
                <a:lnTo>
                  <a:pt x="761" y="474"/>
                </a:lnTo>
                <a:lnTo>
                  <a:pt x="781" y="458"/>
                </a:lnTo>
                <a:lnTo>
                  <a:pt x="801" y="444"/>
                </a:lnTo>
                <a:lnTo>
                  <a:pt x="823" y="430"/>
                </a:lnTo>
                <a:lnTo>
                  <a:pt x="845" y="418"/>
                </a:lnTo>
                <a:lnTo>
                  <a:pt x="869" y="407"/>
                </a:lnTo>
                <a:lnTo>
                  <a:pt x="892" y="397"/>
                </a:lnTo>
                <a:lnTo>
                  <a:pt x="915" y="389"/>
                </a:lnTo>
                <a:lnTo>
                  <a:pt x="938" y="382"/>
                </a:lnTo>
                <a:lnTo>
                  <a:pt x="962" y="376"/>
                </a:lnTo>
                <a:lnTo>
                  <a:pt x="986" y="371"/>
                </a:lnTo>
                <a:lnTo>
                  <a:pt x="1011" y="368"/>
                </a:lnTo>
                <a:lnTo>
                  <a:pt x="1035" y="365"/>
                </a:lnTo>
                <a:lnTo>
                  <a:pt x="1059" y="364"/>
                </a:lnTo>
                <a:lnTo>
                  <a:pt x="1083" y="364"/>
                </a:lnTo>
                <a:lnTo>
                  <a:pt x="1106" y="365"/>
                </a:lnTo>
                <a:lnTo>
                  <a:pt x="1130" y="368"/>
                </a:lnTo>
                <a:lnTo>
                  <a:pt x="1155" y="371"/>
                </a:lnTo>
                <a:lnTo>
                  <a:pt x="1178" y="376"/>
                </a:lnTo>
                <a:lnTo>
                  <a:pt x="1201" y="381"/>
                </a:lnTo>
                <a:lnTo>
                  <a:pt x="1224" y="388"/>
                </a:lnTo>
                <a:lnTo>
                  <a:pt x="1246" y="396"/>
                </a:lnTo>
                <a:lnTo>
                  <a:pt x="1268" y="404"/>
                </a:lnTo>
                <a:lnTo>
                  <a:pt x="1291" y="414"/>
                </a:lnTo>
                <a:lnTo>
                  <a:pt x="1312" y="425"/>
                </a:lnTo>
                <a:lnTo>
                  <a:pt x="1333" y="438"/>
                </a:lnTo>
                <a:lnTo>
                  <a:pt x="1353" y="451"/>
                </a:lnTo>
                <a:lnTo>
                  <a:pt x="1373" y="465"/>
                </a:lnTo>
                <a:lnTo>
                  <a:pt x="1392" y="480"/>
                </a:lnTo>
                <a:lnTo>
                  <a:pt x="1410" y="496"/>
                </a:lnTo>
                <a:lnTo>
                  <a:pt x="1427" y="513"/>
                </a:lnTo>
                <a:lnTo>
                  <a:pt x="1445" y="532"/>
                </a:lnTo>
                <a:lnTo>
                  <a:pt x="1461" y="551"/>
                </a:lnTo>
                <a:lnTo>
                  <a:pt x="1476" y="571"/>
                </a:lnTo>
                <a:lnTo>
                  <a:pt x="1490" y="591"/>
                </a:lnTo>
                <a:lnTo>
                  <a:pt x="1504" y="613"/>
                </a:lnTo>
                <a:lnTo>
                  <a:pt x="3602" y="4262"/>
                </a:lnTo>
                <a:close/>
                <a:moveTo>
                  <a:pt x="2387" y="4262"/>
                </a:moveTo>
                <a:lnTo>
                  <a:pt x="1237" y="4262"/>
                </a:lnTo>
                <a:lnTo>
                  <a:pt x="65" y="2226"/>
                </a:lnTo>
                <a:lnTo>
                  <a:pt x="53" y="2203"/>
                </a:lnTo>
                <a:lnTo>
                  <a:pt x="42" y="2181"/>
                </a:lnTo>
                <a:lnTo>
                  <a:pt x="33" y="2157"/>
                </a:lnTo>
                <a:lnTo>
                  <a:pt x="24" y="2134"/>
                </a:lnTo>
                <a:lnTo>
                  <a:pt x="17" y="2110"/>
                </a:lnTo>
                <a:lnTo>
                  <a:pt x="11" y="2086"/>
                </a:lnTo>
                <a:lnTo>
                  <a:pt x="7" y="2062"/>
                </a:lnTo>
                <a:lnTo>
                  <a:pt x="3" y="2038"/>
                </a:lnTo>
                <a:lnTo>
                  <a:pt x="1" y="2014"/>
                </a:lnTo>
                <a:lnTo>
                  <a:pt x="0" y="1990"/>
                </a:lnTo>
                <a:lnTo>
                  <a:pt x="0" y="1965"/>
                </a:lnTo>
                <a:lnTo>
                  <a:pt x="1" y="1941"/>
                </a:lnTo>
                <a:lnTo>
                  <a:pt x="3" y="1917"/>
                </a:lnTo>
                <a:lnTo>
                  <a:pt x="6" y="1894"/>
                </a:lnTo>
                <a:lnTo>
                  <a:pt x="11" y="1870"/>
                </a:lnTo>
                <a:lnTo>
                  <a:pt x="16" y="1846"/>
                </a:lnTo>
                <a:lnTo>
                  <a:pt x="23" y="1824"/>
                </a:lnTo>
                <a:lnTo>
                  <a:pt x="31" y="1801"/>
                </a:lnTo>
                <a:lnTo>
                  <a:pt x="40" y="1778"/>
                </a:lnTo>
                <a:lnTo>
                  <a:pt x="50" y="1756"/>
                </a:lnTo>
                <a:lnTo>
                  <a:pt x="61" y="1735"/>
                </a:lnTo>
                <a:lnTo>
                  <a:pt x="73" y="1715"/>
                </a:lnTo>
                <a:lnTo>
                  <a:pt x="86" y="1693"/>
                </a:lnTo>
                <a:lnTo>
                  <a:pt x="100" y="1674"/>
                </a:lnTo>
                <a:lnTo>
                  <a:pt x="115" y="1655"/>
                </a:lnTo>
                <a:lnTo>
                  <a:pt x="132" y="1637"/>
                </a:lnTo>
                <a:lnTo>
                  <a:pt x="148" y="1619"/>
                </a:lnTo>
                <a:lnTo>
                  <a:pt x="166" y="1602"/>
                </a:lnTo>
                <a:lnTo>
                  <a:pt x="185" y="1585"/>
                </a:lnTo>
                <a:lnTo>
                  <a:pt x="205" y="1570"/>
                </a:lnTo>
                <a:lnTo>
                  <a:pt x="226" y="1556"/>
                </a:lnTo>
                <a:lnTo>
                  <a:pt x="247" y="1543"/>
                </a:lnTo>
                <a:lnTo>
                  <a:pt x="271" y="1531"/>
                </a:lnTo>
                <a:lnTo>
                  <a:pt x="293" y="1520"/>
                </a:lnTo>
                <a:lnTo>
                  <a:pt x="316" y="1510"/>
                </a:lnTo>
                <a:lnTo>
                  <a:pt x="339" y="1502"/>
                </a:lnTo>
                <a:lnTo>
                  <a:pt x="363" y="1494"/>
                </a:lnTo>
                <a:lnTo>
                  <a:pt x="387" y="1488"/>
                </a:lnTo>
                <a:lnTo>
                  <a:pt x="411" y="1483"/>
                </a:lnTo>
                <a:lnTo>
                  <a:pt x="435" y="1480"/>
                </a:lnTo>
                <a:lnTo>
                  <a:pt x="459" y="1477"/>
                </a:lnTo>
                <a:lnTo>
                  <a:pt x="483" y="1476"/>
                </a:lnTo>
                <a:lnTo>
                  <a:pt x="507" y="1476"/>
                </a:lnTo>
                <a:lnTo>
                  <a:pt x="531" y="1477"/>
                </a:lnTo>
                <a:lnTo>
                  <a:pt x="555" y="1480"/>
                </a:lnTo>
                <a:lnTo>
                  <a:pt x="579" y="1483"/>
                </a:lnTo>
                <a:lnTo>
                  <a:pt x="602" y="1488"/>
                </a:lnTo>
                <a:lnTo>
                  <a:pt x="626" y="1493"/>
                </a:lnTo>
                <a:lnTo>
                  <a:pt x="648" y="1500"/>
                </a:lnTo>
                <a:lnTo>
                  <a:pt x="671" y="1509"/>
                </a:lnTo>
                <a:lnTo>
                  <a:pt x="693" y="1517"/>
                </a:lnTo>
                <a:lnTo>
                  <a:pt x="716" y="1527"/>
                </a:lnTo>
                <a:lnTo>
                  <a:pt x="737" y="1538"/>
                </a:lnTo>
                <a:lnTo>
                  <a:pt x="757" y="1550"/>
                </a:lnTo>
                <a:lnTo>
                  <a:pt x="778" y="1563"/>
                </a:lnTo>
                <a:lnTo>
                  <a:pt x="797" y="1577"/>
                </a:lnTo>
                <a:lnTo>
                  <a:pt x="816" y="1592"/>
                </a:lnTo>
                <a:lnTo>
                  <a:pt x="834" y="1609"/>
                </a:lnTo>
                <a:lnTo>
                  <a:pt x="853" y="1626"/>
                </a:lnTo>
                <a:lnTo>
                  <a:pt x="870" y="1644"/>
                </a:lnTo>
                <a:lnTo>
                  <a:pt x="885" y="1663"/>
                </a:lnTo>
                <a:lnTo>
                  <a:pt x="901" y="1683"/>
                </a:lnTo>
                <a:lnTo>
                  <a:pt x="915" y="1704"/>
                </a:lnTo>
                <a:lnTo>
                  <a:pt x="928" y="1726"/>
                </a:lnTo>
                <a:lnTo>
                  <a:pt x="2387" y="4262"/>
                </a:lnTo>
                <a:close/>
              </a:path>
            </a:pathLst>
          </a:cu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8722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8"/>
          <p:cNvSpPr>
            <a:spLocks noGrp="1" noEditPoints="1"/>
          </p:cNvSpPr>
          <p:nvPr>
            <p:ph type="pic" sz="quarter" idx="10"/>
          </p:nvPr>
        </p:nvSpPr>
        <p:spPr bwMode="auto">
          <a:xfrm>
            <a:off x="9570720" y="1700378"/>
            <a:ext cx="8717279" cy="8588210"/>
          </a:xfrm>
          <a:custGeom>
            <a:avLst/>
            <a:gdLst>
              <a:gd name="T0" fmla="*/ 1001 w 4390"/>
              <a:gd name="T1" fmla="*/ 4326 h 4326"/>
              <a:gd name="T2" fmla="*/ 1648 w 4390"/>
              <a:gd name="T3" fmla="*/ 4326 h 4326"/>
              <a:gd name="T4" fmla="*/ 485 w 4390"/>
              <a:gd name="T5" fmla="*/ 2305 h 4326"/>
              <a:gd name="T6" fmla="*/ 0 w 4390"/>
              <a:gd name="T7" fmla="*/ 2586 h 4326"/>
              <a:gd name="T8" fmla="*/ 1001 w 4390"/>
              <a:gd name="T9" fmla="*/ 4326 h 4326"/>
              <a:gd name="T10" fmla="*/ 1714 w 4390"/>
              <a:gd name="T11" fmla="*/ 4326 h 4326"/>
              <a:gd name="T12" fmla="*/ 2360 w 4390"/>
              <a:gd name="T13" fmla="*/ 4326 h 4326"/>
              <a:gd name="T14" fmla="*/ 646 w 4390"/>
              <a:gd name="T15" fmla="*/ 1346 h 4326"/>
              <a:gd name="T16" fmla="*/ 161 w 4390"/>
              <a:gd name="T17" fmla="*/ 1628 h 4326"/>
              <a:gd name="T18" fmla="*/ 1714 w 4390"/>
              <a:gd name="T19" fmla="*/ 4326 h 4326"/>
              <a:gd name="T20" fmla="*/ 2426 w 4390"/>
              <a:gd name="T21" fmla="*/ 4326 h 4326"/>
              <a:gd name="T22" fmla="*/ 3073 w 4390"/>
              <a:gd name="T23" fmla="*/ 4326 h 4326"/>
              <a:gd name="T24" fmla="*/ 1405 w 4390"/>
              <a:gd name="T25" fmla="*/ 1426 h 4326"/>
              <a:gd name="T26" fmla="*/ 919 w 4390"/>
              <a:gd name="T27" fmla="*/ 1708 h 4326"/>
              <a:gd name="T28" fmla="*/ 2426 w 4390"/>
              <a:gd name="T29" fmla="*/ 4326 h 4326"/>
              <a:gd name="T30" fmla="*/ 3138 w 4390"/>
              <a:gd name="T31" fmla="*/ 4326 h 4326"/>
              <a:gd name="T32" fmla="*/ 3785 w 4390"/>
              <a:gd name="T33" fmla="*/ 4326 h 4326"/>
              <a:gd name="T34" fmla="*/ 1391 w 4390"/>
              <a:gd name="T35" fmla="*/ 165 h 4326"/>
              <a:gd name="T36" fmla="*/ 906 w 4390"/>
              <a:gd name="T37" fmla="*/ 446 h 4326"/>
              <a:gd name="T38" fmla="*/ 3138 w 4390"/>
              <a:gd name="T39" fmla="*/ 4326 h 4326"/>
              <a:gd name="T40" fmla="*/ 3850 w 4390"/>
              <a:gd name="T41" fmla="*/ 4326 h 4326"/>
              <a:gd name="T42" fmla="*/ 4390 w 4390"/>
              <a:gd name="T43" fmla="*/ 4326 h 4326"/>
              <a:gd name="T44" fmla="*/ 4390 w 4390"/>
              <a:gd name="T45" fmla="*/ 4138 h 4326"/>
              <a:gd name="T46" fmla="*/ 2430 w 4390"/>
              <a:gd name="T47" fmla="*/ 732 h 4326"/>
              <a:gd name="T48" fmla="*/ 1944 w 4390"/>
              <a:gd name="T49" fmla="*/ 1013 h 4326"/>
              <a:gd name="T50" fmla="*/ 3850 w 4390"/>
              <a:gd name="T51" fmla="*/ 4326 h 4326"/>
              <a:gd name="T52" fmla="*/ 4390 w 4390"/>
              <a:gd name="T53" fmla="*/ 4024 h 4326"/>
              <a:gd name="T54" fmla="*/ 4390 w 4390"/>
              <a:gd name="T55" fmla="*/ 2900 h 4326"/>
              <a:gd name="T56" fmla="*/ 2722 w 4390"/>
              <a:gd name="T57" fmla="*/ 0 h 4326"/>
              <a:gd name="T58" fmla="*/ 2236 w 4390"/>
              <a:gd name="T59" fmla="*/ 281 h 4326"/>
              <a:gd name="T60" fmla="*/ 4390 w 4390"/>
              <a:gd name="T61" fmla="*/ 4024 h 4326"/>
              <a:gd name="T62" fmla="*/ 4390 w 4390"/>
              <a:gd name="T63" fmla="*/ 2786 h 4326"/>
              <a:gd name="T64" fmla="*/ 4390 w 4390"/>
              <a:gd name="T65" fmla="*/ 1661 h 4326"/>
              <a:gd name="T66" fmla="*/ 3785 w 4390"/>
              <a:gd name="T67" fmla="*/ 611 h 4326"/>
              <a:gd name="T68" fmla="*/ 3300 w 4390"/>
              <a:gd name="T69" fmla="*/ 892 h 4326"/>
              <a:gd name="T70" fmla="*/ 4390 w 4390"/>
              <a:gd name="T71" fmla="*/ 2786 h 4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390" h="4326">
                <a:moveTo>
                  <a:pt x="1001" y="4326"/>
                </a:moveTo>
                <a:lnTo>
                  <a:pt x="1648" y="4326"/>
                </a:lnTo>
                <a:lnTo>
                  <a:pt x="485" y="2305"/>
                </a:lnTo>
                <a:lnTo>
                  <a:pt x="0" y="2586"/>
                </a:lnTo>
                <a:lnTo>
                  <a:pt x="1001" y="4326"/>
                </a:lnTo>
                <a:close/>
                <a:moveTo>
                  <a:pt x="1714" y="4326"/>
                </a:moveTo>
                <a:lnTo>
                  <a:pt x="2360" y="4326"/>
                </a:lnTo>
                <a:lnTo>
                  <a:pt x="646" y="1346"/>
                </a:lnTo>
                <a:lnTo>
                  <a:pt x="161" y="1628"/>
                </a:lnTo>
                <a:lnTo>
                  <a:pt x="1714" y="4326"/>
                </a:lnTo>
                <a:close/>
                <a:moveTo>
                  <a:pt x="2426" y="4326"/>
                </a:moveTo>
                <a:lnTo>
                  <a:pt x="3073" y="4326"/>
                </a:lnTo>
                <a:lnTo>
                  <a:pt x="1405" y="1426"/>
                </a:lnTo>
                <a:lnTo>
                  <a:pt x="919" y="1708"/>
                </a:lnTo>
                <a:lnTo>
                  <a:pt x="2426" y="4326"/>
                </a:lnTo>
                <a:close/>
                <a:moveTo>
                  <a:pt x="3138" y="4326"/>
                </a:moveTo>
                <a:lnTo>
                  <a:pt x="3785" y="4326"/>
                </a:lnTo>
                <a:lnTo>
                  <a:pt x="1391" y="165"/>
                </a:lnTo>
                <a:lnTo>
                  <a:pt x="906" y="446"/>
                </a:lnTo>
                <a:lnTo>
                  <a:pt x="3138" y="4326"/>
                </a:lnTo>
                <a:close/>
                <a:moveTo>
                  <a:pt x="3850" y="4326"/>
                </a:moveTo>
                <a:lnTo>
                  <a:pt x="4390" y="4326"/>
                </a:lnTo>
                <a:lnTo>
                  <a:pt x="4390" y="4138"/>
                </a:lnTo>
                <a:lnTo>
                  <a:pt x="2430" y="732"/>
                </a:lnTo>
                <a:lnTo>
                  <a:pt x="1944" y="1013"/>
                </a:lnTo>
                <a:lnTo>
                  <a:pt x="3850" y="4326"/>
                </a:lnTo>
                <a:close/>
                <a:moveTo>
                  <a:pt x="4390" y="4024"/>
                </a:moveTo>
                <a:lnTo>
                  <a:pt x="4390" y="2900"/>
                </a:lnTo>
                <a:lnTo>
                  <a:pt x="2722" y="0"/>
                </a:lnTo>
                <a:lnTo>
                  <a:pt x="2236" y="281"/>
                </a:lnTo>
                <a:lnTo>
                  <a:pt x="4390" y="4024"/>
                </a:lnTo>
                <a:close/>
                <a:moveTo>
                  <a:pt x="4390" y="2786"/>
                </a:moveTo>
                <a:lnTo>
                  <a:pt x="4390" y="1661"/>
                </a:lnTo>
                <a:lnTo>
                  <a:pt x="3785" y="611"/>
                </a:lnTo>
                <a:lnTo>
                  <a:pt x="3300" y="892"/>
                </a:lnTo>
                <a:lnTo>
                  <a:pt x="4390" y="2786"/>
                </a:lnTo>
                <a:close/>
              </a:path>
            </a:pathLst>
          </a:cu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977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9"/>
          <p:cNvSpPr>
            <a:spLocks noGrp="1"/>
          </p:cNvSpPr>
          <p:nvPr>
            <p:ph type="pic" sz="quarter" idx="11"/>
          </p:nvPr>
        </p:nvSpPr>
        <p:spPr bwMode="auto">
          <a:xfrm>
            <a:off x="8655168" y="3482292"/>
            <a:ext cx="5777441" cy="5788744"/>
          </a:xfrm>
          <a:custGeom>
            <a:avLst/>
            <a:gdLst>
              <a:gd name="T0" fmla="*/ 1408 w 2554"/>
              <a:gd name="T1" fmla="*/ 6 h 2560"/>
              <a:gd name="T2" fmla="*/ 1596 w 2554"/>
              <a:gd name="T3" fmla="*/ 39 h 2560"/>
              <a:gd name="T4" fmla="*/ 1774 w 2554"/>
              <a:gd name="T5" fmla="*/ 100 h 2560"/>
              <a:gd name="T6" fmla="*/ 1939 w 2554"/>
              <a:gd name="T7" fmla="*/ 185 h 2560"/>
              <a:gd name="T8" fmla="*/ 2089 w 2554"/>
              <a:gd name="T9" fmla="*/ 292 h 2560"/>
              <a:gd name="T10" fmla="*/ 2222 w 2554"/>
              <a:gd name="T11" fmla="*/ 419 h 2560"/>
              <a:gd name="T12" fmla="*/ 2335 w 2554"/>
              <a:gd name="T13" fmla="*/ 564 h 2560"/>
              <a:gd name="T14" fmla="*/ 2428 w 2554"/>
              <a:gd name="T15" fmla="*/ 725 h 2560"/>
              <a:gd name="T16" fmla="*/ 2497 w 2554"/>
              <a:gd name="T17" fmla="*/ 899 h 2560"/>
              <a:gd name="T18" fmla="*/ 2539 w 2554"/>
              <a:gd name="T19" fmla="*/ 1085 h 2560"/>
              <a:gd name="T20" fmla="*/ 2554 w 2554"/>
              <a:gd name="T21" fmla="*/ 1280 h 2560"/>
              <a:gd name="T22" fmla="*/ 2539 w 2554"/>
              <a:gd name="T23" fmla="*/ 1475 h 2560"/>
              <a:gd name="T24" fmla="*/ 2497 w 2554"/>
              <a:gd name="T25" fmla="*/ 1661 h 2560"/>
              <a:gd name="T26" fmla="*/ 2428 w 2554"/>
              <a:gd name="T27" fmla="*/ 1835 h 2560"/>
              <a:gd name="T28" fmla="*/ 2335 w 2554"/>
              <a:gd name="T29" fmla="*/ 1996 h 2560"/>
              <a:gd name="T30" fmla="*/ 2222 w 2554"/>
              <a:gd name="T31" fmla="*/ 2141 h 2560"/>
              <a:gd name="T32" fmla="*/ 2089 w 2554"/>
              <a:gd name="T33" fmla="*/ 2268 h 2560"/>
              <a:gd name="T34" fmla="*/ 1939 w 2554"/>
              <a:gd name="T35" fmla="*/ 2375 h 2560"/>
              <a:gd name="T36" fmla="*/ 1774 w 2554"/>
              <a:gd name="T37" fmla="*/ 2460 h 2560"/>
              <a:gd name="T38" fmla="*/ 1596 w 2554"/>
              <a:gd name="T39" fmla="*/ 2520 h 2560"/>
              <a:gd name="T40" fmla="*/ 1408 w 2554"/>
              <a:gd name="T41" fmla="*/ 2554 h 2560"/>
              <a:gd name="T42" fmla="*/ 1211 w 2554"/>
              <a:gd name="T43" fmla="*/ 2559 h 2560"/>
              <a:gd name="T44" fmla="*/ 1019 w 2554"/>
              <a:gd name="T45" fmla="*/ 2535 h 2560"/>
              <a:gd name="T46" fmla="*/ 838 w 2554"/>
              <a:gd name="T47" fmla="*/ 2482 h 2560"/>
              <a:gd name="T48" fmla="*/ 668 w 2554"/>
              <a:gd name="T49" fmla="*/ 2406 h 2560"/>
              <a:gd name="T50" fmla="*/ 513 w 2554"/>
              <a:gd name="T51" fmla="*/ 2306 h 2560"/>
              <a:gd name="T52" fmla="*/ 374 w 2554"/>
              <a:gd name="T53" fmla="*/ 2185 h 2560"/>
              <a:gd name="T54" fmla="*/ 254 w 2554"/>
              <a:gd name="T55" fmla="*/ 2046 h 2560"/>
              <a:gd name="T56" fmla="*/ 154 w 2554"/>
              <a:gd name="T57" fmla="*/ 1891 h 2560"/>
              <a:gd name="T58" fmla="*/ 78 w 2554"/>
              <a:gd name="T59" fmla="*/ 1720 h 2560"/>
              <a:gd name="T60" fmla="*/ 26 w 2554"/>
              <a:gd name="T61" fmla="*/ 1538 h 2560"/>
              <a:gd name="T62" fmla="*/ 1 w 2554"/>
              <a:gd name="T63" fmla="*/ 1346 h 2560"/>
              <a:gd name="T64" fmla="*/ 6 w 2554"/>
              <a:gd name="T65" fmla="*/ 1150 h 2560"/>
              <a:gd name="T66" fmla="*/ 40 w 2554"/>
              <a:gd name="T67" fmla="*/ 960 h 2560"/>
              <a:gd name="T68" fmla="*/ 100 w 2554"/>
              <a:gd name="T69" fmla="*/ 782 h 2560"/>
              <a:gd name="T70" fmla="*/ 185 w 2554"/>
              <a:gd name="T71" fmla="*/ 616 h 2560"/>
              <a:gd name="T72" fmla="*/ 292 w 2554"/>
              <a:gd name="T73" fmla="*/ 466 h 2560"/>
              <a:gd name="T74" fmla="*/ 418 w 2554"/>
              <a:gd name="T75" fmla="*/ 332 h 2560"/>
              <a:gd name="T76" fmla="*/ 563 w 2554"/>
              <a:gd name="T77" fmla="*/ 218 h 2560"/>
              <a:gd name="T78" fmla="*/ 723 w 2554"/>
              <a:gd name="T79" fmla="*/ 125 h 2560"/>
              <a:gd name="T80" fmla="*/ 897 w 2554"/>
              <a:gd name="T81" fmla="*/ 57 h 2560"/>
              <a:gd name="T82" fmla="*/ 1083 w 2554"/>
              <a:gd name="T83" fmla="*/ 14 h 2560"/>
              <a:gd name="T84" fmla="*/ 1276 w 2554"/>
              <a:gd name="T85" fmla="*/ 0 h 2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554" h="2560">
                <a:moveTo>
                  <a:pt x="1276" y="0"/>
                </a:moveTo>
                <a:lnTo>
                  <a:pt x="1343" y="1"/>
                </a:lnTo>
                <a:lnTo>
                  <a:pt x="1408" y="6"/>
                </a:lnTo>
                <a:lnTo>
                  <a:pt x="1471" y="14"/>
                </a:lnTo>
                <a:lnTo>
                  <a:pt x="1534" y="25"/>
                </a:lnTo>
                <a:lnTo>
                  <a:pt x="1596" y="39"/>
                </a:lnTo>
                <a:lnTo>
                  <a:pt x="1657" y="57"/>
                </a:lnTo>
                <a:lnTo>
                  <a:pt x="1716" y="77"/>
                </a:lnTo>
                <a:lnTo>
                  <a:pt x="1774" y="100"/>
                </a:lnTo>
                <a:lnTo>
                  <a:pt x="1831" y="125"/>
                </a:lnTo>
                <a:lnTo>
                  <a:pt x="1886" y="154"/>
                </a:lnTo>
                <a:lnTo>
                  <a:pt x="1939" y="185"/>
                </a:lnTo>
                <a:lnTo>
                  <a:pt x="1991" y="218"/>
                </a:lnTo>
                <a:lnTo>
                  <a:pt x="2041" y="254"/>
                </a:lnTo>
                <a:lnTo>
                  <a:pt x="2089" y="292"/>
                </a:lnTo>
                <a:lnTo>
                  <a:pt x="2136" y="332"/>
                </a:lnTo>
                <a:lnTo>
                  <a:pt x="2180" y="375"/>
                </a:lnTo>
                <a:lnTo>
                  <a:pt x="2222" y="419"/>
                </a:lnTo>
                <a:lnTo>
                  <a:pt x="2262" y="466"/>
                </a:lnTo>
                <a:lnTo>
                  <a:pt x="2300" y="514"/>
                </a:lnTo>
                <a:lnTo>
                  <a:pt x="2335" y="564"/>
                </a:lnTo>
                <a:lnTo>
                  <a:pt x="2369" y="616"/>
                </a:lnTo>
                <a:lnTo>
                  <a:pt x="2400" y="670"/>
                </a:lnTo>
                <a:lnTo>
                  <a:pt x="2428" y="725"/>
                </a:lnTo>
                <a:lnTo>
                  <a:pt x="2454" y="782"/>
                </a:lnTo>
                <a:lnTo>
                  <a:pt x="2476" y="840"/>
                </a:lnTo>
                <a:lnTo>
                  <a:pt x="2497" y="899"/>
                </a:lnTo>
                <a:lnTo>
                  <a:pt x="2514" y="960"/>
                </a:lnTo>
                <a:lnTo>
                  <a:pt x="2528" y="1022"/>
                </a:lnTo>
                <a:lnTo>
                  <a:pt x="2539" y="1085"/>
                </a:lnTo>
                <a:lnTo>
                  <a:pt x="2547" y="1150"/>
                </a:lnTo>
                <a:lnTo>
                  <a:pt x="2553" y="1214"/>
                </a:lnTo>
                <a:lnTo>
                  <a:pt x="2554" y="1280"/>
                </a:lnTo>
                <a:lnTo>
                  <a:pt x="2553" y="1346"/>
                </a:lnTo>
                <a:lnTo>
                  <a:pt x="2547" y="1411"/>
                </a:lnTo>
                <a:lnTo>
                  <a:pt x="2539" y="1475"/>
                </a:lnTo>
                <a:lnTo>
                  <a:pt x="2528" y="1538"/>
                </a:lnTo>
                <a:lnTo>
                  <a:pt x="2514" y="1600"/>
                </a:lnTo>
                <a:lnTo>
                  <a:pt x="2497" y="1661"/>
                </a:lnTo>
                <a:lnTo>
                  <a:pt x="2476" y="1720"/>
                </a:lnTo>
                <a:lnTo>
                  <a:pt x="2454" y="1778"/>
                </a:lnTo>
                <a:lnTo>
                  <a:pt x="2428" y="1835"/>
                </a:lnTo>
                <a:lnTo>
                  <a:pt x="2400" y="1891"/>
                </a:lnTo>
                <a:lnTo>
                  <a:pt x="2369" y="1944"/>
                </a:lnTo>
                <a:lnTo>
                  <a:pt x="2335" y="1996"/>
                </a:lnTo>
                <a:lnTo>
                  <a:pt x="2300" y="2046"/>
                </a:lnTo>
                <a:lnTo>
                  <a:pt x="2262" y="2094"/>
                </a:lnTo>
                <a:lnTo>
                  <a:pt x="2222" y="2141"/>
                </a:lnTo>
                <a:lnTo>
                  <a:pt x="2180" y="2185"/>
                </a:lnTo>
                <a:lnTo>
                  <a:pt x="2136" y="2228"/>
                </a:lnTo>
                <a:lnTo>
                  <a:pt x="2089" y="2268"/>
                </a:lnTo>
                <a:lnTo>
                  <a:pt x="2041" y="2306"/>
                </a:lnTo>
                <a:lnTo>
                  <a:pt x="1991" y="2341"/>
                </a:lnTo>
                <a:lnTo>
                  <a:pt x="1939" y="2375"/>
                </a:lnTo>
                <a:lnTo>
                  <a:pt x="1886" y="2406"/>
                </a:lnTo>
                <a:lnTo>
                  <a:pt x="1831" y="2434"/>
                </a:lnTo>
                <a:lnTo>
                  <a:pt x="1774" y="2460"/>
                </a:lnTo>
                <a:lnTo>
                  <a:pt x="1716" y="2482"/>
                </a:lnTo>
                <a:lnTo>
                  <a:pt x="1657" y="2503"/>
                </a:lnTo>
                <a:lnTo>
                  <a:pt x="1596" y="2520"/>
                </a:lnTo>
                <a:lnTo>
                  <a:pt x="1534" y="2535"/>
                </a:lnTo>
                <a:lnTo>
                  <a:pt x="1471" y="2546"/>
                </a:lnTo>
                <a:lnTo>
                  <a:pt x="1408" y="2554"/>
                </a:lnTo>
                <a:lnTo>
                  <a:pt x="1343" y="2559"/>
                </a:lnTo>
                <a:lnTo>
                  <a:pt x="1276" y="2560"/>
                </a:lnTo>
                <a:lnTo>
                  <a:pt x="1211" y="2559"/>
                </a:lnTo>
                <a:lnTo>
                  <a:pt x="1146" y="2554"/>
                </a:lnTo>
                <a:lnTo>
                  <a:pt x="1083" y="2546"/>
                </a:lnTo>
                <a:lnTo>
                  <a:pt x="1019" y="2535"/>
                </a:lnTo>
                <a:lnTo>
                  <a:pt x="957" y="2520"/>
                </a:lnTo>
                <a:lnTo>
                  <a:pt x="897" y="2503"/>
                </a:lnTo>
                <a:lnTo>
                  <a:pt x="838" y="2482"/>
                </a:lnTo>
                <a:lnTo>
                  <a:pt x="780" y="2460"/>
                </a:lnTo>
                <a:lnTo>
                  <a:pt x="723" y="2434"/>
                </a:lnTo>
                <a:lnTo>
                  <a:pt x="668" y="2406"/>
                </a:lnTo>
                <a:lnTo>
                  <a:pt x="615" y="2375"/>
                </a:lnTo>
                <a:lnTo>
                  <a:pt x="563" y="2341"/>
                </a:lnTo>
                <a:lnTo>
                  <a:pt x="513" y="2306"/>
                </a:lnTo>
                <a:lnTo>
                  <a:pt x="465" y="2268"/>
                </a:lnTo>
                <a:lnTo>
                  <a:pt x="418" y="2228"/>
                </a:lnTo>
                <a:lnTo>
                  <a:pt x="374" y="2185"/>
                </a:lnTo>
                <a:lnTo>
                  <a:pt x="331" y="2141"/>
                </a:lnTo>
                <a:lnTo>
                  <a:pt x="292" y="2094"/>
                </a:lnTo>
                <a:lnTo>
                  <a:pt x="254" y="2046"/>
                </a:lnTo>
                <a:lnTo>
                  <a:pt x="218" y="1996"/>
                </a:lnTo>
                <a:lnTo>
                  <a:pt x="185" y="1944"/>
                </a:lnTo>
                <a:lnTo>
                  <a:pt x="154" y="1891"/>
                </a:lnTo>
                <a:lnTo>
                  <a:pt x="125" y="1835"/>
                </a:lnTo>
                <a:lnTo>
                  <a:pt x="100" y="1778"/>
                </a:lnTo>
                <a:lnTo>
                  <a:pt x="78" y="1720"/>
                </a:lnTo>
                <a:lnTo>
                  <a:pt x="57" y="1661"/>
                </a:lnTo>
                <a:lnTo>
                  <a:pt x="40" y="1600"/>
                </a:lnTo>
                <a:lnTo>
                  <a:pt x="26" y="1538"/>
                </a:lnTo>
                <a:lnTo>
                  <a:pt x="14" y="1475"/>
                </a:lnTo>
                <a:lnTo>
                  <a:pt x="6" y="1411"/>
                </a:lnTo>
                <a:lnTo>
                  <a:pt x="1" y="1346"/>
                </a:lnTo>
                <a:lnTo>
                  <a:pt x="0" y="1280"/>
                </a:lnTo>
                <a:lnTo>
                  <a:pt x="1" y="1214"/>
                </a:lnTo>
                <a:lnTo>
                  <a:pt x="6" y="1150"/>
                </a:lnTo>
                <a:lnTo>
                  <a:pt x="14" y="1085"/>
                </a:lnTo>
                <a:lnTo>
                  <a:pt x="26" y="1022"/>
                </a:lnTo>
                <a:lnTo>
                  <a:pt x="40" y="960"/>
                </a:lnTo>
                <a:lnTo>
                  <a:pt x="57" y="899"/>
                </a:lnTo>
                <a:lnTo>
                  <a:pt x="78" y="840"/>
                </a:lnTo>
                <a:lnTo>
                  <a:pt x="100" y="782"/>
                </a:lnTo>
                <a:lnTo>
                  <a:pt x="125" y="725"/>
                </a:lnTo>
                <a:lnTo>
                  <a:pt x="154" y="670"/>
                </a:lnTo>
                <a:lnTo>
                  <a:pt x="185" y="616"/>
                </a:lnTo>
                <a:lnTo>
                  <a:pt x="218" y="564"/>
                </a:lnTo>
                <a:lnTo>
                  <a:pt x="254" y="514"/>
                </a:lnTo>
                <a:lnTo>
                  <a:pt x="292" y="466"/>
                </a:lnTo>
                <a:lnTo>
                  <a:pt x="331" y="419"/>
                </a:lnTo>
                <a:lnTo>
                  <a:pt x="374" y="375"/>
                </a:lnTo>
                <a:lnTo>
                  <a:pt x="418" y="332"/>
                </a:lnTo>
                <a:lnTo>
                  <a:pt x="465" y="292"/>
                </a:lnTo>
                <a:lnTo>
                  <a:pt x="513" y="254"/>
                </a:lnTo>
                <a:lnTo>
                  <a:pt x="563" y="218"/>
                </a:lnTo>
                <a:lnTo>
                  <a:pt x="615" y="185"/>
                </a:lnTo>
                <a:lnTo>
                  <a:pt x="668" y="154"/>
                </a:lnTo>
                <a:lnTo>
                  <a:pt x="723" y="125"/>
                </a:lnTo>
                <a:lnTo>
                  <a:pt x="780" y="100"/>
                </a:lnTo>
                <a:lnTo>
                  <a:pt x="838" y="77"/>
                </a:lnTo>
                <a:lnTo>
                  <a:pt x="897" y="57"/>
                </a:lnTo>
                <a:lnTo>
                  <a:pt x="957" y="39"/>
                </a:lnTo>
                <a:lnTo>
                  <a:pt x="1019" y="25"/>
                </a:lnTo>
                <a:lnTo>
                  <a:pt x="1083" y="14"/>
                </a:lnTo>
                <a:lnTo>
                  <a:pt x="1146" y="6"/>
                </a:lnTo>
                <a:lnTo>
                  <a:pt x="1211" y="1"/>
                </a:lnTo>
                <a:lnTo>
                  <a:pt x="1276" y="0"/>
                </a:lnTo>
                <a:close/>
              </a:path>
            </a:pathLst>
          </a:cu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  <p:sp>
        <p:nvSpPr>
          <p:cNvPr id="3" name="Freeform 6"/>
          <p:cNvSpPr>
            <a:spLocks noGrp="1"/>
          </p:cNvSpPr>
          <p:nvPr>
            <p:ph type="pic" sz="quarter" idx="10"/>
          </p:nvPr>
        </p:nvSpPr>
        <p:spPr bwMode="auto">
          <a:xfrm>
            <a:off x="11334720" y="0"/>
            <a:ext cx="6953280" cy="10288588"/>
          </a:xfrm>
          <a:custGeom>
            <a:avLst/>
            <a:gdLst>
              <a:gd name="T0" fmla="*/ 1411 w 3076"/>
              <a:gd name="T1" fmla="*/ 4552 h 4552"/>
              <a:gd name="T2" fmla="*/ 1167 w 3076"/>
              <a:gd name="T3" fmla="*/ 3681 h 4552"/>
              <a:gd name="T4" fmla="*/ 1201 w 3076"/>
              <a:gd name="T5" fmla="*/ 3635 h 4552"/>
              <a:gd name="T6" fmla="*/ 1235 w 3076"/>
              <a:gd name="T7" fmla="*/ 3587 h 4552"/>
              <a:gd name="T8" fmla="*/ 1267 w 3076"/>
              <a:gd name="T9" fmla="*/ 3538 h 4552"/>
              <a:gd name="T10" fmla="*/ 1296 w 3076"/>
              <a:gd name="T11" fmla="*/ 3487 h 4552"/>
              <a:gd name="T12" fmla="*/ 1323 w 3076"/>
              <a:gd name="T13" fmla="*/ 3435 h 4552"/>
              <a:gd name="T14" fmla="*/ 1348 w 3076"/>
              <a:gd name="T15" fmla="*/ 3382 h 4552"/>
              <a:gd name="T16" fmla="*/ 1371 w 3076"/>
              <a:gd name="T17" fmla="*/ 3327 h 4552"/>
              <a:gd name="T18" fmla="*/ 1391 w 3076"/>
              <a:gd name="T19" fmla="*/ 3271 h 4552"/>
              <a:gd name="T20" fmla="*/ 1409 w 3076"/>
              <a:gd name="T21" fmla="*/ 3215 h 4552"/>
              <a:gd name="T22" fmla="*/ 1425 w 3076"/>
              <a:gd name="T23" fmla="*/ 3157 h 4552"/>
              <a:gd name="T24" fmla="*/ 1438 w 3076"/>
              <a:gd name="T25" fmla="*/ 3098 h 4552"/>
              <a:gd name="T26" fmla="*/ 1449 w 3076"/>
              <a:gd name="T27" fmla="*/ 3038 h 4552"/>
              <a:gd name="T28" fmla="*/ 1457 w 3076"/>
              <a:gd name="T29" fmla="*/ 2978 h 4552"/>
              <a:gd name="T30" fmla="*/ 1462 w 3076"/>
              <a:gd name="T31" fmla="*/ 2916 h 4552"/>
              <a:gd name="T32" fmla="*/ 1465 w 3076"/>
              <a:gd name="T33" fmla="*/ 2854 h 4552"/>
              <a:gd name="T34" fmla="*/ 1464 w 3076"/>
              <a:gd name="T35" fmla="*/ 2764 h 4552"/>
              <a:gd name="T36" fmla="*/ 1455 w 3076"/>
              <a:gd name="T37" fmla="*/ 2649 h 4552"/>
              <a:gd name="T38" fmla="*/ 1436 w 3076"/>
              <a:gd name="T39" fmla="*/ 2535 h 4552"/>
              <a:gd name="T40" fmla="*/ 1407 w 3076"/>
              <a:gd name="T41" fmla="*/ 2426 h 4552"/>
              <a:gd name="T42" fmla="*/ 1372 w 3076"/>
              <a:gd name="T43" fmla="*/ 2319 h 4552"/>
              <a:gd name="T44" fmla="*/ 1327 w 3076"/>
              <a:gd name="T45" fmla="*/ 2218 h 4552"/>
              <a:gd name="T46" fmla="*/ 1274 w 3076"/>
              <a:gd name="T47" fmla="*/ 2121 h 4552"/>
              <a:gd name="T48" fmla="*/ 1214 w 3076"/>
              <a:gd name="T49" fmla="*/ 2028 h 4552"/>
              <a:gd name="T50" fmla="*/ 1147 w 3076"/>
              <a:gd name="T51" fmla="*/ 1941 h 4552"/>
              <a:gd name="T52" fmla="*/ 1074 w 3076"/>
              <a:gd name="T53" fmla="*/ 1859 h 4552"/>
              <a:gd name="T54" fmla="*/ 994 w 3076"/>
              <a:gd name="T55" fmla="*/ 1785 h 4552"/>
              <a:gd name="T56" fmla="*/ 909 w 3076"/>
              <a:gd name="T57" fmla="*/ 1715 h 4552"/>
              <a:gd name="T58" fmla="*/ 818 w 3076"/>
              <a:gd name="T59" fmla="*/ 1654 h 4552"/>
              <a:gd name="T60" fmla="*/ 722 w 3076"/>
              <a:gd name="T61" fmla="*/ 1599 h 4552"/>
              <a:gd name="T62" fmla="*/ 622 w 3076"/>
              <a:gd name="T63" fmla="*/ 1552 h 4552"/>
              <a:gd name="T64" fmla="*/ 517 w 3076"/>
              <a:gd name="T65" fmla="*/ 1513 h 4552"/>
              <a:gd name="T66" fmla="*/ 0 w 3076"/>
              <a:gd name="T67" fmla="*/ 0 h 4552"/>
              <a:gd name="T68" fmla="*/ 3076 w 3076"/>
              <a:gd name="T69" fmla="*/ 2488 h 4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076" h="4552">
                <a:moveTo>
                  <a:pt x="3076" y="4552"/>
                </a:moveTo>
                <a:lnTo>
                  <a:pt x="1411" y="4552"/>
                </a:lnTo>
                <a:lnTo>
                  <a:pt x="1148" y="3703"/>
                </a:lnTo>
                <a:lnTo>
                  <a:pt x="1167" y="3681"/>
                </a:lnTo>
                <a:lnTo>
                  <a:pt x="1184" y="3657"/>
                </a:lnTo>
                <a:lnTo>
                  <a:pt x="1201" y="3635"/>
                </a:lnTo>
                <a:lnTo>
                  <a:pt x="1219" y="3610"/>
                </a:lnTo>
                <a:lnTo>
                  <a:pt x="1235" y="3587"/>
                </a:lnTo>
                <a:lnTo>
                  <a:pt x="1251" y="3562"/>
                </a:lnTo>
                <a:lnTo>
                  <a:pt x="1267" y="3538"/>
                </a:lnTo>
                <a:lnTo>
                  <a:pt x="1281" y="3512"/>
                </a:lnTo>
                <a:lnTo>
                  <a:pt x="1296" y="3487"/>
                </a:lnTo>
                <a:lnTo>
                  <a:pt x="1309" y="3461"/>
                </a:lnTo>
                <a:lnTo>
                  <a:pt x="1323" y="3435"/>
                </a:lnTo>
                <a:lnTo>
                  <a:pt x="1336" y="3408"/>
                </a:lnTo>
                <a:lnTo>
                  <a:pt x="1348" y="3382"/>
                </a:lnTo>
                <a:lnTo>
                  <a:pt x="1359" y="3354"/>
                </a:lnTo>
                <a:lnTo>
                  <a:pt x="1371" y="3327"/>
                </a:lnTo>
                <a:lnTo>
                  <a:pt x="1382" y="3300"/>
                </a:lnTo>
                <a:lnTo>
                  <a:pt x="1391" y="3271"/>
                </a:lnTo>
                <a:lnTo>
                  <a:pt x="1400" y="3244"/>
                </a:lnTo>
                <a:lnTo>
                  <a:pt x="1409" y="3215"/>
                </a:lnTo>
                <a:lnTo>
                  <a:pt x="1418" y="3186"/>
                </a:lnTo>
                <a:lnTo>
                  <a:pt x="1425" y="3157"/>
                </a:lnTo>
                <a:lnTo>
                  <a:pt x="1432" y="3128"/>
                </a:lnTo>
                <a:lnTo>
                  <a:pt x="1438" y="3098"/>
                </a:lnTo>
                <a:lnTo>
                  <a:pt x="1444" y="3069"/>
                </a:lnTo>
                <a:lnTo>
                  <a:pt x="1449" y="3038"/>
                </a:lnTo>
                <a:lnTo>
                  <a:pt x="1453" y="3008"/>
                </a:lnTo>
                <a:lnTo>
                  <a:pt x="1457" y="2978"/>
                </a:lnTo>
                <a:lnTo>
                  <a:pt x="1460" y="2947"/>
                </a:lnTo>
                <a:lnTo>
                  <a:pt x="1462" y="2916"/>
                </a:lnTo>
                <a:lnTo>
                  <a:pt x="1464" y="2886"/>
                </a:lnTo>
                <a:lnTo>
                  <a:pt x="1465" y="2854"/>
                </a:lnTo>
                <a:lnTo>
                  <a:pt x="1465" y="2823"/>
                </a:lnTo>
                <a:lnTo>
                  <a:pt x="1464" y="2764"/>
                </a:lnTo>
                <a:lnTo>
                  <a:pt x="1461" y="2706"/>
                </a:lnTo>
                <a:lnTo>
                  <a:pt x="1455" y="2649"/>
                </a:lnTo>
                <a:lnTo>
                  <a:pt x="1446" y="2591"/>
                </a:lnTo>
                <a:lnTo>
                  <a:pt x="1436" y="2535"/>
                </a:lnTo>
                <a:lnTo>
                  <a:pt x="1423" y="2480"/>
                </a:lnTo>
                <a:lnTo>
                  <a:pt x="1407" y="2426"/>
                </a:lnTo>
                <a:lnTo>
                  <a:pt x="1391" y="2373"/>
                </a:lnTo>
                <a:lnTo>
                  <a:pt x="1372" y="2319"/>
                </a:lnTo>
                <a:lnTo>
                  <a:pt x="1350" y="2268"/>
                </a:lnTo>
                <a:lnTo>
                  <a:pt x="1327" y="2218"/>
                </a:lnTo>
                <a:lnTo>
                  <a:pt x="1301" y="2169"/>
                </a:lnTo>
                <a:lnTo>
                  <a:pt x="1274" y="2121"/>
                </a:lnTo>
                <a:lnTo>
                  <a:pt x="1245" y="2074"/>
                </a:lnTo>
                <a:lnTo>
                  <a:pt x="1214" y="2028"/>
                </a:lnTo>
                <a:lnTo>
                  <a:pt x="1181" y="1984"/>
                </a:lnTo>
                <a:lnTo>
                  <a:pt x="1147" y="1941"/>
                </a:lnTo>
                <a:lnTo>
                  <a:pt x="1112" y="1899"/>
                </a:lnTo>
                <a:lnTo>
                  <a:pt x="1074" y="1859"/>
                </a:lnTo>
                <a:lnTo>
                  <a:pt x="1035" y="1822"/>
                </a:lnTo>
                <a:lnTo>
                  <a:pt x="994" y="1785"/>
                </a:lnTo>
                <a:lnTo>
                  <a:pt x="953" y="1749"/>
                </a:lnTo>
                <a:lnTo>
                  <a:pt x="909" y="1715"/>
                </a:lnTo>
                <a:lnTo>
                  <a:pt x="864" y="1684"/>
                </a:lnTo>
                <a:lnTo>
                  <a:pt x="818" y="1654"/>
                </a:lnTo>
                <a:lnTo>
                  <a:pt x="771" y="1625"/>
                </a:lnTo>
                <a:lnTo>
                  <a:pt x="722" y="1599"/>
                </a:lnTo>
                <a:lnTo>
                  <a:pt x="672" y="1574"/>
                </a:lnTo>
                <a:lnTo>
                  <a:pt x="622" y="1552"/>
                </a:lnTo>
                <a:lnTo>
                  <a:pt x="570" y="1531"/>
                </a:lnTo>
                <a:lnTo>
                  <a:pt x="517" y="1513"/>
                </a:lnTo>
                <a:lnTo>
                  <a:pt x="463" y="1497"/>
                </a:lnTo>
                <a:lnTo>
                  <a:pt x="0" y="0"/>
                </a:lnTo>
                <a:lnTo>
                  <a:pt x="2304" y="0"/>
                </a:lnTo>
                <a:lnTo>
                  <a:pt x="3076" y="2488"/>
                </a:lnTo>
                <a:lnTo>
                  <a:pt x="3076" y="4552"/>
                </a:lnTo>
                <a:close/>
              </a:path>
            </a:pathLst>
          </a:cu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92685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7"/>
          <p:cNvSpPr>
            <a:spLocks noGrp="1" noEditPoints="1"/>
          </p:cNvSpPr>
          <p:nvPr>
            <p:ph type="pic" sz="quarter" idx="10"/>
          </p:nvPr>
        </p:nvSpPr>
        <p:spPr bwMode="auto">
          <a:xfrm>
            <a:off x="0" y="0"/>
            <a:ext cx="13279983" cy="10288588"/>
          </a:xfrm>
          <a:custGeom>
            <a:avLst/>
            <a:gdLst>
              <a:gd name="T0" fmla="*/ 0 w 5859"/>
              <a:gd name="T1" fmla="*/ 0 h 4539"/>
              <a:gd name="T2" fmla="*/ 1319 w 5859"/>
              <a:gd name="T3" fmla="*/ 0 h 4539"/>
              <a:gd name="T4" fmla="*/ 5859 w 5859"/>
              <a:gd name="T5" fmla="*/ 4539 h 4539"/>
              <a:gd name="T6" fmla="*/ 4150 w 5859"/>
              <a:gd name="T7" fmla="*/ 4539 h 4539"/>
              <a:gd name="T8" fmla="*/ 0 w 5859"/>
              <a:gd name="T9" fmla="*/ 391 h 4539"/>
              <a:gd name="T10" fmla="*/ 0 w 5859"/>
              <a:gd name="T11" fmla="*/ 0 h 4539"/>
              <a:gd name="T12" fmla="*/ 4070 w 5859"/>
              <a:gd name="T13" fmla="*/ 4539 h 4539"/>
              <a:gd name="T14" fmla="*/ 2360 w 5859"/>
              <a:gd name="T15" fmla="*/ 4539 h 4539"/>
              <a:gd name="T16" fmla="*/ 0 w 5859"/>
              <a:gd name="T17" fmla="*/ 2180 h 4539"/>
              <a:gd name="T18" fmla="*/ 0 w 5859"/>
              <a:gd name="T19" fmla="*/ 471 h 4539"/>
              <a:gd name="T20" fmla="*/ 4070 w 5859"/>
              <a:gd name="T21" fmla="*/ 4539 h 4539"/>
              <a:gd name="T22" fmla="*/ 2279 w 5859"/>
              <a:gd name="T23" fmla="*/ 4539 h 4539"/>
              <a:gd name="T24" fmla="*/ 569 w 5859"/>
              <a:gd name="T25" fmla="*/ 4539 h 4539"/>
              <a:gd name="T26" fmla="*/ 0 w 5859"/>
              <a:gd name="T27" fmla="*/ 3970 h 4539"/>
              <a:gd name="T28" fmla="*/ 0 w 5859"/>
              <a:gd name="T29" fmla="*/ 2262 h 4539"/>
              <a:gd name="T30" fmla="*/ 2279 w 5859"/>
              <a:gd name="T31" fmla="*/ 4539 h 4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859" h="4539">
                <a:moveTo>
                  <a:pt x="0" y="0"/>
                </a:moveTo>
                <a:lnTo>
                  <a:pt x="1319" y="0"/>
                </a:lnTo>
                <a:lnTo>
                  <a:pt x="5859" y="4539"/>
                </a:lnTo>
                <a:lnTo>
                  <a:pt x="4150" y="4539"/>
                </a:lnTo>
                <a:lnTo>
                  <a:pt x="0" y="391"/>
                </a:lnTo>
                <a:lnTo>
                  <a:pt x="0" y="0"/>
                </a:lnTo>
                <a:close/>
                <a:moveTo>
                  <a:pt x="4070" y="4539"/>
                </a:moveTo>
                <a:lnTo>
                  <a:pt x="2360" y="4539"/>
                </a:lnTo>
                <a:lnTo>
                  <a:pt x="0" y="2180"/>
                </a:lnTo>
                <a:lnTo>
                  <a:pt x="0" y="471"/>
                </a:lnTo>
                <a:lnTo>
                  <a:pt x="4070" y="4539"/>
                </a:lnTo>
                <a:close/>
                <a:moveTo>
                  <a:pt x="2279" y="4539"/>
                </a:moveTo>
                <a:lnTo>
                  <a:pt x="569" y="4539"/>
                </a:lnTo>
                <a:lnTo>
                  <a:pt x="0" y="3970"/>
                </a:lnTo>
                <a:lnTo>
                  <a:pt x="0" y="2262"/>
                </a:lnTo>
                <a:lnTo>
                  <a:pt x="2279" y="4539"/>
                </a:lnTo>
                <a:close/>
              </a:path>
            </a:pathLst>
          </a:cu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32629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8"/>
          <p:cNvSpPr>
            <a:spLocks noGrp="1" noEditPoints="1"/>
          </p:cNvSpPr>
          <p:nvPr>
            <p:ph type="pic" sz="quarter" idx="10"/>
          </p:nvPr>
        </p:nvSpPr>
        <p:spPr bwMode="auto">
          <a:xfrm>
            <a:off x="5008008" y="0"/>
            <a:ext cx="13279991" cy="10288588"/>
          </a:xfrm>
          <a:custGeom>
            <a:avLst/>
            <a:gdLst>
              <a:gd name="T0" fmla="*/ 5859 w 5859"/>
              <a:gd name="T1" fmla="*/ 4538 h 4538"/>
              <a:gd name="T2" fmla="*/ 4541 w 5859"/>
              <a:gd name="T3" fmla="*/ 4538 h 4538"/>
              <a:gd name="T4" fmla="*/ 0 w 5859"/>
              <a:gd name="T5" fmla="*/ 0 h 4538"/>
              <a:gd name="T6" fmla="*/ 1709 w 5859"/>
              <a:gd name="T7" fmla="*/ 0 h 4538"/>
              <a:gd name="T8" fmla="*/ 5859 w 5859"/>
              <a:gd name="T9" fmla="*/ 4147 h 4538"/>
              <a:gd name="T10" fmla="*/ 5859 w 5859"/>
              <a:gd name="T11" fmla="*/ 4538 h 4538"/>
              <a:gd name="T12" fmla="*/ 1791 w 5859"/>
              <a:gd name="T13" fmla="*/ 0 h 4538"/>
              <a:gd name="T14" fmla="*/ 3500 w 5859"/>
              <a:gd name="T15" fmla="*/ 0 h 4538"/>
              <a:gd name="T16" fmla="*/ 5859 w 5859"/>
              <a:gd name="T17" fmla="*/ 2358 h 4538"/>
              <a:gd name="T18" fmla="*/ 5859 w 5859"/>
              <a:gd name="T19" fmla="*/ 4067 h 4538"/>
              <a:gd name="T20" fmla="*/ 1791 w 5859"/>
              <a:gd name="T21" fmla="*/ 0 h 4538"/>
              <a:gd name="T22" fmla="*/ 3580 w 5859"/>
              <a:gd name="T23" fmla="*/ 0 h 4538"/>
              <a:gd name="T24" fmla="*/ 5290 w 5859"/>
              <a:gd name="T25" fmla="*/ 0 h 4538"/>
              <a:gd name="T26" fmla="*/ 5859 w 5859"/>
              <a:gd name="T27" fmla="*/ 568 h 4538"/>
              <a:gd name="T28" fmla="*/ 5859 w 5859"/>
              <a:gd name="T29" fmla="*/ 2277 h 4538"/>
              <a:gd name="T30" fmla="*/ 3580 w 5859"/>
              <a:gd name="T31" fmla="*/ 0 h 4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859" h="4538">
                <a:moveTo>
                  <a:pt x="5859" y="4538"/>
                </a:moveTo>
                <a:lnTo>
                  <a:pt x="4541" y="4538"/>
                </a:lnTo>
                <a:lnTo>
                  <a:pt x="0" y="0"/>
                </a:lnTo>
                <a:lnTo>
                  <a:pt x="1709" y="0"/>
                </a:lnTo>
                <a:lnTo>
                  <a:pt x="5859" y="4147"/>
                </a:lnTo>
                <a:lnTo>
                  <a:pt x="5859" y="4538"/>
                </a:lnTo>
                <a:close/>
                <a:moveTo>
                  <a:pt x="1791" y="0"/>
                </a:moveTo>
                <a:lnTo>
                  <a:pt x="3500" y="0"/>
                </a:lnTo>
                <a:lnTo>
                  <a:pt x="5859" y="2358"/>
                </a:lnTo>
                <a:lnTo>
                  <a:pt x="5859" y="4067"/>
                </a:lnTo>
                <a:lnTo>
                  <a:pt x="1791" y="0"/>
                </a:lnTo>
                <a:close/>
                <a:moveTo>
                  <a:pt x="3580" y="0"/>
                </a:moveTo>
                <a:lnTo>
                  <a:pt x="5290" y="0"/>
                </a:lnTo>
                <a:lnTo>
                  <a:pt x="5859" y="568"/>
                </a:lnTo>
                <a:lnTo>
                  <a:pt x="5859" y="2277"/>
                </a:lnTo>
                <a:lnTo>
                  <a:pt x="3580" y="0"/>
                </a:lnTo>
                <a:close/>
              </a:path>
            </a:pathLst>
          </a:cu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65890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1"/>
          <p:cNvSpPr>
            <a:spLocks noGrp="1" noEditPoints="1"/>
          </p:cNvSpPr>
          <p:nvPr>
            <p:ph type="pic" sz="quarter" idx="10"/>
          </p:nvPr>
        </p:nvSpPr>
        <p:spPr bwMode="auto">
          <a:xfrm>
            <a:off x="-17244" y="0"/>
            <a:ext cx="16075035" cy="10288588"/>
          </a:xfrm>
          <a:custGeom>
            <a:avLst/>
            <a:gdLst>
              <a:gd name="T0" fmla="*/ 799 w 5695"/>
              <a:gd name="T1" fmla="*/ 3645 h 3645"/>
              <a:gd name="T2" fmla="*/ 1046 w 5695"/>
              <a:gd name="T3" fmla="*/ 3645 h 3645"/>
              <a:gd name="T4" fmla="*/ 1845 w 5695"/>
              <a:gd name="T5" fmla="*/ 2846 h 3645"/>
              <a:gd name="T6" fmla="*/ 923 w 5695"/>
              <a:gd name="T7" fmla="*/ 1924 h 3645"/>
              <a:gd name="T8" fmla="*/ 0 w 5695"/>
              <a:gd name="T9" fmla="*/ 2846 h 3645"/>
              <a:gd name="T10" fmla="*/ 799 w 5695"/>
              <a:gd name="T11" fmla="*/ 3645 h 3645"/>
              <a:gd name="T12" fmla="*/ 1126 w 5695"/>
              <a:gd name="T13" fmla="*/ 3645 h 3645"/>
              <a:gd name="T14" fmla="*/ 2645 w 5695"/>
              <a:gd name="T15" fmla="*/ 3645 h 3645"/>
              <a:gd name="T16" fmla="*/ 1886 w 5695"/>
              <a:gd name="T17" fmla="*/ 2886 h 3645"/>
              <a:gd name="T18" fmla="*/ 1126 w 5695"/>
              <a:gd name="T19" fmla="*/ 3645 h 3645"/>
              <a:gd name="T20" fmla="*/ 2725 w 5695"/>
              <a:gd name="T21" fmla="*/ 3645 h 3645"/>
              <a:gd name="T22" fmla="*/ 2971 w 5695"/>
              <a:gd name="T23" fmla="*/ 3645 h 3645"/>
              <a:gd name="T24" fmla="*/ 3770 w 5695"/>
              <a:gd name="T25" fmla="*/ 2846 h 3645"/>
              <a:gd name="T26" fmla="*/ 2848 w 5695"/>
              <a:gd name="T27" fmla="*/ 1924 h 3645"/>
              <a:gd name="T28" fmla="*/ 1926 w 5695"/>
              <a:gd name="T29" fmla="*/ 2846 h 3645"/>
              <a:gd name="T30" fmla="*/ 2725 w 5695"/>
              <a:gd name="T31" fmla="*/ 3645 h 3645"/>
              <a:gd name="T32" fmla="*/ 3051 w 5695"/>
              <a:gd name="T33" fmla="*/ 3645 h 3645"/>
              <a:gd name="T34" fmla="*/ 4569 w 5695"/>
              <a:gd name="T35" fmla="*/ 3645 h 3645"/>
              <a:gd name="T36" fmla="*/ 3810 w 5695"/>
              <a:gd name="T37" fmla="*/ 2886 h 3645"/>
              <a:gd name="T38" fmla="*/ 3051 w 5695"/>
              <a:gd name="T39" fmla="*/ 3645 h 3645"/>
              <a:gd name="T40" fmla="*/ 4650 w 5695"/>
              <a:gd name="T41" fmla="*/ 3645 h 3645"/>
              <a:gd name="T42" fmla="*/ 4897 w 5695"/>
              <a:gd name="T43" fmla="*/ 3645 h 3645"/>
              <a:gd name="T44" fmla="*/ 5695 w 5695"/>
              <a:gd name="T45" fmla="*/ 2846 h 3645"/>
              <a:gd name="T46" fmla="*/ 4773 w 5695"/>
              <a:gd name="T47" fmla="*/ 1924 h 3645"/>
              <a:gd name="T48" fmla="*/ 3850 w 5695"/>
              <a:gd name="T49" fmla="*/ 2846 h 3645"/>
              <a:gd name="T50" fmla="*/ 4650 w 5695"/>
              <a:gd name="T51" fmla="*/ 3645 h 3645"/>
              <a:gd name="T52" fmla="*/ 2888 w 5695"/>
              <a:gd name="T53" fmla="*/ 1884 h 3645"/>
              <a:gd name="T54" fmla="*/ 3810 w 5695"/>
              <a:gd name="T55" fmla="*/ 962 h 3645"/>
              <a:gd name="T56" fmla="*/ 4732 w 5695"/>
              <a:gd name="T57" fmla="*/ 1884 h 3645"/>
              <a:gd name="T58" fmla="*/ 3810 w 5695"/>
              <a:gd name="T59" fmla="*/ 2806 h 3645"/>
              <a:gd name="T60" fmla="*/ 2888 w 5695"/>
              <a:gd name="T61" fmla="*/ 1884 h 3645"/>
              <a:gd name="T62" fmla="*/ 1926 w 5695"/>
              <a:gd name="T63" fmla="*/ 922 h 3645"/>
              <a:gd name="T64" fmla="*/ 2848 w 5695"/>
              <a:gd name="T65" fmla="*/ 0 h 3645"/>
              <a:gd name="T66" fmla="*/ 3770 w 5695"/>
              <a:gd name="T67" fmla="*/ 922 h 3645"/>
              <a:gd name="T68" fmla="*/ 2848 w 5695"/>
              <a:gd name="T69" fmla="*/ 1843 h 3645"/>
              <a:gd name="T70" fmla="*/ 1926 w 5695"/>
              <a:gd name="T71" fmla="*/ 922 h 3645"/>
              <a:gd name="T72" fmla="*/ 963 w 5695"/>
              <a:gd name="T73" fmla="*/ 1884 h 3645"/>
              <a:gd name="T74" fmla="*/ 1886 w 5695"/>
              <a:gd name="T75" fmla="*/ 962 h 3645"/>
              <a:gd name="T76" fmla="*/ 2808 w 5695"/>
              <a:gd name="T77" fmla="*/ 1884 h 3645"/>
              <a:gd name="T78" fmla="*/ 1886 w 5695"/>
              <a:gd name="T79" fmla="*/ 2806 h 3645"/>
              <a:gd name="T80" fmla="*/ 963 w 5695"/>
              <a:gd name="T81" fmla="*/ 1884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695" h="3645">
                <a:moveTo>
                  <a:pt x="799" y="3645"/>
                </a:moveTo>
                <a:lnTo>
                  <a:pt x="1046" y="3645"/>
                </a:lnTo>
                <a:lnTo>
                  <a:pt x="1845" y="2846"/>
                </a:lnTo>
                <a:lnTo>
                  <a:pt x="923" y="1924"/>
                </a:lnTo>
                <a:lnTo>
                  <a:pt x="0" y="2846"/>
                </a:lnTo>
                <a:lnTo>
                  <a:pt x="799" y="3645"/>
                </a:lnTo>
                <a:close/>
                <a:moveTo>
                  <a:pt x="1126" y="3645"/>
                </a:moveTo>
                <a:lnTo>
                  <a:pt x="2645" y="3645"/>
                </a:lnTo>
                <a:lnTo>
                  <a:pt x="1886" y="2886"/>
                </a:lnTo>
                <a:lnTo>
                  <a:pt x="1126" y="3645"/>
                </a:lnTo>
                <a:close/>
                <a:moveTo>
                  <a:pt x="2725" y="3645"/>
                </a:moveTo>
                <a:lnTo>
                  <a:pt x="2971" y="3645"/>
                </a:lnTo>
                <a:lnTo>
                  <a:pt x="3770" y="2846"/>
                </a:lnTo>
                <a:lnTo>
                  <a:pt x="2848" y="1924"/>
                </a:lnTo>
                <a:lnTo>
                  <a:pt x="1926" y="2846"/>
                </a:lnTo>
                <a:lnTo>
                  <a:pt x="2725" y="3645"/>
                </a:lnTo>
                <a:close/>
                <a:moveTo>
                  <a:pt x="3051" y="3645"/>
                </a:moveTo>
                <a:lnTo>
                  <a:pt x="4569" y="3645"/>
                </a:lnTo>
                <a:lnTo>
                  <a:pt x="3810" y="2886"/>
                </a:lnTo>
                <a:lnTo>
                  <a:pt x="3051" y="3645"/>
                </a:lnTo>
                <a:close/>
                <a:moveTo>
                  <a:pt x="4650" y="3645"/>
                </a:moveTo>
                <a:lnTo>
                  <a:pt x="4897" y="3645"/>
                </a:lnTo>
                <a:lnTo>
                  <a:pt x="5695" y="2846"/>
                </a:lnTo>
                <a:lnTo>
                  <a:pt x="4773" y="1924"/>
                </a:lnTo>
                <a:lnTo>
                  <a:pt x="3850" y="2846"/>
                </a:lnTo>
                <a:lnTo>
                  <a:pt x="4650" y="3645"/>
                </a:lnTo>
                <a:close/>
                <a:moveTo>
                  <a:pt x="2888" y="1884"/>
                </a:moveTo>
                <a:lnTo>
                  <a:pt x="3810" y="962"/>
                </a:lnTo>
                <a:lnTo>
                  <a:pt x="4732" y="1884"/>
                </a:lnTo>
                <a:lnTo>
                  <a:pt x="3810" y="2806"/>
                </a:lnTo>
                <a:lnTo>
                  <a:pt x="2888" y="1884"/>
                </a:lnTo>
                <a:close/>
                <a:moveTo>
                  <a:pt x="1926" y="922"/>
                </a:moveTo>
                <a:lnTo>
                  <a:pt x="2848" y="0"/>
                </a:lnTo>
                <a:lnTo>
                  <a:pt x="3770" y="922"/>
                </a:lnTo>
                <a:lnTo>
                  <a:pt x="2848" y="1843"/>
                </a:lnTo>
                <a:lnTo>
                  <a:pt x="1926" y="922"/>
                </a:lnTo>
                <a:close/>
                <a:moveTo>
                  <a:pt x="963" y="1884"/>
                </a:moveTo>
                <a:lnTo>
                  <a:pt x="1886" y="962"/>
                </a:lnTo>
                <a:lnTo>
                  <a:pt x="2808" y="1884"/>
                </a:lnTo>
                <a:lnTo>
                  <a:pt x="1886" y="2806"/>
                </a:lnTo>
                <a:lnTo>
                  <a:pt x="963" y="1884"/>
                </a:lnTo>
                <a:close/>
              </a:path>
            </a:pathLst>
          </a:cu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5B773574-66C1-444E-A7F1-DDBE8ED702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33607" y="14992"/>
            <a:ext cx="3847684" cy="173648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DD0156B-9BE0-415E-9C67-19EA536DFF9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-18633"/>
          <a:stretch/>
        </p:blipFill>
        <p:spPr>
          <a:xfrm>
            <a:off x="13868400" y="349334"/>
            <a:ext cx="789949" cy="1067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51220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2"/>
          <p:cNvSpPr>
            <a:spLocks noGrp="1" noEditPoints="1"/>
          </p:cNvSpPr>
          <p:nvPr>
            <p:ph type="pic" sz="quarter" idx="10"/>
          </p:nvPr>
        </p:nvSpPr>
        <p:spPr bwMode="auto">
          <a:xfrm>
            <a:off x="4797506" y="0"/>
            <a:ext cx="16075035" cy="10288588"/>
          </a:xfrm>
          <a:custGeom>
            <a:avLst/>
            <a:gdLst>
              <a:gd name="T0" fmla="*/ 799 w 5695"/>
              <a:gd name="T1" fmla="*/ 0 h 3645"/>
              <a:gd name="T2" fmla="*/ 1046 w 5695"/>
              <a:gd name="T3" fmla="*/ 0 h 3645"/>
              <a:gd name="T4" fmla="*/ 1845 w 5695"/>
              <a:gd name="T5" fmla="*/ 799 h 3645"/>
              <a:gd name="T6" fmla="*/ 923 w 5695"/>
              <a:gd name="T7" fmla="*/ 1721 h 3645"/>
              <a:gd name="T8" fmla="*/ 0 w 5695"/>
              <a:gd name="T9" fmla="*/ 799 h 3645"/>
              <a:gd name="T10" fmla="*/ 799 w 5695"/>
              <a:gd name="T11" fmla="*/ 0 h 3645"/>
              <a:gd name="T12" fmla="*/ 1126 w 5695"/>
              <a:gd name="T13" fmla="*/ 0 h 3645"/>
              <a:gd name="T14" fmla="*/ 2645 w 5695"/>
              <a:gd name="T15" fmla="*/ 0 h 3645"/>
              <a:gd name="T16" fmla="*/ 1886 w 5695"/>
              <a:gd name="T17" fmla="*/ 758 h 3645"/>
              <a:gd name="T18" fmla="*/ 1126 w 5695"/>
              <a:gd name="T19" fmla="*/ 0 h 3645"/>
              <a:gd name="T20" fmla="*/ 2725 w 5695"/>
              <a:gd name="T21" fmla="*/ 0 h 3645"/>
              <a:gd name="T22" fmla="*/ 2971 w 5695"/>
              <a:gd name="T23" fmla="*/ 0 h 3645"/>
              <a:gd name="T24" fmla="*/ 3770 w 5695"/>
              <a:gd name="T25" fmla="*/ 799 h 3645"/>
              <a:gd name="T26" fmla="*/ 2848 w 5695"/>
              <a:gd name="T27" fmla="*/ 1721 h 3645"/>
              <a:gd name="T28" fmla="*/ 1926 w 5695"/>
              <a:gd name="T29" fmla="*/ 799 h 3645"/>
              <a:gd name="T30" fmla="*/ 2725 w 5695"/>
              <a:gd name="T31" fmla="*/ 0 h 3645"/>
              <a:gd name="T32" fmla="*/ 3051 w 5695"/>
              <a:gd name="T33" fmla="*/ 0 h 3645"/>
              <a:gd name="T34" fmla="*/ 4569 w 5695"/>
              <a:gd name="T35" fmla="*/ 0 h 3645"/>
              <a:gd name="T36" fmla="*/ 3810 w 5695"/>
              <a:gd name="T37" fmla="*/ 758 h 3645"/>
              <a:gd name="T38" fmla="*/ 3051 w 5695"/>
              <a:gd name="T39" fmla="*/ 0 h 3645"/>
              <a:gd name="T40" fmla="*/ 4650 w 5695"/>
              <a:gd name="T41" fmla="*/ 0 h 3645"/>
              <a:gd name="T42" fmla="*/ 4897 w 5695"/>
              <a:gd name="T43" fmla="*/ 0 h 3645"/>
              <a:gd name="T44" fmla="*/ 5695 w 5695"/>
              <a:gd name="T45" fmla="*/ 798 h 3645"/>
              <a:gd name="T46" fmla="*/ 4773 w 5695"/>
              <a:gd name="T47" fmla="*/ 1721 h 3645"/>
              <a:gd name="T48" fmla="*/ 3850 w 5695"/>
              <a:gd name="T49" fmla="*/ 799 h 3645"/>
              <a:gd name="T50" fmla="*/ 4650 w 5695"/>
              <a:gd name="T51" fmla="*/ 0 h 3645"/>
              <a:gd name="T52" fmla="*/ 2888 w 5695"/>
              <a:gd name="T53" fmla="*/ 1761 h 3645"/>
              <a:gd name="T54" fmla="*/ 3810 w 5695"/>
              <a:gd name="T55" fmla="*/ 2683 h 3645"/>
              <a:gd name="T56" fmla="*/ 4732 w 5695"/>
              <a:gd name="T57" fmla="*/ 1761 h 3645"/>
              <a:gd name="T58" fmla="*/ 3810 w 5695"/>
              <a:gd name="T59" fmla="*/ 839 h 3645"/>
              <a:gd name="T60" fmla="*/ 2888 w 5695"/>
              <a:gd name="T61" fmla="*/ 1761 h 3645"/>
              <a:gd name="T62" fmla="*/ 1926 w 5695"/>
              <a:gd name="T63" fmla="*/ 2723 h 3645"/>
              <a:gd name="T64" fmla="*/ 2848 w 5695"/>
              <a:gd name="T65" fmla="*/ 3645 h 3645"/>
              <a:gd name="T66" fmla="*/ 3770 w 5695"/>
              <a:gd name="T67" fmla="*/ 2723 h 3645"/>
              <a:gd name="T68" fmla="*/ 2848 w 5695"/>
              <a:gd name="T69" fmla="*/ 1801 h 3645"/>
              <a:gd name="T70" fmla="*/ 1926 w 5695"/>
              <a:gd name="T71" fmla="*/ 2723 h 3645"/>
              <a:gd name="T72" fmla="*/ 963 w 5695"/>
              <a:gd name="T73" fmla="*/ 1761 h 3645"/>
              <a:gd name="T74" fmla="*/ 1886 w 5695"/>
              <a:gd name="T75" fmla="*/ 2683 h 3645"/>
              <a:gd name="T76" fmla="*/ 2808 w 5695"/>
              <a:gd name="T77" fmla="*/ 1761 h 3645"/>
              <a:gd name="T78" fmla="*/ 1886 w 5695"/>
              <a:gd name="T79" fmla="*/ 839 h 3645"/>
              <a:gd name="T80" fmla="*/ 963 w 5695"/>
              <a:gd name="T81" fmla="*/ 1761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695" h="3645">
                <a:moveTo>
                  <a:pt x="799" y="0"/>
                </a:moveTo>
                <a:lnTo>
                  <a:pt x="1046" y="0"/>
                </a:lnTo>
                <a:lnTo>
                  <a:pt x="1845" y="799"/>
                </a:lnTo>
                <a:lnTo>
                  <a:pt x="923" y="1721"/>
                </a:lnTo>
                <a:lnTo>
                  <a:pt x="0" y="799"/>
                </a:lnTo>
                <a:lnTo>
                  <a:pt x="799" y="0"/>
                </a:lnTo>
                <a:close/>
                <a:moveTo>
                  <a:pt x="1126" y="0"/>
                </a:moveTo>
                <a:lnTo>
                  <a:pt x="2645" y="0"/>
                </a:lnTo>
                <a:lnTo>
                  <a:pt x="1886" y="758"/>
                </a:lnTo>
                <a:lnTo>
                  <a:pt x="1126" y="0"/>
                </a:lnTo>
                <a:close/>
                <a:moveTo>
                  <a:pt x="2725" y="0"/>
                </a:moveTo>
                <a:lnTo>
                  <a:pt x="2971" y="0"/>
                </a:lnTo>
                <a:lnTo>
                  <a:pt x="3770" y="799"/>
                </a:lnTo>
                <a:lnTo>
                  <a:pt x="2848" y="1721"/>
                </a:lnTo>
                <a:lnTo>
                  <a:pt x="1926" y="799"/>
                </a:lnTo>
                <a:lnTo>
                  <a:pt x="2725" y="0"/>
                </a:lnTo>
                <a:close/>
                <a:moveTo>
                  <a:pt x="3051" y="0"/>
                </a:moveTo>
                <a:lnTo>
                  <a:pt x="4569" y="0"/>
                </a:lnTo>
                <a:lnTo>
                  <a:pt x="3810" y="758"/>
                </a:lnTo>
                <a:lnTo>
                  <a:pt x="3051" y="0"/>
                </a:lnTo>
                <a:close/>
                <a:moveTo>
                  <a:pt x="4650" y="0"/>
                </a:moveTo>
                <a:lnTo>
                  <a:pt x="4897" y="0"/>
                </a:lnTo>
                <a:lnTo>
                  <a:pt x="5695" y="798"/>
                </a:lnTo>
                <a:lnTo>
                  <a:pt x="4773" y="1721"/>
                </a:lnTo>
                <a:lnTo>
                  <a:pt x="3850" y="799"/>
                </a:lnTo>
                <a:lnTo>
                  <a:pt x="4650" y="0"/>
                </a:lnTo>
                <a:close/>
                <a:moveTo>
                  <a:pt x="2888" y="1761"/>
                </a:moveTo>
                <a:lnTo>
                  <a:pt x="3810" y="2683"/>
                </a:lnTo>
                <a:lnTo>
                  <a:pt x="4732" y="1761"/>
                </a:lnTo>
                <a:lnTo>
                  <a:pt x="3810" y="839"/>
                </a:lnTo>
                <a:lnTo>
                  <a:pt x="2888" y="1761"/>
                </a:lnTo>
                <a:close/>
                <a:moveTo>
                  <a:pt x="1926" y="2723"/>
                </a:moveTo>
                <a:lnTo>
                  <a:pt x="2848" y="3645"/>
                </a:lnTo>
                <a:lnTo>
                  <a:pt x="3770" y="2723"/>
                </a:lnTo>
                <a:lnTo>
                  <a:pt x="2848" y="1801"/>
                </a:lnTo>
                <a:lnTo>
                  <a:pt x="1926" y="2723"/>
                </a:lnTo>
                <a:close/>
                <a:moveTo>
                  <a:pt x="963" y="1761"/>
                </a:moveTo>
                <a:lnTo>
                  <a:pt x="1886" y="2683"/>
                </a:lnTo>
                <a:lnTo>
                  <a:pt x="2808" y="1761"/>
                </a:lnTo>
                <a:lnTo>
                  <a:pt x="1886" y="839"/>
                </a:lnTo>
                <a:lnTo>
                  <a:pt x="963" y="1761"/>
                </a:lnTo>
                <a:close/>
              </a:path>
            </a:pathLst>
          </a:cu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99913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 noChangeArrowheads="1"/>
          </p:cNvSpPr>
          <p:nvPr>
            <p:ph type="pic" sz="quarter" idx="10"/>
          </p:nvPr>
        </p:nvSpPr>
        <p:spPr bwMode="auto">
          <a:xfrm>
            <a:off x="1818975" y="0"/>
            <a:ext cx="6662002" cy="10288588"/>
          </a:xfrm>
          <a:custGeom>
            <a:avLst/>
            <a:gdLst>
              <a:gd name="connsiteX0" fmla="*/ 4581543 w 6662001"/>
              <a:gd name="connsiteY0" fmla="*/ 6400518 h 10288580"/>
              <a:gd name="connsiteX1" fmla="*/ 6662001 w 6662001"/>
              <a:gd name="connsiteY1" fmla="*/ 6400518 h 10288580"/>
              <a:gd name="connsiteX2" fmla="*/ 6662001 w 6662001"/>
              <a:gd name="connsiteY2" fmla="*/ 8469603 h 10288580"/>
              <a:gd name="connsiteX3" fmla="*/ 4581543 w 6662001"/>
              <a:gd name="connsiteY3" fmla="*/ 8469603 h 10288580"/>
              <a:gd name="connsiteX4" fmla="*/ 2296458 w 6662001"/>
              <a:gd name="connsiteY4" fmla="*/ 6400518 h 10288580"/>
              <a:gd name="connsiteX5" fmla="*/ 4365543 w 6662001"/>
              <a:gd name="connsiteY5" fmla="*/ 6400518 h 10288580"/>
              <a:gd name="connsiteX6" fmla="*/ 4365543 w 6662001"/>
              <a:gd name="connsiteY6" fmla="*/ 8469603 h 10288580"/>
              <a:gd name="connsiteX7" fmla="*/ 2296458 w 6662001"/>
              <a:gd name="connsiteY7" fmla="*/ 8469603 h 10288580"/>
              <a:gd name="connsiteX8" fmla="*/ 0 w 6662001"/>
              <a:gd name="connsiteY8" fmla="*/ 6400518 h 10288580"/>
              <a:gd name="connsiteX9" fmla="*/ 2069085 w 6662001"/>
              <a:gd name="connsiteY9" fmla="*/ 6400518 h 10288580"/>
              <a:gd name="connsiteX10" fmla="*/ 2069085 w 6662001"/>
              <a:gd name="connsiteY10" fmla="*/ 10288580 h 10288580"/>
              <a:gd name="connsiteX11" fmla="*/ 0 w 6662001"/>
              <a:gd name="connsiteY11" fmla="*/ 10288580 h 10288580"/>
              <a:gd name="connsiteX12" fmla="*/ 4581543 w 6662001"/>
              <a:gd name="connsiteY12" fmla="*/ 4115434 h 10288580"/>
              <a:gd name="connsiteX13" fmla="*/ 6662001 w 6662001"/>
              <a:gd name="connsiteY13" fmla="*/ 4115434 h 10288580"/>
              <a:gd name="connsiteX14" fmla="*/ 6662001 w 6662001"/>
              <a:gd name="connsiteY14" fmla="*/ 6184518 h 10288580"/>
              <a:gd name="connsiteX15" fmla="*/ 4581543 w 6662001"/>
              <a:gd name="connsiteY15" fmla="*/ 6184518 h 10288580"/>
              <a:gd name="connsiteX16" fmla="*/ 0 w 6662001"/>
              <a:gd name="connsiteY16" fmla="*/ 4115434 h 10288580"/>
              <a:gd name="connsiteX17" fmla="*/ 2069085 w 6662001"/>
              <a:gd name="connsiteY17" fmla="*/ 4115434 h 10288580"/>
              <a:gd name="connsiteX18" fmla="*/ 2069085 w 6662001"/>
              <a:gd name="connsiteY18" fmla="*/ 6184518 h 10288580"/>
              <a:gd name="connsiteX19" fmla="*/ 0 w 6662001"/>
              <a:gd name="connsiteY19" fmla="*/ 6184518 h 10288580"/>
              <a:gd name="connsiteX20" fmla="*/ 2296458 w 6662001"/>
              <a:gd name="connsiteY20" fmla="*/ 4115434 h 10288580"/>
              <a:gd name="connsiteX21" fmla="*/ 4365543 w 6662001"/>
              <a:gd name="connsiteY21" fmla="*/ 4115434 h 10288580"/>
              <a:gd name="connsiteX22" fmla="*/ 4365543 w 6662001"/>
              <a:gd name="connsiteY22" fmla="*/ 6184518 h 10288580"/>
              <a:gd name="connsiteX23" fmla="*/ 2296458 w 6662001"/>
              <a:gd name="connsiteY23" fmla="*/ 6184518 h 10288580"/>
              <a:gd name="connsiteX24" fmla="*/ 0 w 6662001"/>
              <a:gd name="connsiteY24" fmla="*/ 1818976 h 10288580"/>
              <a:gd name="connsiteX25" fmla="*/ 2069085 w 6662001"/>
              <a:gd name="connsiteY25" fmla="*/ 1818976 h 10288580"/>
              <a:gd name="connsiteX26" fmla="*/ 2069085 w 6662001"/>
              <a:gd name="connsiteY26" fmla="*/ 3899434 h 10288580"/>
              <a:gd name="connsiteX27" fmla="*/ 0 w 6662001"/>
              <a:gd name="connsiteY27" fmla="*/ 3899434 h 10288580"/>
              <a:gd name="connsiteX28" fmla="*/ 4581543 w 6662001"/>
              <a:gd name="connsiteY28" fmla="*/ 1818975 h 10288580"/>
              <a:gd name="connsiteX29" fmla="*/ 6662001 w 6662001"/>
              <a:gd name="connsiteY29" fmla="*/ 1818975 h 10288580"/>
              <a:gd name="connsiteX30" fmla="*/ 6662001 w 6662001"/>
              <a:gd name="connsiteY30" fmla="*/ 3899433 h 10288580"/>
              <a:gd name="connsiteX31" fmla="*/ 4581543 w 6662001"/>
              <a:gd name="connsiteY31" fmla="*/ 3899433 h 10288580"/>
              <a:gd name="connsiteX32" fmla="*/ 2296458 w 6662001"/>
              <a:gd name="connsiteY32" fmla="*/ 0 h 10288580"/>
              <a:gd name="connsiteX33" fmla="*/ 4365543 w 6662001"/>
              <a:gd name="connsiteY33" fmla="*/ 0 h 10288580"/>
              <a:gd name="connsiteX34" fmla="*/ 4365543 w 6662001"/>
              <a:gd name="connsiteY34" fmla="*/ 3899434 h 10288580"/>
              <a:gd name="connsiteX35" fmla="*/ 2296458 w 6662001"/>
              <a:gd name="connsiteY35" fmla="*/ 3899434 h 10288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662001" h="10288580">
                <a:moveTo>
                  <a:pt x="4581543" y="6400518"/>
                </a:moveTo>
                <a:lnTo>
                  <a:pt x="6662001" y="6400518"/>
                </a:lnTo>
                <a:lnTo>
                  <a:pt x="6662001" y="8469603"/>
                </a:lnTo>
                <a:lnTo>
                  <a:pt x="4581543" y="8469603"/>
                </a:lnTo>
                <a:close/>
                <a:moveTo>
                  <a:pt x="2296458" y="6400518"/>
                </a:moveTo>
                <a:lnTo>
                  <a:pt x="4365543" y="6400518"/>
                </a:lnTo>
                <a:lnTo>
                  <a:pt x="4365543" y="8469603"/>
                </a:lnTo>
                <a:lnTo>
                  <a:pt x="2296458" y="8469603"/>
                </a:lnTo>
                <a:close/>
                <a:moveTo>
                  <a:pt x="0" y="6400518"/>
                </a:moveTo>
                <a:lnTo>
                  <a:pt x="2069085" y="6400518"/>
                </a:lnTo>
                <a:lnTo>
                  <a:pt x="2069085" y="10288580"/>
                </a:lnTo>
                <a:lnTo>
                  <a:pt x="0" y="10288580"/>
                </a:lnTo>
                <a:close/>
                <a:moveTo>
                  <a:pt x="4581543" y="4115434"/>
                </a:moveTo>
                <a:lnTo>
                  <a:pt x="6662001" y="4115434"/>
                </a:lnTo>
                <a:lnTo>
                  <a:pt x="6662001" y="6184518"/>
                </a:lnTo>
                <a:lnTo>
                  <a:pt x="4581543" y="6184518"/>
                </a:lnTo>
                <a:close/>
                <a:moveTo>
                  <a:pt x="0" y="4115434"/>
                </a:moveTo>
                <a:lnTo>
                  <a:pt x="2069085" y="4115434"/>
                </a:lnTo>
                <a:lnTo>
                  <a:pt x="2069085" y="6184518"/>
                </a:lnTo>
                <a:lnTo>
                  <a:pt x="0" y="6184518"/>
                </a:lnTo>
                <a:close/>
                <a:moveTo>
                  <a:pt x="2296458" y="4115434"/>
                </a:moveTo>
                <a:lnTo>
                  <a:pt x="4365543" y="4115434"/>
                </a:lnTo>
                <a:lnTo>
                  <a:pt x="4365543" y="6184518"/>
                </a:lnTo>
                <a:lnTo>
                  <a:pt x="2296458" y="6184518"/>
                </a:lnTo>
                <a:close/>
                <a:moveTo>
                  <a:pt x="0" y="1818976"/>
                </a:moveTo>
                <a:lnTo>
                  <a:pt x="2069085" y="1818976"/>
                </a:lnTo>
                <a:lnTo>
                  <a:pt x="2069085" y="3899434"/>
                </a:lnTo>
                <a:lnTo>
                  <a:pt x="0" y="3899434"/>
                </a:lnTo>
                <a:close/>
                <a:moveTo>
                  <a:pt x="4581543" y="1818975"/>
                </a:moveTo>
                <a:lnTo>
                  <a:pt x="6662001" y="1818975"/>
                </a:lnTo>
                <a:lnTo>
                  <a:pt x="6662001" y="3899433"/>
                </a:lnTo>
                <a:lnTo>
                  <a:pt x="4581543" y="3899433"/>
                </a:lnTo>
                <a:close/>
                <a:moveTo>
                  <a:pt x="2296458" y="0"/>
                </a:moveTo>
                <a:lnTo>
                  <a:pt x="4365543" y="0"/>
                </a:lnTo>
                <a:lnTo>
                  <a:pt x="4365543" y="3899434"/>
                </a:lnTo>
                <a:lnTo>
                  <a:pt x="2296458" y="3899434"/>
                </a:lnTo>
                <a:close/>
              </a:path>
            </a:pathLst>
          </a:cu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90154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2"/>
          <p:cNvSpPr>
            <a:spLocks noGrp="1" noChangeArrowheads="1"/>
          </p:cNvSpPr>
          <p:nvPr>
            <p:ph type="pic" sz="quarter" idx="10"/>
          </p:nvPr>
        </p:nvSpPr>
        <p:spPr bwMode="auto">
          <a:xfrm>
            <a:off x="1237024" y="1307392"/>
            <a:ext cx="7696540" cy="7673803"/>
          </a:xfrm>
          <a:custGeom>
            <a:avLst/>
            <a:gdLst>
              <a:gd name="connsiteX0" fmla="*/ 6696103 w 7696540"/>
              <a:gd name="connsiteY0" fmla="*/ 6673365 h 7673802"/>
              <a:gd name="connsiteX1" fmla="*/ 7696540 w 7696540"/>
              <a:gd name="connsiteY1" fmla="*/ 6673365 h 7673802"/>
              <a:gd name="connsiteX2" fmla="*/ 7696540 w 7696540"/>
              <a:gd name="connsiteY2" fmla="*/ 7673802 h 7673802"/>
              <a:gd name="connsiteX3" fmla="*/ 6696103 w 7696540"/>
              <a:gd name="connsiteY3" fmla="*/ 7673802 h 7673802"/>
              <a:gd name="connsiteX4" fmla="*/ 5581980 w 7696540"/>
              <a:gd name="connsiteY4" fmla="*/ 6673365 h 7673802"/>
              <a:gd name="connsiteX5" fmla="*/ 6582417 w 7696540"/>
              <a:gd name="connsiteY5" fmla="*/ 6673365 h 7673802"/>
              <a:gd name="connsiteX6" fmla="*/ 6582417 w 7696540"/>
              <a:gd name="connsiteY6" fmla="*/ 7673802 h 7673802"/>
              <a:gd name="connsiteX7" fmla="*/ 5581980 w 7696540"/>
              <a:gd name="connsiteY7" fmla="*/ 7673802 h 7673802"/>
              <a:gd name="connsiteX8" fmla="*/ 4467857 w 7696540"/>
              <a:gd name="connsiteY8" fmla="*/ 6673365 h 7673802"/>
              <a:gd name="connsiteX9" fmla="*/ 5456929 w 7696540"/>
              <a:gd name="connsiteY9" fmla="*/ 6673365 h 7673802"/>
              <a:gd name="connsiteX10" fmla="*/ 5456929 w 7696540"/>
              <a:gd name="connsiteY10" fmla="*/ 7673802 h 7673802"/>
              <a:gd name="connsiteX11" fmla="*/ 4467857 w 7696540"/>
              <a:gd name="connsiteY11" fmla="*/ 7673802 h 7673802"/>
              <a:gd name="connsiteX12" fmla="*/ 2228246 w 7696540"/>
              <a:gd name="connsiteY12" fmla="*/ 6673365 h 7673802"/>
              <a:gd name="connsiteX13" fmla="*/ 3228683 w 7696540"/>
              <a:gd name="connsiteY13" fmla="*/ 6673365 h 7673802"/>
              <a:gd name="connsiteX14" fmla="*/ 3228683 w 7696540"/>
              <a:gd name="connsiteY14" fmla="*/ 7673802 h 7673802"/>
              <a:gd name="connsiteX15" fmla="*/ 2228246 w 7696540"/>
              <a:gd name="connsiteY15" fmla="*/ 7673802 h 7673802"/>
              <a:gd name="connsiteX16" fmla="*/ 1114123 w 7696540"/>
              <a:gd name="connsiteY16" fmla="*/ 6673365 h 7673802"/>
              <a:gd name="connsiteX17" fmla="*/ 2114560 w 7696540"/>
              <a:gd name="connsiteY17" fmla="*/ 6673365 h 7673802"/>
              <a:gd name="connsiteX18" fmla="*/ 2114560 w 7696540"/>
              <a:gd name="connsiteY18" fmla="*/ 7673802 h 7673802"/>
              <a:gd name="connsiteX19" fmla="*/ 1114123 w 7696540"/>
              <a:gd name="connsiteY19" fmla="*/ 7673802 h 7673802"/>
              <a:gd name="connsiteX20" fmla="*/ 6696103 w 7696540"/>
              <a:gd name="connsiteY20" fmla="*/ 5570615 h 7673802"/>
              <a:gd name="connsiteX21" fmla="*/ 7696540 w 7696540"/>
              <a:gd name="connsiteY21" fmla="*/ 5570615 h 7673802"/>
              <a:gd name="connsiteX22" fmla="*/ 7696540 w 7696540"/>
              <a:gd name="connsiteY22" fmla="*/ 6559687 h 7673802"/>
              <a:gd name="connsiteX23" fmla="*/ 6696103 w 7696540"/>
              <a:gd name="connsiteY23" fmla="*/ 6559687 h 7673802"/>
              <a:gd name="connsiteX24" fmla="*/ 4467857 w 7696540"/>
              <a:gd name="connsiteY24" fmla="*/ 5570615 h 7673802"/>
              <a:gd name="connsiteX25" fmla="*/ 5456929 w 7696540"/>
              <a:gd name="connsiteY25" fmla="*/ 5570615 h 7673802"/>
              <a:gd name="connsiteX26" fmla="*/ 5456929 w 7696540"/>
              <a:gd name="connsiteY26" fmla="*/ 6559687 h 7673802"/>
              <a:gd name="connsiteX27" fmla="*/ 4467857 w 7696540"/>
              <a:gd name="connsiteY27" fmla="*/ 6559687 h 7673802"/>
              <a:gd name="connsiteX28" fmla="*/ 3342369 w 7696540"/>
              <a:gd name="connsiteY28" fmla="*/ 5570615 h 7673802"/>
              <a:gd name="connsiteX29" fmla="*/ 4342806 w 7696540"/>
              <a:gd name="connsiteY29" fmla="*/ 5570615 h 7673802"/>
              <a:gd name="connsiteX30" fmla="*/ 4342806 w 7696540"/>
              <a:gd name="connsiteY30" fmla="*/ 6559687 h 7673802"/>
              <a:gd name="connsiteX31" fmla="*/ 3342369 w 7696540"/>
              <a:gd name="connsiteY31" fmla="*/ 6559687 h 7673802"/>
              <a:gd name="connsiteX32" fmla="*/ 2228246 w 7696540"/>
              <a:gd name="connsiteY32" fmla="*/ 5570615 h 7673802"/>
              <a:gd name="connsiteX33" fmla="*/ 3228683 w 7696540"/>
              <a:gd name="connsiteY33" fmla="*/ 5570615 h 7673802"/>
              <a:gd name="connsiteX34" fmla="*/ 3228683 w 7696540"/>
              <a:gd name="connsiteY34" fmla="*/ 6559687 h 7673802"/>
              <a:gd name="connsiteX35" fmla="*/ 2228246 w 7696540"/>
              <a:gd name="connsiteY35" fmla="*/ 6559687 h 7673802"/>
              <a:gd name="connsiteX36" fmla="*/ 1114123 w 7696540"/>
              <a:gd name="connsiteY36" fmla="*/ 5570615 h 7673802"/>
              <a:gd name="connsiteX37" fmla="*/ 2114560 w 7696540"/>
              <a:gd name="connsiteY37" fmla="*/ 5570615 h 7673802"/>
              <a:gd name="connsiteX38" fmla="*/ 2114560 w 7696540"/>
              <a:gd name="connsiteY38" fmla="*/ 6559687 h 7673802"/>
              <a:gd name="connsiteX39" fmla="*/ 1114123 w 7696540"/>
              <a:gd name="connsiteY39" fmla="*/ 6559687 h 7673802"/>
              <a:gd name="connsiteX40" fmla="*/ 0 w 7696540"/>
              <a:gd name="connsiteY40" fmla="*/ 5570615 h 7673802"/>
              <a:gd name="connsiteX41" fmla="*/ 989072 w 7696540"/>
              <a:gd name="connsiteY41" fmla="*/ 5570615 h 7673802"/>
              <a:gd name="connsiteX42" fmla="*/ 989072 w 7696540"/>
              <a:gd name="connsiteY42" fmla="*/ 6559687 h 7673802"/>
              <a:gd name="connsiteX43" fmla="*/ 0 w 7696540"/>
              <a:gd name="connsiteY43" fmla="*/ 6559687 h 7673802"/>
              <a:gd name="connsiteX44" fmla="*/ 6696103 w 7696540"/>
              <a:gd name="connsiteY44" fmla="*/ 4456492 h 7673802"/>
              <a:gd name="connsiteX45" fmla="*/ 7696540 w 7696540"/>
              <a:gd name="connsiteY45" fmla="*/ 4456492 h 7673802"/>
              <a:gd name="connsiteX46" fmla="*/ 7696540 w 7696540"/>
              <a:gd name="connsiteY46" fmla="*/ 5445564 h 7673802"/>
              <a:gd name="connsiteX47" fmla="*/ 6696103 w 7696540"/>
              <a:gd name="connsiteY47" fmla="*/ 5445564 h 7673802"/>
              <a:gd name="connsiteX48" fmla="*/ 5581980 w 7696540"/>
              <a:gd name="connsiteY48" fmla="*/ 4456492 h 7673802"/>
              <a:gd name="connsiteX49" fmla="*/ 6582417 w 7696540"/>
              <a:gd name="connsiteY49" fmla="*/ 4456492 h 7673802"/>
              <a:gd name="connsiteX50" fmla="*/ 6582417 w 7696540"/>
              <a:gd name="connsiteY50" fmla="*/ 5445564 h 7673802"/>
              <a:gd name="connsiteX51" fmla="*/ 5581980 w 7696540"/>
              <a:gd name="connsiteY51" fmla="*/ 5445564 h 7673802"/>
              <a:gd name="connsiteX52" fmla="*/ 4467857 w 7696540"/>
              <a:gd name="connsiteY52" fmla="*/ 4456492 h 7673802"/>
              <a:gd name="connsiteX53" fmla="*/ 5456929 w 7696540"/>
              <a:gd name="connsiteY53" fmla="*/ 4456492 h 7673802"/>
              <a:gd name="connsiteX54" fmla="*/ 5456929 w 7696540"/>
              <a:gd name="connsiteY54" fmla="*/ 5445564 h 7673802"/>
              <a:gd name="connsiteX55" fmla="*/ 4467857 w 7696540"/>
              <a:gd name="connsiteY55" fmla="*/ 5445564 h 7673802"/>
              <a:gd name="connsiteX56" fmla="*/ 3342369 w 7696540"/>
              <a:gd name="connsiteY56" fmla="*/ 4456492 h 7673802"/>
              <a:gd name="connsiteX57" fmla="*/ 4342806 w 7696540"/>
              <a:gd name="connsiteY57" fmla="*/ 4456492 h 7673802"/>
              <a:gd name="connsiteX58" fmla="*/ 4342806 w 7696540"/>
              <a:gd name="connsiteY58" fmla="*/ 5445564 h 7673802"/>
              <a:gd name="connsiteX59" fmla="*/ 3342369 w 7696540"/>
              <a:gd name="connsiteY59" fmla="*/ 5445564 h 7673802"/>
              <a:gd name="connsiteX60" fmla="*/ 1114124 w 7696540"/>
              <a:gd name="connsiteY60" fmla="*/ 4456492 h 7673802"/>
              <a:gd name="connsiteX61" fmla="*/ 2114561 w 7696540"/>
              <a:gd name="connsiteY61" fmla="*/ 4456492 h 7673802"/>
              <a:gd name="connsiteX62" fmla="*/ 2114561 w 7696540"/>
              <a:gd name="connsiteY62" fmla="*/ 5445564 h 7673802"/>
              <a:gd name="connsiteX63" fmla="*/ 1114124 w 7696540"/>
              <a:gd name="connsiteY63" fmla="*/ 5445564 h 7673802"/>
              <a:gd name="connsiteX64" fmla="*/ 6696103 w 7696540"/>
              <a:gd name="connsiteY64" fmla="*/ 3342369 h 7673802"/>
              <a:gd name="connsiteX65" fmla="*/ 7696540 w 7696540"/>
              <a:gd name="connsiteY65" fmla="*/ 3342369 h 7673802"/>
              <a:gd name="connsiteX66" fmla="*/ 7696540 w 7696540"/>
              <a:gd name="connsiteY66" fmla="*/ 4331441 h 7673802"/>
              <a:gd name="connsiteX67" fmla="*/ 6696103 w 7696540"/>
              <a:gd name="connsiteY67" fmla="*/ 4331441 h 7673802"/>
              <a:gd name="connsiteX68" fmla="*/ 5581980 w 7696540"/>
              <a:gd name="connsiteY68" fmla="*/ 3342369 h 7673802"/>
              <a:gd name="connsiteX69" fmla="*/ 6582417 w 7696540"/>
              <a:gd name="connsiteY69" fmla="*/ 3342369 h 7673802"/>
              <a:gd name="connsiteX70" fmla="*/ 6582417 w 7696540"/>
              <a:gd name="connsiteY70" fmla="*/ 4331441 h 7673802"/>
              <a:gd name="connsiteX71" fmla="*/ 5581980 w 7696540"/>
              <a:gd name="connsiteY71" fmla="*/ 4331441 h 7673802"/>
              <a:gd name="connsiteX72" fmla="*/ 3342369 w 7696540"/>
              <a:gd name="connsiteY72" fmla="*/ 3342369 h 7673802"/>
              <a:gd name="connsiteX73" fmla="*/ 4342806 w 7696540"/>
              <a:gd name="connsiteY73" fmla="*/ 3342369 h 7673802"/>
              <a:gd name="connsiteX74" fmla="*/ 4342806 w 7696540"/>
              <a:gd name="connsiteY74" fmla="*/ 4331441 h 7673802"/>
              <a:gd name="connsiteX75" fmla="*/ 3342369 w 7696540"/>
              <a:gd name="connsiteY75" fmla="*/ 4331441 h 7673802"/>
              <a:gd name="connsiteX76" fmla="*/ 2228246 w 7696540"/>
              <a:gd name="connsiteY76" fmla="*/ 3342369 h 7673802"/>
              <a:gd name="connsiteX77" fmla="*/ 3228683 w 7696540"/>
              <a:gd name="connsiteY77" fmla="*/ 3342369 h 7673802"/>
              <a:gd name="connsiteX78" fmla="*/ 3228683 w 7696540"/>
              <a:gd name="connsiteY78" fmla="*/ 4331441 h 7673802"/>
              <a:gd name="connsiteX79" fmla="*/ 2228246 w 7696540"/>
              <a:gd name="connsiteY79" fmla="*/ 4331441 h 7673802"/>
              <a:gd name="connsiteX80" fmla="*/ 1 w 7696540"/>
              <a:gd name="connsiteY80" fmla="*/ 3342369 h 7673802"/>
              <a:gd name="connsiteX81" fmla="*/ 989072 w 7696540"/>
              <a:gd name="connsiteY81" fmla="*/ 3342369 h 7673802"/>
              <a:gd name="connsiteX82" fmla="*/ 989072 w 7696540"/>
              <a:gd name="connsiteY82" fmla="*/ 4331441 h 7673802"/>
              <a:gd name="connsiteX83" fmla="*/ 1 w 7696540"/>
              <a:gd name="connsiteY83" fmla="*/ 4331441 h 7673802"/>
              <a:gd name="connsiteX84" fmla="*/ 6696103 w 7696540"/>
              <a:gd name="connsiteY84" fmla="*/ 2228246 h 7673802"/>
              <a:gd name="connsiteX85" fmla="*/ 7696540 w 7696540"/>
              <a:gd name="connsiteY85" fmla="*/ 2228246 h 7673802"/>
              <a:gd name="connsiteX86" fmla="*/ 7696540 w 7696540"/>
              <a:gd name="connsiteY86" fmla="*/ 3217318 h 7673802"/>
              <a:gd name="connsiteX87" fmla="*/ 6696103 w 7696540"/>
              <a:gd name="connsiteY87" fmla="*/ 3217318 h 7673802"/>
              <a:gd name="connsiteX88" fmla="*/ 5581980 w 7696540"/>
              <a:gd name="connsiteY88" fmla="*/ 2228246 h 7673802"/>
              <a:gd name="connsiteX89" fmla="*/ 6582417 w 7696540"/>
              <a:gd name="connsiteY89" fmla="*/ 2228246 h 7673802"/>
              <a:gd name="connsiteX90" fmla="*/ 6582417 w 7696540"/>
              <a:gd name="connsiteY90" fmla="*/ 3217318 h 7673802"/>
              <a:gd name="connsiteX91" fmla="*/ 5581980 w 7696540"/>
              <a:gd name="connsiteY91" fmla="*/ 3217318 h 7673802"/>
              <a:gd name="connsiteX92" fmla="*/ 4467857 w 7696540"/>
              <a:gd name="connsiteY92" fmla="*/ 2228246 h 7673802"/>
              <a:gd name="connsiteX93" fmla="*/ 5456929 w 7696540"/>
              <a:gd name="connsiteY93" fmla="*/ 2228246 h 7673802"/>
              <a:gd name="connsiteX94" fmla="*/ 5456929 w 7696540"/>
              <a:gd name="connsiteY94" fmla="*/ 3217318 h 7673802"/>
              <a:gd name="connsiteX95" fmla="*/ 4467857 w 7696540"/>
              <a:gd name="connsiteY95" fmla="*/ 3217318 h 7673802"/>
              <a:gd name="connsiteX96" fmla="*/ 3342369 w 7696540"/>
              <a:gd name="connsiteY96" fmla="*/ 2228246 h 7673802"/>
              <a:gd name="connsiteX97" fmla="*/ 4342806 w 7696540"/>
              <a:gd name="connsiteY97" fmla="*/ 2228246 h 7673802"/>
              <a:gd name="connsiteX98" fmla="*/ 4342806 w 7696540"/>
              <a:gd name="connsiteY98" fmla="*/ 3217318 h 7673802"/>
              <a:gd name="connsiteX99" fmla="*/ 3342369 w 7696540"/>
              <a:gd name="connsiteY99" fmla="*/ 3217318 h 7673802"/>
              <a:gd name="connsiteX100" fmla="*/ 2228249 w 7696540"/>
              <a:gd name="connsiteY100" fmla="*/ 2228246 h 7673802"/>
              <a:gd name="connsiteX101" fmla="*/ 3228683 w 7696540"/>
              <a:gd name="connsiteY101" fmla="*/ 2228246 h 7673802"/>
              <a:gd name="connsiteX102" fmla="*/ 3228683 w 7696540"/>
              <a:gd name="connsiteY102" fmla="*/ 3217318 h 7673802"/>
              <a:gd name="connsiteX103" fmla="*/ 2228249 w 7696540"/>
              <a:gd name="connsiteY103" fmla="*/ 3217318 h 7673802"/>
              <a:gd name="connsiteX104" fmla="*/ 1114124 w 7696540"/>
              <a:gd name="connsiteY104" fmla="*/ 2228246 h 7673802"/>
              <a:gd name="connsiteX105" fmla="*/ 2114561 w 7696540"/>
              <a:gd name="connsiteY105" fmla="*/ 2228246 h 7673802"/>
              <a:gd name="connsiteX106" fmla="*/ 2114561 w 7696540"/>
              <a:gd name="connsiteY106" fmla="*/ 3217318 h 7673802"/>
              <a:gd name="connsiteX107" fmla="*/ 1114124 w 7696540"/>
              <a:gd name="connsiteY107" fmla="*/ 3217318 h 7673802"/>
              <a:gd name="connsiteX108" fmla="*/ 2 w 7696540"/>
              <a:gd name="connsiteY108" fmla="*/ 2228246 h 7673802"/>
              <a:gd name="connsiteX109" fmla="*/ 989074 w 7696540"/>
              <a:gd name="connsiteY109" fmla="*/ 2228246 h 7673802"/>
              <a:gd name="connsiteX110" fmla="*/ 989074 w 7696540"/>
              <a:gd name="connsiteY110" fmla="*/ 3217318 h 7673802"/>
              <a:gd name="connsiteX111" fmla="*/ 2 w 7696540"/>
              <a:gd name="connsiteY111" fmla="*/ 3217318 h 7673802"/>
              <a:gd name="connsiteX112" fmla="*/ 6696103 w 7696540"/>
              <a:gd name="connsiteY112" fmla="*/ 1114124 h 7673802"/>
              <a:gd name="connsiteX113" fmla="*/ 7696540 w 7696540"/>
              <a:gd name="connsiteY113" fmla="*/ 1114124 h 7673802"/>
              <a:gd name="connsiteX114" fmla="*/ 7696540 w 7696540"/>
              <a:gd name="connsiteY114" fmla="*/ 2103196 h 7673802"/>
              <a:gd name="connsiteX115" fmla="*/ 6696103 w 7696540"/>
              <a:gd name="connsiteY115" fmla="*/ 2103196 h 7673802"/>
              <a:gd name="connsiteX116" fmla="*/ 5581980 w 7696540"/>
              <a:gd name="connsiteY116" fmla="*/ 1114124 h 7673802"/>
              <a:gd name="connsiteX117" fmla="*/ 6582417 w 7696540"/>
              <a:gd name="connsiteY117" fmla="*/ 1114124 h 7673802"/>
              <a:gd name="connsiteX118" fmla="*/ 6582417 w 7696540"/>
              <a:gd name="connsiteY118" fmla="*/ 2103196 h 7673802"/>
              <a:gd name="connsiteX119" fmla="*/ 5581980 w 7696540"/>
              <a:gd name="connsiteY119" fmla="*/ 2103196 h 7673802"/>
              <a:gd name="connsiteX120" fmla="*/ 3342369 w 7696540"/>
              <a:gd name="connsiteY120" fmla="*/ 1114124 h 7673802"/>
              <a:gd name="connsiteX121" fmla="*/ 4342806 w 7696540"/>
              <a:gd name="connsiteY121" fmla="*/ 1114124 h 7673802"/>
              <a:gd name="connsiteX122" fmla="*/ 4342806 w 7696540"/>
              <a:gd name="connsiteY122" fmla="*/ 2103196 h 7673802"/>
              <a:gd name="connsiteX123" fmla="*/ 3342369 w 7696540"/>
              <a:gd name="connsiteY123" fmla="*/ 2103196 h 7673802"/>
              <a:gd name="connsiteX124" fmla="*/ 1114125 w 7696540"/>
              <a:gd name="connsiteY124" fmla="*/ 1114124 h 7673802"/>
              <a:gd name="connsiteX125" fmla="*/ 2114562 w 7696540"/>
              <a:gd name="connsiteY125" fmla="*/ 1114124 h 7673802"/>
              <a:gd name="connsiteX126" fmla="*/ 2114562 w 7696540"/>
              <a:gd name="connsiteY126" fmla="*/ 2103196 h 7673802"/>
              <a:gd name="connsiteX127" fmla="*/ 1114125 w 7696540"/>
              <a:gd name="connsiteY127" fmla="*/ 2103196 h 7673802"/>
              <a:gd name="connsiteX128" fmla="*/ 2228246 w 7696540"/>
              <a:gd name="connsiteY128" fmla="*/ 1114123 h 7673802"/>
              <a:gd name="connsiteX129" fmla="*/ 3228683 w 7696540"/>
              <a:gd name="connsiteY129" fmla="*/ 1114123 h 7673802"/>
              <a:gd name="connsiteX130" fmla="*/ 3228683 w 7696540"/>
              <a:gd name="connsiteY130" fmla="*/ 2103196 h 7673802"/>
              <a:gd name="connsiteX131" fmla="*/ 2228246 w 7696540"/>
              <a:gd name="connsiteY131" fmla="*/ 2103196 h 7673802"/>
              <a:gd name="connsiteX132" fmla="*/ 5581980 w 7696540"/>
              <a:gd name="connsiteY132" fmla="*/ 1 h 7673802"/>
              <a:gd name="connsiteX133" fmla="*/ 6582417 w 7696540"/>
              <a:gd name="connsiteY133" fmla="*/ 1 h 7673802"/>
              <a:gd name="connsiteX134" fmla="*/ 6582417 w 7696540"/>
              <a:gd name="connsiteY134" fmla="*/ 989073 h 7673802"/>
              <a:gd name="connsiteX135" fmla="*/ 5581980 w 7696540"/>
              <a:gd name="connsiteY135" fmla="*/ 989073 h 7673802"/>
              <a:gd name="connsiteX136" fmla="*/ 4467857 w 7696540"/>
              <a:gd name="connsiteY136" fmla="*/ 1 h 7673802"/>
              <a:gd name="connsiteX137" fmla="*/ 5456929 w 7696540"/>
              <a:gd name="connsiteY137" fmla="*/ 1 h 7673802"/>
              <a:gd name="connsiteX138" fmla="*/ 5456929 w 7696540"/>
              <a:gd name="connsiteY138" fmla="*/ 989073 h 7673802"/>
              <a:gd name="connsiteX139" fmla="*/ 4467857 w 7696540"/>
              <a:gd name="connsiteY139" fmla="*/ 989073 h 7673802"/>
              <a:gd name="connsiteX140" fmla="*/ 3342369 w 7696540"/>
              <a:gd name="connsiteY140" fmla="*/ 1 h 7673802"/>
              <a:gd name="connsiteX141" fmla="*/ 4342806 w 7696540"/>
              <a:gd name="connsiteY141" fmla="*/ 1 h 7673802"/>
              <a:gd name="connsiteX142" fmla="*/ 4342806 w 7696540"/>
              <a:gd name="connsiteY142" fmla="*/ 989073 h 7673802"/>
              <a:gd name="connsiteX143" fmla="*/ 3342369 w 7696540"/>
              <a:gd name="connsiteY143" fmla="*/ 989073 h 7673802"/>
              <a:gd name="connsiteX144" fmla="*/ 2228246 w 7696540"/>
              <a:gd name="connsiteY144" fmla="*/ 0 h 7673802"/>
              <a:gd name="connsiteX145" fmla="*/ 3228683 w 7696540"/>
              <a:gd name="connsiteY145" fmla="*/ 0 h 7673802"/>
              <a:gd name="connsiteX146" fmla="*/ 3228683 w 7696540"/>
              <a:gd name="connsiteY146" fmla="*/ 989072 h 7673802"/>
              <a:gd name="connsiteX147" fmla="*/ 2228246 w 7696540"/>
              <a:gd name="connsiteY147" fmla="*/ 989072 h 767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7696540" h="7673802">
                <a:moveTo>
                  <a:pt x="6696103" y="6673365"/>
                </a:moveTo>
                <a:lnTo>
                  <a:pt x="7696540" y="6673365"/>
                </a:lnTo>
                <a:lnTo>
                  <a:pt x="7696540" y="7673802"/>
                </a:lnTo>
                <a:lnTo>
                  <a:pt x="6696103" y="7673802"/>
                </a:lnTo>
                <a:close/>
                <a:moveTo>
                  <a:pt x="5581980" y="6673365"/>
                </a:moveTo>
                <a:lnTo>
                  <a:pt x="6582417" y="6673365"/>
                </a:lnTo>
                <a:lnTo>
                  <a:pt x="6582417" y="7673802"/>
                </a:lnTo>
                <a:lnTo>
                  <a:pt x="5581980" y="7673802"/>
                </a:lnTo>
                <a:close/>
                <a:moveTo>
                  <a:pt x="4467857" y="6673365"/>
                </a:moveTo>
                <a:lnTo>
                  <a:pt x="5456929" y="6673365"/>
                </a:lnTo>
                <a:lnTo>
                  <a:pt x="5456929" y="7673802"/>
                </a:lnTo>
                <a:lnTo>
                  <a:pt x="4467857" y="7673802"/>
                </a:lnTo>
                <a:close/>
                <a:moveTo>
                  <a:pt x="2228246" y="6673365"/>
                </a:moveTo>
                <a:lnTo>
                  <a:pt x="3228683" y="6673365"/>
                </a:lnTo>
                <a:lnTo>
                  <a:pt x="3228683" y="7673802"/>
                </a:lnTo>
                <a:lnTo>
                  <a:pt x="2228246" y="7673802"/>
                </a:lnTo>
                <a:close/>
                <a:moveTo>
                  <a:pt x="1114123" y="6673365"/>
                </a:moveTo>
                <a:lnTo>
                  <a:pt x="2114560" y="6673365"/>
                </a:lnTo>
                <a:lnTo>
                  <a:pt x="2114560" y="7673802"/>
                </a:lnTo>
                <a:lnTo>
                  <a:pt x="1114123" y="7673802"/>
                </a:lnTo>
                <a:close/>
                <a:moveTo>
                  <a:pt x="6696103" y="5570615"/>
                </a:moveTo>
                <a:lnTo>
                  <a:pt x="7696540" y="5570615"/>
                </a:lnTo>
                <a:lnTo>
                  <a:pt x="7696540" y="6559687"/>
                </a:lnTo>
                <a:lnTo>
                  <a:pt x="6696103" y="6559687"/>
                </a:lnTo>
                <a:close/>
                <a:moveTo>
                  <a:pt x="4467857" y="5570615"/>
                </a:moveTo>
                <a:lnTo>
                  <a:pt x="5456929" y="5570615"/>
                </a:lnTo>
                <a:lnTo>
                  <a:pt x="5456929" y="6559687"/>
                </a:lnTo>
                <a:lnTo>
                  <a:pt x="4467857" y="6559687"/>
                </a:lnTo>
                <a:close/>
                <a:moveTo>
                  <a:pt x="3342369" y="5570615"/>
                </a:moveTo>
                <a:lnTo>
                  <a:pt x="4342806" y="5570615"/>
                </a:lnTo>
                <a:lnTo>
                  <a:pt x="4342806" y="6559687"/>
                </a:lnTo>
                <a:lnTo>
                  <a:pt x="3342369" y="6559687"/>
                </a:lnTo>
                <a:close/>
                <a:moveTo>
                  <a:pt x="2228246" y="5570615"/>
                </a:moveTo>
                <a:lnTo>
                  <a:pt x="3228683" y="5570615"/>
                </a:lnTo>
                <a:lnTo>
                  <a:pt x="3228683" y="6559687"/>
                </a:lnTo>
                <a:lnTo>
                  <a:pt x="2228246" y="6559687"/>
                </a:lnTo>
                <a:close/>
                <a:moveTo>
                  <a:pt x="1114123" y="5570615"/>
                </a:moveTo>
                <a:lnTo>
                  <a:pt x="2114560" y="5570615"/>
                </a:lnTo>
                <a:lnTo>
                  <a:pt x="2114560" y="6559687"/>
                </a:lnTo>
                <a:lnTo>
                  <a:pt x="1114123" y="6559687"/>
                </a:lnTo>
                <a:close/>
                <a:moveTo>
                  <a:pt x="0" y="5570615"/>
                </a:moveTo>
                <a:lnTo>
                  <a:pt x="989072" y="5570615"/>
                </a:lnTo>
                <a:lnTo>
                  <a:pt x="989072" y="6559687"/>
                </a:lnTo>
                <a:lnTo>
                  <a:pt x="0" y="6559687"/>
                </a:lnTo>
                <a:close/>
                <a:moveTo>
                  <a:pt x="6696103" y="4456492"/>
                </a:moveTo>
                <a:lnTo>
                  <a:pt x="7696540" y="4456492"/>
                </a:lnTo>
                <a:lnTo>
                  <a:pt x="7696540" y="5445564"/>
                </a:lnTo>
                <a:lnTo>
                  <a:pt x="6696103" y="5445564"/>
                </a:lnTo>
                <a:close/>
                <a:moveTo>
                  <a:pt x="5581980" y="4456492"/>
                </a:moveTo>
                <a:lnTo>
                  <a:pt x="6582417" y="4456492"/>
                </a:lnTo>
                <a:lnTo>
                  <a:pt x="6582417" y="5445564"/>
                </a:lnTo>
                <a:lnTo>
                  <a:pt x="5581980" y="5445564"/>
                </a:lnTo>
                <a:close/>
                <a:moveTo>
                  <a:pt x="4467857" y="4456492"/>
                </a:moveTo>
                <a:lnTo>
                  <a:pt x="5456929" y="4456492"/>
                </a:lnTo>
                <a:lnTo>
                  <a:pt x="5456929" y="5445564"/>
                </a:lnTo>
                <a:lnTo>
                  <a:pt x="4467857" y="5445564"/>
                </a:lnTo>
                <a:close/>
                <a:moveTo>
                  <a:pt x="3342369" y="4456492"/>
                </a:moveTo>
                <a:lnTo>
                  <a:pt x="4342806" y="4456492"/>
                </a:lnTo>
                <a:lnTo>
                  <a:pt x="4342806" y="5445564"/>
                </a:lnTo>
                <a:lnTo>
                  <a:pt x="3342369" y="5445564"/>
                </a:lnTo>
                <a:close/>
                <a:moveTo>
                  <a:pt x="1114124" y="4456492"/>
                </a:moveTo>
                <a:lnTo>
                  <a:pt x="2114561" y="4456492"/>
                </a:lnTo>
                <a:lnTo>
                  <a:pt x="2114561" y="5445564"/>
                </a:lnTo>
                <a:lnTo>
                  <a:pt x="1114124" y="5445564"/>
                </a:lnTo>
                <a:close/>
                <a:moveTo>
                  <a:pt x="6696103" y="3342369"/>
                </a:moveTo>
                <a:lnTo>
                  <a:pt x="7696540" y="3342369"/>
                </a:lnTo>
                <a:lnTo>
                  <a:pt x="7696540" y="4331441"/>
                </a:lnTo>
                <a:lnTo>
                  <a:pt x="6696103" y="4331441"/>
                </a:lnTo>
                <a:close/>
                <a:moveTo>
                  <a:pt x="5581980" y="3342369"/>
                </a:moveTo>
                <a:lnTo>
                  <a:pt x="6582417" y="3342369"/>
                </a:lnTo>
                <a:lnTo>
                  <a:pt x="6582417" y="4331441"/>
                </a:lnTo>
                <a:lnTo>
                  <a:pt x="5581980" y="4331441"/>
                </a:lnTo>
                <a:close/>
                <a:moveTo>
                  <a:pt x="3342369" y="3342369"/>
                </a:moveTo>
                <a:lnTo>
                  <a:pt x="4342806" y="3342369"/>
                </a:lnTo>
                <a:lnTo>
                  <a:pt x="4342806" y="4331441"/>
                </a:lnTo>
                <a:lnTo>
                  <a:pt x="3342369" y="4331441"/>
                </a:lnTo>
                <a:close/>
                <a:moveTo>
                  <a:pt x="2228246" y="3342369"/>
                </a:moveTo>
                <a:lnTo>
                  <a:pt x="3228683" y="3342369"/>
                </a:lnTo>
                <a:lnTo>
                  <a:pt x="3228683" y="4331441"/>
                </a:lnTo>
                <a:lnTo>
                  <a:pt x="2228246" y="4331441"/>
                </a:lnTo>
                <a:close/>
                <a:moveTo>
                  <a:pt x="1" y="3342369"/>
                </a:moveTo>
                <a:lnTo>
                  <a:pt x="989072" y="3342369"/>
                </a:lnTo>
                <a:lnTo>
                  <a:pt x="989072" y="4331441"/>
                </a:lnTo>
                <a:lnTo>
                  <a:pt x="1" y="4331441"/>
                </a:lnTo>
                <a:close/>
                <a:moveTo>
                  <a:pt x="6696103" y="2228246"/>
                </a:moveTo>
                <a:lnTo>
                  <a:pt x="7696540" y="2228246"/>
                </a:lnTo>
                <a:lnTo>
                  <a:pt x="7696540" y="3217318"/>
                </a:lnTo>
                <a:lnTo>
                  <a:pt x="6696103" y="3217318"/>
                </a:lnTo>
                <a:close/>
                <a:moveTo>
                  <a:pt x="5581980" y="2228246"/>
                </a:moveTo>
                <a:lnTo>
                  <a:pt x="6582417" y="2228246"/>
                </a:lnTo>
                <a:lnTo>
                  <a:pt x="6582417" y="3217318"/>
                </a:lnTo>
                <a:lnTo>
                  <a:pt x="5581980" y="3217318"/>
                </a:lnTo>
                <a:close/>
                <a:moveTo>
                  <a:pt x="4467857" y="2228246"/>
                </a:moveTo>
                <a:lnTo>
                  <a:pt x="5456929" y="2228246"/>
                </a:lnTo>
                <a:lnTo>
                  <a:pt x="5456929" y="3217318"/>
                </a:lnTo>
                <a:lnTo>
                  <a:pt x="4467857" y="3217318"/>
                </a:lnTo>
                <a:close/>
                <a:moveTo>
                  <a:pt x="3342369" y="2228246"/>
                </a:moveTo>
                <a:lnTo>
                  <a:pt x="4342806" y="2228246"/>
                </a:lnTo>
                <a:lnTo>
                  <a:pt x="4342806" y="3217318"/>
                </a:lnTo>
                <a:lnTo>
                  <a:pt x="3342369" y="3217318"/>
                </a:lnTo>
                <a:close/>
                <a:moveTo>
                  <a:pt x="2228249" y="2228246"/>
                </a:moveTo>
                <a:lnTo>
                  <a:pt x="3228683" y="2228246"/>
                </a:lnTo>
                <a:lnTo>
                  <a:pt x="3228683" y="3217318"/>
                </a:lnTo>
                <a:lnTo>
                  <a:pt x="2228249" y="3217318"/>
                </a:lnTo>
                <a:close/>
                <a:moveTo>
                  <a:pt x="1114124" y="2228246"/>
                </a:moveTo>
                <a:lnTo>
                  <a:pt x="2114561" y="2228246"/>
                </a:lnTo>
                <a:lnTo>
                  <a:pt x="2114561" y="3217318"/>
                </a:lnTo>
                <a:lnTo>
                  <a:pt x="1114124" y="3217318"/>
                </a:lnTo>
                <a:close/>
                <a:moveTo>
                  <a:pt x="2" y="2228246"/>
                </a:moveTo>
                <a:lnTo>
                  <a:pt x="989074" y="2228246"/>
                </a:lnTo>
                <a:lnTo>
                  <a:pt x="989074" y="3217318"/>
                </a:lnTo>
                <a:lnTo>
                  <a:pt x="2" y="3217318"/>
                </a:lnTo>
                <a:close/>
                <a:moveTo>
                  <a:pt x="6696103" y="1114124"/>
                </a:moveTo>
                <a:lnTo>
                  <a:pt x="7696540" y="1114124"/>
                </a:lnTo>
                <a:lnTo>
                  <a:pt x="7696540" y="2103196"/>
                </a:lnTo>
                <a:lnTo>
                  <a:pt x="6696103" y="2103196"/>
                </a:lnTo>
                <a:close/>
                <a:moveTo>
                  <a:pt x="5581980" y="1114124"/>
                </a:moveTo>
                <a:lnTo>
                  <a:pt x="6582417" y="1114124"/>
                </a:lnTo>
                <a:lnTo>
                  <a:pt x="6582417" y="2103196"/>
                </a:lnTo>
                <a:lnTo>
                  <a:pt x="5581980" y="2103196"/>
                </a:lnTo>
                <a:close/>
                <a:moveTo>
                  <a:pt x="3342369" y="1114124"/>
                </a:moveTo>
                <a:lnTo>
                  <a:pt x="4342806" y="1114124"/>
                </a:lnTo>
                <a:lnTo>
                  <a:pt x="4342806" y="2103196"/>
                </a:lnTo>
                <a:lnTo>
                  <a:pt x="3342369" y="2103196"/>
                </a:lnTo>
                <a:close/>
                <a:moveTo>
                  <a:pt x="1114125" y="1114124"/>
                </a:moveTo>
                <a:lnTo>
                  <a:pt x="2114562" y="1114124"/>
                </a:lnTo>
                <a:lnTo>
                  <a:pt x="2114562" y="2103196"/>
                </a:lnTo>
                <a:lnTo>
                  <a:pt x="1114125" y="2103196"/>
                </a:lnTo>
                <a:close/>
                <a:moveTo>
                  <a:pt x="2228246" y="1114123"/>
                </a:moveTo>
                <a:lnTo>
                  <a:pt x="3228683" y="1114123"/>
                </a:lnTo>
                <a:lnTo>
                  <a:pt x="3228683" y="2103196"/>
                </a:lnTo>
                <a:lnTo>
                  <a:pt x="2228246" y="2103196"/>
                </a:lnTo>
                <a:close/>
                <a:moveTo>
                  <a:pt x="5581980" y="1"/>
                </a:moveTo>
                <a:lnTo>
                  <a:pt x="6582417" y="1"/>
                </a:lnTo>
                <a:lnTo>
                  <a:pt x="6582417" y="989073"/>
                </a:lnTo>
                <a:lnTo>
                  <a:pt x="5581980" y="989073"/>
                </a:lnTo>
                <a:close/>
                <a:moveTo>
                  <a:pt x="4467857" y="1"/>
                </a:moveTo>
                <a:lnTo>
                  <a:pt x="5456929" y="1"/>
                </a:lnTo>
                <a:lnTo>
                  <a:pt x="5456929" y="989073"/>
                </a:lnTo>
                <a:lnTo>
                  <a:pt x="4467857" y="989073"/>
                </a:lnTo>
                <a:close/>
                <a:moveTo>
                  <a:pt x="3342369" y="1"/>
                </a:moveTo>
                <a:lnTo>
                  <a:pt x="4342806" y="1"/>
                </a:lnTo>
                <a:lnTo>
                  <a:pt x="4342806" y="989073"/>
                </a:lnTo>
                <a:lnTo>
                  <a:pt x="3342369" y="989073"/>
                </a:lnTo>
                <a:close/>
                <a:moveTo>
                  <a:pt x="2228246" y="0"/>
                </a:moveTo>
                <a:lnTo>
                  <a:pt x="3228683" y="0"/>
                </a:lnTo>
                <a:lnTo>
                  <a:pt x="3228683" y="989072"/>
                </a:lnTo>
                <a:lnTo>
                  <a:pt x="2228246" y="989072"/>
                </a:lnTo>
                <a:close/>
              </a:path>
            </a:pathLst>
          </a:cu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id="{F09CDF7D-8997-3D45-8131-7DCA49177B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33607" y="14992"/>
            <a:ext cx="3847684" cy="173648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C576CCD-0E9A-4849-B48A-24581516BB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-18633"/>
          <a:stretch/>
        </p:blipFill>
        <p:spPr>
          <a:xfrm>
            <a:off x="13868400" y="349334"/>
            <a:ext cx="789949" cy="1067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6128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4D579AA2-A847-8B43-8967-13D0226F14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9980"/>
            <a:ext cx="3847684" cy="173648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657C654-D050-4580-BBEC-058A74346B4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-18633"/>
          <a:stretch/>
        </p:blipFill>
        <p:spPr>
          <a:xfrm>
            <a:off x="3721100" y="364322"/>
            <a:ext cx="789949" cy="1067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77169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7"/>
          <p:cNvSpPr>
            <a:spLocks noGrp="1" noEditPoints="1"/>
          </p:cNvSpPr>
          <p:nvPr>
            <p:ph type="pic" sz="quarter" idx="10"/>
          </p:nvPr>
        </p:nvSpPr>
        <p:spPr bwMode="auto">
          <a:xfrm>
            <a:off x="9401366" y="1401961"/>
            <a:ext cx="7507277" cy="7518587"/>
          </a:xfrm>
          <a:custGeom>
            <a:avLst/>
            <a:gdLst>
              <a:gd name="T0" fmla="*/ 0 w 3317"/>
              <a:gd name="T1" fmla="*/ 0 h 3329"/>
              <a:gd name="T2" fmla="*/ 3257 w 3317"/>
              <a:gd name="T3" fmla="*/ 0 h 3329"/>
              <a:gd name="T4" fmla="*/ 2050 w 3317"/>
              <a:gd name="T5" fmla="*/ 1211 h 3329"/>
              <a:gd name="T6" fmla="*/ 1207 w 3317"/>
              <a:gd name="T7" fmla="*/ 1211 h 3329"/>
              <a:gd name="T8" fmla="*/ 1207 w 3317"/>
              <a:gd name="T9" fmla="*/ 2057 h 3329"/>
              <a:gd name="T10" fmla="*/ 0 w 3317"/>
              <a:gd name="T11" fmla="*/ 3269 h 3329"/>
              <a:gd name="T12" fmla="*/ 0 w 3317"/>
              <a:gd name="T13" fmla="*/ 0 h 3329"/>
              <a:gd name="T14" fmla="*/ 3317 w 3317"/>
              <a:gd name="T15" fmla="*/ 62 h 3329"/>
              <a:gd name="T16" fmla="*/ 3317 w 3317"/>
              <a:gd name="T17" fmla="*/ 3329 h 3329"/>
              <a:gd name="T18" fmla="*/ 62 w 3317"/>
              <a:gd name="T19" fmla="*/ 3329 h 3329"/>
              <a:gd name="T20" fmla="*/ 1268 w 3317"/>
              <a:gd name="T21" fmla="*/ 2119 h 3329"/>
              <a:gd name="T22" fmla="*/ 2112 w 3317"/>
              <a:gd name="T23" fmla="*/ 2119 h 3329"/>
              <a:gd name="T24" fmla="*/ 2112 w 3317"/>
              <a:gd name="T25" fmla="*/ 1272 h 3329"/>
              <a:gd name="T26" fmla="*/ 3317 w 3317"/>
              <a:gd name="T27" fmla="*/ 62 h 3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317" h="3329">
                <a:moveTo>
                  <a:pt x="0" y="0"/>
                </a:moveTo>
                <a:lnTo>
                  <a:pt x="3257" y="0"/>
                </a:lnTo>
                <a:lnTo>
                  <a:pt x="2050" y="1211"/>
                </a:lnTo>
                <a:lnTo>
                  <a:pt x="1207" y="1211"/>
                </a:lnTo>
                <a:lnTo>
                  <a:pt x="1207" y="2057"/>
                </a:lnTo>
                <a:lnTo>
                  <a:pt x="0" y="3269"/>
                </a:lnTo>
                <a:lnTo>
                  <a:pt x="0" y="0"/>
                </a:lnTo>
                <a:close/>
                <a:moveTo>
                  <a:pt x="3317" y="62"/>
                </a:moveTo>
                <a:lnTo>
                  <a:pt x="3317" y="3329"/>
                </a:lnTo>
                <a:lnTo>
                  <a:pt x="62" y="3329"/>
                </a:lnTo>
                <a:lnTo>
                  <a:pt x="1268" y="2119"/>
                </a:lnTo>
                <a:lnTo>
                  <a:pt x="2112" y="2119"/>
                </a:lnTo>
                <a:lnTo>
                  <a:pt x="2112" y="1272"/>
                </a:lnTo>
                <a:lnTo>
                  <a:pt x="3317" y="62"/>
                </a:lnTo>
                <a:close/>
              </a:path>
            </a:pathLst>
          </a:cu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095CB13D-643E-A941-A991-313318088C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9980"/>
            <a:ext cx="3847684" cy="173648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F37DA1C-E1E5-45AB-AA60-7C902EC3B05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-18633"/>
          <a:stretch/>
        </p:blipFill>
        <p:spPr>
          <a:xfrm>
            <a:off x="3657600" y="364322"/>
            <a:ext cx="789949" cy="1067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74513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8"/>
          <p:cNvSpPr>
            <a:spLocks noGrp="1" noEditPoints="1"/>
          </p:cNvSpPr>
          <p:nvPr>
            <p:ph type="pic" sz="quarter" idx="10"/>
          </p:nvPr>
        </p:nvSpPr>
        <p:spPr bwMode="auto">
          <a:xfrm>
            <a:off x="9311054" y="1311513"/>
            <a:ext cx="7687902" cy="7699484"/>
          </a:xfrm>
          <a:custGeom>
            <a:avLst/>
            <a:gdLst>
              <a:gd name="T0" fmla="*/ 1908 w 3398"/>
              <a:gd name="T1" fmla="*/ 12 h 3410"/>
              <a:gd name="T2" fmla="*/ 2148 w 3398"/>
              <a:gd name="T3" fmla="*/ 61 h 3410"/>
              <a:gd name="T4" fmla="*/ 2375 w 3398"/>
              <a:gd name="T5" fmla="*/ 142 h 3410"/>
              <a:gd name="T6" fmla="*/ 2586 w 3398"/>
              <a:gd name="T7" fmla="*/ 253 h 3410"/>
              <a:gd name="T8" fmla="*/ 2779 w 3398"/>
              <a:gd name="T9" fmla="*/ 391 h 3410"/>
              <a:gd name="T10" fmla="*/ 1962 w 3398"/>
              <a:gd name="T11" fmla="*/ 1323 h 3410"/>
              <a:gd name="T12" fmla="*/ 1858 w 3398"/>
              <a:gd name="T13" fmla="*/ 1269 h 3410"/>
              <a:gd name="T14" fmla="*/ 1740 w 3398"/>
              <a:gd name="T15" fmla="*/ 1242 h 3410"/>
              <a:gd name="T16" fmla="*/ 1606 w 3398"/>
              <a:gd name="T17" fmla="*/ 1249 h 3410"/>
              <a:gd name="T18" fmla="*/ 1479 w 3398"/>
              <a:gd name="T19" fmla="*/ 1297 h 3410"/>
              <a:gd name="T20" fmla="*/ 1372 w 3398"/>
              <a:gd name="T21" fmla="*/ 1377 h 3410"/>
              <a:gd name="T22" fmla="*/ 1292 w 3398"/>
              <a:gd name="T23" fmla="*/ 1484 h 3410"/>
              <a:gd name="T24" fmla="*/ 1245 w 3398"/>
              <a:gd name="T25" fmla="*/ 1612 h 3410"/>
              <a:gd name="T26" fmla="*/ 1238 w 3398"/>
              <a:gd name="T27" fmla="*/ 1747 h 3410"/>
              <a:gd name="T28" fmla="*/ 1264 w 3398"/>
              <a:gd name="T29" fmla="*/ 1865 h 3410"/>
              <a:gd name="T30" fmla="*/ 1319 w 3398"/>
              <a:gd name="T31" fmla="*/ 1970 h 3410"/>
              <a:gd name="T32" fmla="*/ 390 w 3398"/>
              <a:gd name="T33" fmla="*/ 2788 h 3410"/>
              <a:gd name="T34" fmla="*/ 251 w 3398"/>
              <a:gd name="T35" fmla="*/ 2595 h 3410"/>
              <a:gd name="T36" fmla="*/ 141 w 3398"/>
              <a:gd name="T37" fmla="*/ 2383 h 3410"/>
              <a:gd name="T38" fmla="*/ 61 w 3398"/>
              <a:gd name="T39" fmla="*/ 2156 h 3410"/>
              <a:gd name="T40" fmla="*/ 13 w 3398"/>
              <a:gd name="T41" fmla="*/ 1914 h 3410"/>
              <a:gd name="T42" fmla="*/ 3 w 3398"/>
              <a:gd name="T43" fmla="*/ 1617 h 3410"/>
              <a:gd name="T44" fmla="*/ 104 w 3398"/>
              <a:gd name="T45" fmla="*/ 1121 h 3410"/>
              <a:gd name="T46" fmla="*/ 339 w 3398"/>
              <a:gd name="T47" fmla="*/ 687 h 3410"/>
              <a:gd name="T48" fmla="*/ 684 w 3398"/>
              <a:gd name="T49" fmla="*/ 340 h 3410"/>
              <a:gd name="T50" fmla="*/ 1116 w 3398"/>
              <a:gd name="T51" fmla="*/ 104 h 3410"/>
              <a:gd name="T52" fmla="*/ 1612 w 3398"/>
              <a:gd name="T53" fmla="*/ 2 h 3410"/>
              <a:gd name="T54" fmla="*/ 3033 w 3398"/>
              <a:gd name="T55" fmla="*/ 652 h 3410"/>
              <a:gd name="T56" fmla="*/ 3167 w 3398"/>
              <a:gd name="T57" fmla="*/ 849 h 3410"/>
              <a:gd name="T58" fmla="*/ 3272 w 3398"/>
              <a:gd name="T59" fmla="*/ 1064 h 3410"/>
              <a:gd name="T60" fmla="*/ 3348 w 3398"/>
              <a:gd name="T61" fmla="*/ 1294 h 3410"/>
              <a:gd name="T62" fmla="*/ 3390 w 3398"/>
              <a:gd name="T63" fmla="*/ 1537 h 3410"/>
              <a:gd name="T64" fmla="*/ 3389 w 3398"/>
              <a:gd name="T65" fmla="*/ 1878 h 3410"/>
              <a:gd name="T66" fmla="*/ 3264 w 3398"/>
              <a:gd name="T67" fmla="*/ 2367 h 3410"/>
              <a:gd name="T68" fmla="*/ 3009 w 3398"/>
              <a:gd name="T69" fmla="*/ 2788 h 3410"/>
              <a:gd name="T70" fmla="*/ 2647 w 3398"/>
              <a:gd name="T71" fmla="*/ 3118 h 3410"/>
              <a:gd name="T72" fmla="*/ 2203 w 3398"/>
              <a:gd name="T73" fmla="*/ 3333 h 3410"/>
              <a:gd name="T74" fmla="*/ 1699 w 3398"/>
              <a:gd name="T75" fmla="*/ 3410 h 3410"/>
              <a:gd name="T76" fmla="*/ 1450 w 3398"/>
              <a:gd name="T77" fmla="*/ 3392 h 3410"/>
              <a:gd name="T78" fmla="*/ 1211 w 3398"/>
              <a:gd name="T79" fmla="*/ 3338 h 3410"/>
              <a:gd name="T80" fmla="*/ 987 w 3398"/>
              <a:gd name="T81" fmla="*/ 3252 h 3410"/>
              <a:gd name="T82" fmla="*/ 778 w 3398"/>
              <a:gd name="T83" fmla="*/ 3136 h 3410"/>
              <a:gd name="T84" fmla="*/ 590 w 3398"/>
              <a:gd name="T85" fmla="*/ 2993 h 3410"/>
              <a:gd name="T86" fmla="*/ 1452 w 3398"/>
              <a:gd name="T87" fmla="*/ 2097 h 3410"/>
              <a:gd name="T88" fmla="*/ 1559 w 3398"/>
              <a:gd name="T89" fmla="*/ 2148 h 3410"/>
              <a:gd name="T90" fmla="*/ 1678 w 3398"/>
              <a:gd name="T91" fmla="*/ 2169 h 3410"/>
              <a:gd name="T92" fmla="*/ 1815 w 3398"/>
              <a:gd name="T93" fmla="*/ 2155 h 3410"/>
              <a:gd name="T94" fmla="*/ 1939 w 3398"/>
              <a:gd name="T95" fmla="*/ 2103 h 3410"/>
              <a:gd name="T96" fmla="*/ 2041 w 3398"/>
              <a:gd name="T97" fmla="*/ 2017 h 3410"/>
              <a:gd name="T98" fmla="*/ 2117 w 3398"/>
              <a:gd name="T99" fmla="*/ 1906 h 3410"/>
              <a:gd name="T100" fmla="*/ 2157 w 3398"/>
              <a:gd name="T101" fmla="*/ 1776 h 3410"/>
              <a:gd name="T102" fmla="*/ 2158 w 3398"/>
              <a:gd name="T103" fmla="*/ 1643 h 3410"/>
              <a:gd name="T104" fmla="*/ 2127 w 3398"/>
              <a:gd name="T105" fmla="*/ 1527 h 3410"/>
              <a:gd name="T106" fmla="*/ 2068 w 3398"/>
              <a:gd name="T107" fmla="*/ 1425 h 3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398" h="3410">
                <a:moveTo>
                  <a:pt x="1699" y="0"/>
                </a:moveTo>
                <a:lnTo>
                  <a:pt x="1741" y="0"/>
                </a:lnTo>
                <a:lnTo>
                  <a:pt x="1783" y="2"/>
                </a:lnTo>
                <a:lnTo>
                  <a:pt x="1825" y="4"/>
                </a:lnTo>
                <a:lnTo>
                  <a:pt x="1866" y="8"/>
                </a:lnTo>
                <a:lnTo>
                  <a:pt x="1908" y="12"/>
                </a:lnTo>
                <a:lnTo>
                  <a:pt x="1948" y="18"/>
                </a:lnTo>
                <a:lnTo>
                  <a:pt x="1989" y="25"/>
                </a:lnTo>
                <a:lnTo>
                  <a:pt x="2029" y="33"/>
                </a:lnTo>
                <a:lnTo>
                  <a:pt x="2069" y="41"/>
                </a:lnTo>
                <a:lnTo>
                  <a:pt x="2109" y="50"/>
                </a:lnTo>
                <a:lnTo>
                  <a:pt x="2148" y="61"/>
                </a:lnTo>
                <a:lnTo>
                  <a:pt x="2187" y="72"/>
                </a:lnTo>
                <a:lnTo>
                  <a:pt x="2225" y="84"/>
                </a:lnTo>
                <a:lnTo>
                  <a:pt x="2263" y="98"/>
                </a:lnTo>
                <a:lnTo>
                  <a:pt x="2301" y="111"/>
                </a:lnTo>
                <a:lnTo>
                  <a:pt x="2338" y="125"/>
                </a:lnTo>
                <a:lnTo>
                  <a:pt x="2375" y="142"/>
                </a:lnTo>
                <a:lnTo>
                  <a:pt x="2411" y="158"/>
                </a:lnTo>
                <a:lnTo>
                  <a:pt x="2447" y="176"/>
                </a:lnTo>
                <a:lnTo>
                  <a:pt x="2483" y="193"/>
                </a:lnTo>
                <a:lnTo>
                  <a:pt x="2517" y="213"/>
                </a:lnTo>
                <a:lnTo>
                  <a:pt x="2552" y="232"/>
                </a:lnTo>
                <a:lnTo>
                  <a:pt x="2586" y="253"/>
                </a:lnTo>
                <a:lnTo>
                  <a:pt x="2620" y="273"/>
                </a:lnTo>
                <a:lnTo>
                  <a:pt x="2653" y="296"/>
                </a:lnTo>
                <a:lnTo>
                  <a:pt x="2684" y="319"/>
                </a:lnTo>
                <a:lnTo>
                  <a:pt x="2717" y="342"/>
                </a:lnTo>
                <a:lnTo>
                  <a:pt x="2748" y="366"/>
                </a:lnTo>
                <a:lnTo>
                  <a:pt x="2779" y="391"/>
                </a:lnTo>
                <a:lnTo>
                  <a:pt x="2809" y="416"/>
                </a:lnTo>
                <a:lnTo>
                  <a:pt x="2838" y="443"/>
                </a:lnTo>
                <a:lnTo>
                  <a:pt x="2868" y="470"/>
                </a:lnTo>
                <a:lnTo>
                  <a:pt x="1994" y="1347"/>
                </a:lnTo>
                <a:lnTo>
                  <a:pt x="1979" y="1335"/>
                </a:lnTo>
                <a:lnTo>
                  <a:pt x="1962" y="1323"/>
                </a:lnTo>
                <a:lnTo>
                  <a:pt x="1946" y="1312"/>
                </a:lnTo>
                <a:lnTo>
                  <a:pt x="1929" y="1302"/>
                </a:lnTo>
                <a:lnTo>
                  <a:pt x="1912" y="1292"/>
                </a:lnTo>
                <a:lnTo>
                  <a:pt x="1895" y="1284"/>
                </a:lnTo>
                <a:lnTo>
                  <a:pt x="1876" y="1276"/>
                </a:lnTo>
                <a:lnTo>
                  <a:pt x="1858" y="1269"/>
                </a:lnTo>
                <a:lnTo>
                  <a:pt x="1839" y="1262"/>
                </a:lnTo>
                <a:lnTo>
                  <a:pt x="1820" y="1256"/>
                </a:lnTo>
                <a:lnTo>
                  <a:pt x="1800" y="1251"/>
                </a:lnTo>
                <a:lnTo>
                  <a:pt x="1781" y="1247"/>
                </a:lnTo>
                <a:lnTo>
                  <a:pt x="1760" y="1244"/>
                </a:lnTo>
                <a:lnTo>
                  <a:pt x="1740" y="1242"/>
                </a:lnTo>
                <a:lnTo>
                  <a:pt x="1719" y="1241"/>
                </a:lnTo>
                <a:lnTo>
                  <a:pt x="1699" y="1240"/>
                </a:lnTo>
                <a:lnTo>
                  <a:pt x="1675" y="1241"/>
                </a:lnTo>
                <a:lnTo>
                  <a:pt x="1652" y="1242"/>
                </a:lnTo>
                <a:lnTo>
                  <a:pt x="1628" y="1245"/>
                </a:lnTo>
                <a:lnTo>
                  <a:pt x="1606" y="1249"/>
                </a:lnTo>
                <a:lnTo>
                  <a:pt x="1583" y="1254"/>
                </a:lnTo>
                <a:lnTo>
                  <a:pt x="1562" y="1262"/>
                </a:lnTo>
                <a:lnTo>
                  <a:pt x="1540" y="1269"/>
                </a:lnTo>
                <a:lnTo>
                  <a:pt x="1519" y="1277"/>
                </a:lnTo>
                <a:lnTo>
                  <a:pt x="1498" y="1286"/>
                </a:lnTo>
                <a:lnTo>
                  <a:pt x="1479" y="1297"/>
                </a:lnTo>
                <a:lnTo>
                  <a:pt x="1459" y="1308"/>
                </a:lnTo>
                <a:lnTo>
                  <a:pt x="1441" y="1320"/>
                </a:lnTo>
                <a:lnTo>
                  <a:pt x="1422" y="1333"/>
                </a:lnTo>
                <a:lnTo>
                  <a:pt x="1405" y="1347"/>
                </a:lnTo>
                <a:lnTo>
                  <a:pt x="1388" y="1361"/>
                </a:lnTo>
                <a:lnTo>
                  <a:pt x="1372" y="1377"/>
                </a:lnTo>
                <a:lnTo>
                  <a:pt x="1357" y="1393"/>
                </a:lnTo>
                <a:lnTo>
                  <a:pt x="1341" y="1410"/>
                </a:lnTo>
                <a:lnTo>
                  <a:pt x="1328" y="1427"/>
                </a:lnTo>
                <a:lnTo>
                  <a:pt x="1315" y="1446"/>
                </a:lnTo>
                <a:lnTo>
                  <a:pt x="1302" y="1464"/>
                </a:lnTo>
                <a:lnTo>
                  <a:pt x="1292" y="1484"/>
                </a:lnTo>
                <a:lnTo>
                  <a:pt x="1282" y="1504"/>
                </a:lnTo>
                <a:lnTo>
                  <a:pt x="1272" y="1525"/>
                </a:lnTo>
                <a:lnTo>
                  <a:pt x="1264" y="1545"/>
                </a:lnTo>
                <a:lnTo>
                  <a:pt x="1256" y="1567"/>
                </a:lnTo>
                <a:lnTo>
                  <a:pt x="1250" y="1590"/>
                </a:lnTo>
                <a:lnTo>
                  <a:pt x="1245" y="1612"/>
                </a:lnTo>
                <a:lnTo>
                  <a:pt x="1241" y="1635"/>
                </a:lnTo>
                <a:lnTo>
                  <a:pt x="1238" y="1657"/>
                </a:lnTo>
                <a:lnTo>
                  <a:pt x="1236" y="1681"/>
                </a:lnTo>
                <a:lnTo>
                  <a:pt x="1236" y="1705"/>
                </a:lnTo>
                <a:lnTo>
                  <a:pt x="1236" y="1726"/>
                </a:lnTo>
                <a:lnTo>
                  <a:pt x="1238" y="1747"/>
                </a:lnTo>
                <a:lnTo>
                  <a:pt x="1240" y="1767"/>
                </a:lnTo>
                <a:lnTo>
                  <a:pt x="1243" y="1787"/>
                </a:lnTo>
                <a:lnTo>
                  <a:pt x="1247" y="1808"/>
                </a:lnTo>
                <a:lnTo>
                  <a:pt x="1252" y="1827"/>
                </a:lnTo>
                <a:lnTo>
                  <a:pt x="1257" y="1846"/>
                </a:lnTo>
                <a:lnTo>
                  <a:pt x="1264" y="1865"/>
                </a:lnTo>
                <a:lnTo>
                  <a:pt x="1271" y="1884"/>
                </a:lnTo>
                <a:lnTo>
                  <a:pt x="1279" y="1901"/>
                </a:lnTo>
                <a:lnTo>
                  <a:pt x="1288" y="1920"/>
                </a:lnTo>
                <a:lnTo>
                  <a:pt x="1297" y="1936"/>
                </a:lnTo>
                <a:lnTo>
                  <a:pt x="1308" y="1954"/>
                </a:lnTo>
                <a:lnTo>
                  <a:pt x="1319" y="1970"/>
                </a:lnTo>
                <a:lnTo>
                  <a:pt x="1330" y="1985"/>
                </a:lnTo>
                <a:lnTo>
                  <a:pt x="1342" y="2001"/>
                </a:lnTo>
                <a:lnTo>
                  <a:pt x="469" y="2878"/>
                </a:lnTo>
                <a:lnTo>
                  <a:pt x="442" y="2849"/>
                </a:lnTo>
                <a:lnTo>
                  <a:pt x="415" y="2819"/>
                </a:lnTo>
                <a:lnTo>
                  <a:pt x="390" y="2788"/>
                </a:lnTo>
                <a:lnTo>
                  <a:pt x="365" y="2758"/>
                </a:lnTo>
                <a:lnTo>
                  <a:pt x="341" y="2727"/>
                </a:lnTo>
                <a:lnTo>
                  <a:pt x="317" y="2695"/>
                </a:lnTo>
                <a:lnTo>
                  <a:pt x="294" y="2662"/>
                </a:lnTo>
                <a:lnTo>
                  <a:pt x="273" y="2629"/>
                </a:lnTo>
                <a:lnTo>
                  <a:pt x="251" y="2595"/>
                </a:lnTo>
                <a:lnTo>
                  <a:pt x="231" y="2561"/>
                </a:lnTo>
                <a:lnTo>
                  <a:pt x="212" y="2527"/>
                </a:lnTo>
                <a:lnTo>
                  <a:pt x="193" y="2491"/>
                </a:lnTo>
                <a:lnTo>
                  <a:pt x="175" y="2456"/>
                </a:lnTo>
                <a:lnTo>
                  <a:pt x="157" y="2420"/>
                </a:lnTo>
                <a:lnTo>
                  <a:pt x="141" y="2383"/>
                </a:lnTo>
                <a:lnTo>
                  <a:pt x="125" y="2346"/>
                </a:lnTo>
                <a:lnTo>
                  <a:pt x="111" y="2309"/>
                </a:lnTo>
                <a:lnTo>
                  <a:pt x="97" y="2271"/>
                </a:lnTo>
                <a:lnTo>
                  <a:pt x="83" y="2233"/>
                </a:lnTo>
                <a:lnTo>
                  <a:pt x="72" y="2194"/>
                </a:lnTo>
                <a:lnTo>
                  <a:pt x="61" y="2156"/>
                </a:lnTo>
                <a:lnTo>
                  <a:pt x="51" y="2116"/>
                </a:lnTo>
                <a:lnTo>
                  <a:pt x="40" y="2077"/>
                </a:lnTo>
                <a:lnTo>
                  <a:pt x="32" y="2037"/>
                </a:lnTo>
                <a:lnTo>
                  <a:pt x="25" y="1996"/>
                </a:lnTo>
                <a:lnTo>
                  <a:pt x="18" y="1956"/>
                </a:lnTo>
                <a:lnTo>
                  <a:pt x="13" y="1914"/>
                </a:lnTo>
                <a:lnTo>
                  <a:pt x="9" y="1873"/>
                </a:lnTo>
                <a:lnTo>
                  <a:pt x="5" y="1831"/>
                </a:lnTo>
                <a:lnTo>
                  <a:pt x="3" y="1790"/>
                </a:lnTo>
                <a:lnTo>
                  <a:pt x="0" y="1748"/>
                </a:lnTo>
                <a:lnTo>
                  <a:pt x="0" y="1705"/>
                </a:lnTo>
                <a:lnTo>
                  <a:pt x="3" y="1617"/>
                </a:lnTo>
                <a:lnTo>
                  <a:pt x="9" y="1531"/>
                </a:lnTo>
                <a:lnTo>
                  <a:pt x="20" y="1447"/>
                </a:lnTo>
                <a:lnTo>
                  <a:pt x="34" y="1362"/>
                </a:lnTo>
                <a:lnTo>
                  <a:pt x="54" y="1280"/>
                </a:lnTo>
                <a:lnTo>
                  <a:pt x="76" y="1200"/>
                </a:lnTo>
                <a:lnTo>
                  <a:pt x="104" y="1121"/>
                </a:lnTo>
                <a:lnTo>
                  <a:pt x="134" y="1043"/>
                </a:lnTo>
                <a:lnTo>
                  <a:pt x="168" y="968"/>
                </a:lnTo>
                <a:lnTo>
                  <a:pt x="205" y="895"/>
                </a:lnTo>
                <a:lnTo>
                  <a:pt x="246" y="823"/>
                </a:lnTo>
                <a:lnTo>
                  <a:pt x="291" y="754"/>
                </a:lnTo>
                <a:lnTo>
                  <a:pt x="339" y="687"/>
                </a:lnTo>
                <a:lnTo>
                  <a:pt x="389" y="622"/>
                </a:lnTo>
                <a:lnTo>
                  <a:pt x="443" y="560"/>
                </a:lnTo>
                <a:lnTo>
                  <a:pt x="499" y="501"/>
                </a:lnTo>
                <a:lnTo>
                  <a:pt x="558" y="444"/>
                </a:lnTo>
                <a:lnTo>
                  <a:pt x="620" y="391"/>
                </a:lnTo>
                <a:lnTo>
                  <a:pt x="684" y="340"/>
                </a:lnTo>
                <a:lnTo>
                  <a:pt x="750" y="292"/>
                </a:lnTo>
                <a:lnTo>
                  <a:pt x="820" y="248"/>
                </a:lnTo>
                <a:lnTo>
                  <a:pt x="891" y="207"/>
                </a:lnTo>
                <a:lnTo>
                  <a:pt x="964" y="169"/>
                </a:lnTo>
                <a:lnTo>
                  <a:pt x="1039" y="135"/>
                </a:lnTo>
                <a:lnTo>
                  <a:pt x="1116" y="104"/>
                </a:lnTo>
                <a:lnTo>
                  <a:pt x="1195" y="77"/>
                </a:lnTo>
                <a:lnTo>
                  <a:pt x="1276" y="53"/>
                </a:lnTo>
                <a:lnTo>
                  <a:pt x="1358" y="35"/>
                </a:lnTo>
                <a:lnTo>
                  <a:pt x="1441" y="20"/>
                </a:lnTo>
                <a:lnTo>
                  <a:pt x="1526" y="9"/>
                </a:lnTo>
                <a:lnTo>
                  <a:pt x="1612" y="2"/>
                </a:lnTo>
                <a:lnTo>
                  <a:pt x="1699" y="0"/>
                </a:lnTo>
                <a:close/>
                <a:moveTo>
                  <a:pt x="2929" y="533"/>
                </a:moveTo>
                <a:lnTo>
                  <a:pt x="2957" y="561"/>
                </a:lnTo>
                <a:lnTo>
                  <a:pt x="2982" y="591"/>
                </a:lnTo>
                <a:lnTo>
                  <a:pt x="3008" y="621"/>
                </a:lnTo>
                <a:lnTo>
                  <a:pt x="3033" y="652"/>
                </a:lnTo>
                <a:lnTo>
                  <a:pt x="3057" y="684"/>
                </a:lnTo>
                <a:lnTo>
                  <a:pt x="3081" y="716"/>
                </a:lnTo>
                <a:lnTo>
                  <a:pt x="3103" y="748"/>
                </a:lnTo>
                <a:lnTo>
                  <a:pt x="3125" y="781"/>
                </a:lnTo>
                <a:lnTo>
                  <a:pt x="3146" y="814"/>
                </a:lnTo>
                <a:lnTo>
                  <a:pt x="3167" y="849"/>
                </a:lnTo>
                <a:lnTo>
                  <a:pt x="3186" y="883"/>
                </a:lnTo>
                <a:lnTo>
                  <a:pt x="3205" y="918"/>
                </a:lnTo>
                <a:lnTo>
                  <a:pt x="3223" y="954"/>
                </a:lnTo>
                <a:lnTo>
                  <a:pt x="3241" y="990"/>
                </a:lnTo>
                <a:lnTo>
                  <a:pt x="3257" y="1027"/>
                </a:lnTo>
                <a:lnTo>
                  <a:pt x="3272" y="1064"/>
                </a:lnTo>
                <a:lnTo>
                  <a:pt x="3287" y="1101"/>
                </a:lnTo>
                <a:lnTo>
                  <a:pt x="3301" y="1139"/>
                </a:lnTo>
                <a:lnTo>
                  <a:pt x="3314" y="1177"/>
                </a:lnTo>
                <a:lnTo>
                  <a:pt x="3326" y="1215"/>
                </a:lnTo>
                <a:lnTo>
                  <a:pt x="3337" y="1254"/>
                </a:lnTo>
                <a:lnTo>
                  <a:pt x="3348" y="1294"/>
                </a:lnTo>
                <a:lnTo>
                  <a:pt x="3357" y="1334"/>
                </a:lnTo>
                <a:lnTo>
                  <a:pt x="3366" y="1374"/>
                </a:lnTo>
                <a:lnTo>
                  <a:pt x="3373" y="1414"/>
                </a:lnTo>
                <a:lnTo>
                  <a:pt x="3380" y="1455"/>
                </a:lnTo>
                <a:lnTo>
                  <a:pt x="3385" y="1496"/>
                </a:lnTo>
                <a:lnTo>
                  <a:pt x="3390" y="1537"/>
                </a:lnTo>
                <a:lnTo>
                  <a:pt x="3393" y="1579"/>
                </a:lnTo>
                <a:lnTo>
                  <a:pt x="3396" y="1620"/>
                </a:lnTo>
                <a:lnTo>
                  <a:pt x="3397" y="1663"/>
                </a:lnTo>
                <a:lnTo>
                  <a:pt x="3398" y="1705"/>
                </a:lnTo>
                <a:lnTo>
                  <a:pt x="3395" y="1792"/>
                </a:lnTo>
                <a:lnTo>
                  <a:pt x="3389" y="1878"/>
                </a:lnTo>
                <a:lnTo>
                  <a:pt x="3378" y="1964"/>
                </a:lnTo>
                <a:lnTo>
                  <a:pt x="3364" y="2048"/>
                </a:lnTo>
                <a:lnTo>
                  <a:pt x="3344" y="2130"/>
                </a:lnTo>
                <a:lnTo>
                  <a:pt x="3322" y="2211"/>
                </a:lnTo>
                <a:lnTo>
                  <a:pt x="3294" y="2290"/>
                </a:lnTo>
                <a:lnTo>
                  <a:pt x="3264" y="2367"/>
                </a:lnTo>
                <a:lnTo>
                  <a:pt x="3229" y="2443"/>
                </a:lnTo>
                <a:lnTo>
                  <a:pt x="3192" y="2516"/>
                </a:lnTo>
                <a:lnTo>
                  <a:pt x="3151" y="2588"/>
                </a:lnTo>
                <a:lnTo>
                  <a:pt x="3106" y="2657"/>
                </a:lnTo>
                <a:lnTo>
                  <a:pt x="3059" y="2724"/>
                </a:lnTo>
                <a:lnTo>
                  <a:pt x="3009" y="2788"/>
                </a:lnTo>
                <a:lnTo>
                  <a:pt x="2955" y="2850"/>
                </a:lnTo>
                <a:lnTo>
                  <a:pt x="2898" y="2910"/>
                </a:lnTo>
                <a:lnTo>
                  <a:pt x="2840" y="2966"/>
                </a:lnTo>
                <a:lnTo>
                  <a:pt x="2778" y="3020"/>
                </a:lnTo>
                <a:lnTo>
                  <a:pt x="2714" y="3070"/>
                </a:lnTo>
                <a:lnTo>
                  <a:pt x="2647" y="3118"/>
                </a:lnTo>
                <a:lnTo>
                  <a:pt x="2578" y="3163"/>
                </a:lnTo>
                <a:lnTo>
                  <a:pt x="2507" y="3204"/>
                </a:lnTo>
                <a:lnTo>
                  <a:pt x="2433" y="3242"/>
                </a:lnTo>
                <a:lnTo>
                  <a:pt x="2359" y="3276"/>
                </a:lnTo>
                <a:lnTo>
                  <a:pt x="2282" y="3307"/>
                </a:lnTo>
                <a:lnTo>
                  <a:pt x="2203" y="3333"/>
                </a:lnTo>
                <a:lnTo>
                  <a:pt x="2122" y="3356"/>
                </a:lnTo>
                <a:lnTo>
                  <a:pt x="2040" y="3376"/>
                </a:lnTo>
                <a:lnTo>
                  <a:pt x="1957" y="3391"/>
                </a:lnTo>
                <a:lnTo>
                  <a:pt x="1872" y="3401"/>
                </a:lnTo>
                <a:lnTo>
                  <a:pt x="1786" y="3408"/>
                </a:lnTo>
                <a:lnTo>
                  <a:pt x="1699" y="3410"/>
                </a:lnTo>
                <a:lnTo>
                  <a:pt x="1657" y="3409"/>
                </a:lnTo>
                <a:lnTo>
                  <a:pt x="1615" y="3408"/>
                </a:lnTo>
                <a:lnTo>
                  <a:pt x="1573" y="3405"/>
                </a:lnTo>
                <a:lnTo>
                  <a:pt x="1532" y="3402"/>
                </a:lnTo>
                <a:lnTo>
                  <a:pt x="1491" y="3397"/>
                </a:lnTo>
                <a:lnTo>
                  <a:pt x="1450" y="3392"/>
                </a:lnTo>
                <a:lnTo>
                  <a:pt x="1409" y="3386"/>
                </a:lnTo>
                <a:lnTo>
                  <a:pt x="1369" y="3378"/>
                </a:lnTo>
                <a:lnTo>
                  <a:pt x="1329" y="3369"/>
                </a:lnTo>
                <a:lnTo>
                  <a:pt x="1289" y="3360"/>
                </a:lnTo>
                <a:lnTo>
                  <a:pt x="1250" y="3350"/>
                </a:lnTo>
                <a:lnTo>
                  <a:pt x="1211" y="3338"/>
                </a:lnTo>
                <a:lnTo>
                  <a:pt x="1172" y="3326"/>
                </a:lnTo>
                <a:lnTo>
                  <a:pt x="1134" y="3313"/>
                </a:lnTo>
                <a:lnTo>
                  <a:pt x="1098" y="3299"/>
                </a:lnTo>
                <a:lnTo>
                  <a:pt x="1060" y="3284"/>
                </a:lnTo>
                <a:lnTo>
                  <a:pt x="1023" y="3269"/>
                </a:lnTo>
                <a:lnTo>
                  <a:pt x="987" y="3252"/>
                </a:lnTo>
                <a:lnTo>
                  <a:pt x="951" y="3235"/>
                </a:lnTo>
                <a:lnTo>
                  <a:pt x="915" y="3217"/>
                </a:lnTo>
                <a:lnTo>
                  <a:pt x="880" y="3198"/>
                </a:lnTo>
                <a:lnTo>
                  <a:pt x="846" y="3178"/>
                </a:lnTo>
                <a:lnTo>
                  <a:pt x="812" y="3158"/>
                </a:lnTo>
                <a:lnTo>
                  <a:pt x="778" y="3136"/>
                </a:lnTo>
                <a:lnTo>
                  <a:pt x="745" y="3114"/>
                </a:lnTo>
                <a:lnTo>
                  <a:pt x="713" y="3092"/>
                </a:lnTo>
                <a:lnTo>
                  <a:pt x="682" y="3068"/>
                </a:lnTo>
                <a:lnTo>
                  <a:pt x="650" y="3044"/>
                </a:lnTo>
                <a:lnTo>
                  <a:pt x="619" y="3019"/>
                </a:lnTo>
                <a:lnTo>
                  <a:pt x="590" y="2993"/>
                </a:lnTo>
                <a:lnTo>
                  <a:pt x="560" y="2967"/>
                </a:lnTo>
                <a:lnTo>
                  <a:pt x="531" y="2941"/>
                </a:lnTo>
                <a:lnTo>
                  <a:pt x="1404" y="2064"/>
                </a:lnTo>
                <a:lnTo>
                  <a:pt x="1419" y="2076"/>
                </a:lnTo>
                <a:lnTo>
                  <a:pt x="1436" y="2087"/>
                </a:lnTo>
                <a:lnTo>
                  <a:pt x="1452" y="2097"/>
                </a:lnTo>
                <a:lnTo>
                  <a:pt x="1468" y="2108"/>
                </a:lnTo>
                <a:lnTo>
                  <a:pt x="1486" y="2118"/>
                </a:lnTo>
                <a:lnTo>
                  <a:pt x="1503" y="2126"/>
                </a:lnTo>
                <a:lnTo>
                  <a:pt x="1522" y="2134"/>
                </a:lnTo>
                <a:lnTo>
                  <a:pt x="1540" y="2142"/>
                </a:lnTo>
                <a:lnTo>
                  <a:pt x="1559" y="2148"/>
                </a:lnTo>
                <a:lnTo>
                  <a:pt x="1578" y="2154"/>
                </a:lnTo>
                <a:lnTo>
                  <a:pt x="1597" y="2159"/>
                </a:lnTo>
                <a:lnTo>
                  <a:pt x="1617" y="2163"/>
                </a:lnTo>
                <a:lnTo>
                  <a:pt x="1637" y="2166"/>
                </a:lnTo>
                <a:lnTo>
                  <a:pt x="1658" y="2168"/>
                </a:lnTo>
                <a:lnTo>
                  <a:pt x="1678" y="2169"/>
                </a:lnTo>
                <a:lnTo>
                  <a:pt x="1699" y="2170"/>
                </a:lnTo>
                <a:lnTo>
                  <a:pt x="1722" y="2169"/>
                </a:lnTo>
                <a:lnTo>
                  <a:pt x="1746" y="2167"/>
                </a:lnTo>
                <a:lnTo>
                  <a:pt x="1770" y="2164"/>
                </a:lnTo>
                <a:lnTo>
                  <a:pt x="1792" y="2160"/>
                </a:lnTo>
                <a:lnTo>
                  <a:pt x="1815" y="2155"/>
                </a:lnTo>
                <a:lnTo>
                  <a:pt x="1836" y="2149"/>
                </a:lnTo>
                <a:lnTo>
                  <a:pt x="1858" y="2142"/>
                </a:lnTo>
                <a:lnTo>
                  <a:pt x="1879" y="2133"/>
                </a:lnTo>
                <a:lnTo>
                  <a:pt x="1900" y="2124"/>
                </a:lnTo>
                <a:lnTo>
                  <a:pt x="1919" y="2114"/>
                </a:lnTo>
                <a:lnTo>
                  <a:pt x="1939" y="2103"/>
                </a:lnTo>
                <a:lnTo>
                  <a:pt x="1957" y="2090"/>
                </a:lnTo>
                <a:lnTo>
                  <a:pt x="1975" y="2078"/>
                </a:lnTo>
                <a:lnTo>
                  <a:pt x="1993" y="2064"/>
                </a:lnTo>
                <a:lnTo>
                  <a:pt x="2010" y="2049"/>
                </a:lnTo>
                <a:lnTo>
                  <a:pt x="2026" y="2034"/>
                </a:lnTo>
                <a:lnTo>
                  <a:pt x="2041" y="2017"/>
                </a:lnTo>
                <a:lnTo>
                  <a:pt x="2056" y="2001"/>
                </a:lnTo>
                <a:lnTo>
                  <a:pt x="2070" y="1983"/>
                </a:lnTo>
                <a:lnTo>
                  <a:pt x="2083" y="1965"/>
                </a:lnTo>
                <a:lnTo>
                  <a:pt x="2095" y="1946"/>
                </a:lnTo>
                <a:lnTo>
                  <a:pt x="2107" y="1927"/>
                </a:lnTo>
                <a:lnTo>
                  <a:pt x="2117" y="1906"/>
                </a:lnTo>
                <a:lnTo>
                  <a:pt x="2126" y="1886"/>
                </a:lnTo>
                <a:lnTo>
                  <a:pt x="2134" y="1865"/>
                </a:lnTo>
                <a:lnTo>
                  <a:pt x="2141" y="1844"/>
                </a:lnTo>
                <a:lnTo>
                  <a:pt x="2148" y="1821"/>
                </a:lnTo>
                <a:lnTo>
                  <a:pt x="2153" y="1798"/>
                </a:lnTo>
                <a:lnTo>
                  <a:pt x="2157" y="1776"/>
                </a:lnTo>
                <a:lnTo>
                  <a:pt x="2160" y="1752"/>
                </a:lnTo>
                <a:lnTo>
                  <a:pt x="2162" y="1729"/>
                </a:lnTo>
                <a:lnTo>
                  <a:pt x="2162" y="1705"/>
                </a:lnTo>
                <a:lnTo>
                  <a:pt x="2162" y="1684"/>
                </a:lnTo>
                <a:lnTo>
                  <a:pt x="2161" y="1664"/>
                </a:lnTo>
                <a:lnTo>
                  <a:pt x="2158" y="1643"/>
                </a:lnTo>
                <a:lnTo>
                  <a:pt x="2155" y="1623"/>
                </a:lnTo>
                <a:lnTo>
                  <a:pt x="2151" y="1603"/>
                </a:lnTo>
                <a:lnTo>
                  <a:pt x="2147" y="1583"/>
                </a:lnTo>
                <a:lnTo>
                  <a:pt x="2140" y="1565"/>
                </a:lnTo>
                <a:lnTo>
                  <a:pt x="2134" y="1545"/>
                </a:lnTo>
                <a:lnTo>
                  <a:pt x="2127" y="1527"/>
                </a:lnTo>
                <a:lnTo>
                  <a:pt x="2119" y="1509"/>
                </a:lnTo>
                <a:lnTo>
                  <a:pt x="2110" y="1491"/>
                </a:lnTo>
                <a:lnTo>
                  <a:pt x="2100" y="1473"/>
                </a:lnTo>
                <a:lnTo>
                  <a:pt x="2090" y="1457"/>
                </a:lnTo>
                <a:lnTo>
                  <a:pt x="2080" y="1440"/>
                </a:lnTo>
                <a:lnTo>
                  <a:pt x="2068" y="1425"/>
                </a:lnTo>
                <a:lnTo>
                  <a:pt x="2055" y="1410"/>
                </a:lnTo>
                <a:lnTo>
                  <a:pt x="2929" y="533"/>
                </a:lnTo>
                <a:close/>
              </a:path>
            </a:pathLst>
          </a:cu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34539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 noChangeArrowheads="1"/>
          </p:cNvSpPr>
          <p:nvPr>
            <p:ph type="pic" sz="quarter" idx="10"/>
          </p:nvPr>
        </p:nvSpPr>
        <p:spPr bwMode="auto">
          <a:xfrm>
            <a:off x="2188966" y="2589863"/>
            <a:ext cx="5107185" cy="5108862"/>
          </a:xfrm>
          <a:custGeom>
            <a:avLst/>
            <a:gdLst>
              <a:gd name="connsiteX0" fmla="*/ 2226853 w 5107185"/>
              <a:gd name="connsiteY0" fmla="*/ 4448679 h 5108860"/>
              <a:gd name="connsiteX1" fmla="*/ 2887034 w 5107185"/>
              <a:gd name="connsiteY1" fmla="*/ 4448679 h 5108860"/>
              <a:gd name="connsiteX2" fmla="*/ 2887034 w 5107185"/>
              <a:gd name="connsiteY2" fmla="*/ 5108860 h 5108860"/>
              <a:gd name="connsiteX3" fmla="*/ 2226853 w 5107185"/>
              <a:gd name="connsiteY3" fmla="*/ 5108860 h 5108860"/>
              <a:gd name="connsiteX4" fmla="*/ 11729 w 5107185"/>
              <a:gd name="connsiteY4" fmla="*/ 4448679 h 5108860"/>
              <a:gd name="connsiteX5" fmla="*/ 671910 w 5107185"/>
              <a:gd name="connsiteY5" fmla="*/ 4448679 h 5108860"/>
              <a:gd name="connsiteX6" fmla="*/ 671910 w 5107185"/>
              <a:gd name="connsiteY6" fmla="*/ 5108860 h 5108860"/>
              <a:gd name="connsiteX7" fmla="*/ 11729 w 5107185"/>
              <a:gd name="connsiteY7" fmla="*/ 5108860 h 5108860"/>
              <a:gd name="connsiteX8" fmla="*/ 4441977 w 5107185"/>
              <a:gd name="connsiteY8" fmla="*/ 4441977 h 5108860"/>
              <a:gd name="connsiteX9" fmla="*/ 5100483 w 5107185"/>
              <a:gd name="connsiteY9" fmla="*/ 4441977 h 5108860"/>
              <a:gd name="connsiteX10" fmla="*/ 5100483 w 5107185"/>
              <a:gd name="connsiteY10" fmla="*/ 5102158 h 5108860"/>
              <a:gd name="connsiteX11" fmla="*/ 4441977 w 5107185"/>
              <a:gd name="connsiteY11" fmla="*/ 5102158 h 5108860"/>
              <a:gd name="connsiteX12" fmla="*/ 3703043 w 5107185"/>
              <a:gd name="connsiteY12" fmla="*/ 4441977 h 5108860"/>
              <a:gd name="connsiteX13" fmla="*/ 4363224 w 5107185"/>
              <a:gd name="connsiteY13" fmla="*/ 4441977 h 5108860"/>
              <a:gd name="connsiteX14" fmla="*/ 4363224 w 5107185"/>
              <a:gd name="connsiteY14" fmla="*/ 5102158 h 5108860"/>
              <a:gd name="connsiteX15" fmla="*/ 3703043 w 5107185"/>
              <a:gd name="connsiteY15" fmla="*/ 5102158 h 5108860"/>
              <a:gd name="connsiteX16" fmla="*/ 2965786 w 5107185"/>
              <a:gd name="connsiteY16" fmla="*/ 4441977 h 5108860"/>
              <a:gd name="connsiteX17" fmla="*/ 3624292 w 5107185"/>
              <a:gd name="connsiteY17" fmla="*/ 4441977 h 5108860"/>
              <a:gd name="connsiteX18" fmla="*/ 3624292 w 5107185"/>
              <a:gd name="connsiteY18" fmla="*/ 5102158 h 5108860"/>
              <a:gd name="connsiteX19" fmla="*/ 2965786 w 5107185"/>
              <a:gd name="connsiteY19" fmla="*/ 5102158 h 5108860"/>
              <a:gd name="connsiteX20" fmla="*/ 1489595 w 5107185"/>
              <a:gd name="connsiteY20" fmla="*/ 4441977 h 5108860"/>
              <a:gd name="connsiteX21" fmla="*/ 2148101 w 5107185"/>
              <a:gd name="connsiteY21" fmla="*/ 4441977 h 5108860"/>
              <a:gd name="connsiteX22" fmla="*/ 2148101 w 5107185"/>
              <a:gd name="connsiteY22" fmla="*/ 5102158 h 5108860"/>
              <a:gd name="connsiteX23" fmla="*/ 1489595 w 5107185"/>
              <a:gd name="connsiteY23" fmla="*/ 5102158 h 5108860"/>
              <a:gd name="connsiteX24" fmla="*/ 750661 w 5107185"/>
              <a:gd name="connsiteY24" fmla="*/ 4441977 h 5108860"/>
              <a:gd name="connsiteX25" fmla="*/ 1409167 w 5107185"/>
              <a:gd name="connsiteY25" fmla="*/ 4441977 h 5108860"/>
              <a:gd name="connsiteX26" fmla="*/ 1409167 w 5107185"/>
              <a:gd name="connsiteY26" fmla="*/ 5102158 h 5108860"/>
              <a:gd name="connsiteX27" fmla="*/ 750661 w 5107185"/>
              <a:gd name="connsiteY27" fmla="*/ 5102158 h 5108860"/>
              <a:gd name="connsiteX28" fmla="*/ 3703043 w 5107185"/>
              <a:gd name="connsiteY28" fmla="*/ 3708071 h 5108860"/>
              <a:gd name="connsiteX29" fmla="*/ 4363224 w 5107185"/>
              <a:gd name="connsiteY29" fmla="*/ 3708071 h 5108860"/>
              <a:gd name="connsiteX30" fmla="*/ 4363224 w 5107185"/>
              <a:gd name="connsiteY30" fmla="*/ 4368252 h 5108860"/>
              <a:gd name="connsiteX31" fmla="*/ 3703043 w 5107185"/>
              <a:gd name="connsiteY31" fmla="*/ 4368252 h 5108860"/>
              <a:gd name="connsiteX32" fmla="*/ 4441977 w 5107185"/>
              <a:gd name="connsiteY32" fmla="*/ 3701368 h 5108860"/>
              <a:gd name="connsiteX33" fmla="*/ 5100483 w 5107185"/>
              <a:gd name="connsiteY33" fmla="*/ 3701368 h 5108860"/>
              <a:gd name="connsiteX34" fmla="*/ 5100483 w 5107185"/>
              <a:gd name="connsiteY34" fmla="*/ 4363225 h 5108860"/>
              <a:gd name="connsiteX35" fmla="*/ 4441977 w 5107185"/>
              <a:gd name="connsiteY35" fmla="*/ 4363225 h 5108860"/>
              <a:gd name="connsiteX36" fmla="*/ 2965786 w 5107185"/>
              <a:gd name="connsiteY36" fmla="*/ 3701368 h 5108860"/>
              <a:gd name="connsiteX37" fmla="*/ 3624292 w 5107185"/>
              <a:gd name="connsiteY37" fmla="*/ 3701368 h 5108860"/>
              <a:gd name="connsiteX38" fmla="*/ 3624292 w 5107185"/>
              <a:gd name="connsiteY38" fmla="*/ 4363225 h 5108860"/>
              <a:gd name="connsiteX39" fmla="*/ 2965786 w 5107185"/>
              <a:gd name="connsiteY39" fmla="*/ 4363225 h 5108860"/>
              <a:gd name="connsiteX40" fmla="*/ 2226853 w 5107185"/>
              <a:gd name="connsiteY40" fmla="*/ 3701368 h 5108860"/>
              <a:gd name="connsiteX41" fmla="*/ 2887034 w 5107185"/>
              <a:gd name="connsiteY41" fmla="*/ 3701368 h 5108860"/>
              <a:gd name="connsiteX42" fmla="*/ 2887034 w 5107185"/>
              <a:gd name="connsiteY42" fmla="*/ 4363225 h 5108860"/>
              <a:gd name="connsiteX43" fmla="*/ 2226853 w 5107185"/>
              <a:gd name="connsiteY43" fmla="*/ 4363225 h 5108860"/>
              <a:gd name="connsiteX44" fmla="*/ 1489595 w 5107185"/>
              <a:gd name="connsiteY44" fmla="*/ 3701368 h 5108860"/>
              <a:gd name="connsiteX45" fmla="*/ 2148101 w 5107185"/>
              <a:gd name="connsiteY45" fmla="*/ 3701368 h 5108860"/>
              <a:gd name="connsiteX46" fmla="*/ 2148101 w 5107185"/>
              <a:gd name="connsiteY46" fmla="*/ 4363225 h 5108860"/>
              <a:gd name="connsiteX47" fmla="*/ 1489595 w 5107185"/>
              <a:gd name="connsiteY47" fmla="*/ 4363225 h 5108860"/>
              <a:gd name="connsiteX48" fmla="*/ 750661 w 5107185"/>
              <a:gd name="connsiteY48" fmla="*/ 3701368 h 5108860"/>
              <a:gd name="connsiteX49" fmla="*/ 1409167 w 5107185"/>
              <a:gd name="connsiteY49" fmla="*/ 3701368 h 5108860"/>
              <a:gd name="connsiteX50" fmla="*/ 1409167 w 5107185"/>
              <a:gd name="connsiteY50" fmla="*/ 4363225 h 5108860"/>
              <a:gd name="connsiteX51" fmla="*/ 750661 w 5107185"/>
              <a:gd name="connsiteY51" fmla="*/ 4363225 h 5108860"/>
              <a:gd name="connsiteX52" fmla="*/ 11729 w 5107185"/>
              <a:gd name="connsiteY52" fmla="*/ 3701368 h 5108860"/>
              <a:gd name="connsiteX53" fmla="*/ 671910 w 5107185"/>
              <a:gd name="connsiteY53" fmla="*/ 3701368 h 5108860"/>
              <a:gd name="connsiteX54" fmla="*/ 671910 w 5107185"/>
              <a:gd name="connsiteY54" fmla="*/ 4363225 h 5108860"/>
              <a:gd name="connsiteX55" fmla="*/ 11729 w 5107185"/>
              <a:gd name="connsiteY55" fmla="*/ 4363225 h 5108860"/>
              <a:gd name="connsiteX56" fmla="*/ 1489595 w 5107185"/>
              <a:gd name="connsiteY56" fmla="*/ 2967462 h 5108860"/>
              <a:gd name="connsiteX57" fmla="*/ 2148101 w 5107185"/>
              <a:gd name="connsiteY57" fmla="*/ 2967462 h 5108860"/>
              <a:gd name="connsiteX58" fmla="*/ 2148101 w 5107185"/>
              <a:gd name="connsiteY58" fmla="*/ 3627643 h 5108860"/>
              <a:gd name="connsiteX59" fmla="*/ 1489595 w 5107185"/>
              <a:gd name="connsiteY59" fmla="*/ 3627643 h 5108860"/>
              <a:gd name="connsiteX60" fmla="*/ 11730 w 5107185"/>
              <a:gd name="connsiteY60" fmla="*/ 2967462 h 5108860"/>
              <a:gd name="connsiteX61" fmla="*/ 671910 w 5107185"/>
              <a:gd name="connsiteY61" fmla="*/ 2967462 h 5108860"/>
              <a:gd name="connsiteX62" fmla="*/ 671910 w 5107185"/>
              <a:gd name="connsiteY62" fmla="*/ 3627643 h 5108860"/>
              <a:gd name="connsiteX63" fmla="*/ 11730 w 5107185"/>
              <a:gd name="connsiteY63" fmla="*/ 3627643 h 5108860"/>
              <a:gd name="connsiteX64" fmla="*/ 4441977 w 5107185"/>
              <a:gd name="connsiteY64" fmla="*/ 2960760 h 5108860"/>
              <a:gd name="connsiteX65" fmla="*/ 5100483 w 5107185"/>
              <a:gd name="connsiteY65" fmla="*/ 2960760 h 5108860"/>
              <a:gd name="connsiteX66" fmla="*/ 5100483 w 5107185"/>
              <a:gd name="connsiteY66" fmla="*/ 3622617 h 5108860"/>
              <a:gd name="connsiteX67" fmla="*/ 4441977 w 5107185"/>
              <a:gd name="connsiteY67" fmla="*/ 3622617 h 5108860"/>
              <a:gd name="connsiteX68" fmla="*/ 3703043 w 5107185"/>
              <a:gd name="connsiteY68" fmla="*/ 2960760 h 5108860"/>
              <a:gd name="connsiteX69" fmla="*/ 4363224 w 5107185"/>
              <a:gd name="connsiteY69" fmla="*/ 2960760 h 5108860"/>
              <a:gd name="connsiteX70" fmla="*/ 4363224 w 5107185"/>
              <a:gd name="connsiteY70" fmla="*/ 3622617 h 5108860"/>
              <a:gd name="connsiteX71" fmla="*/ 3703043 w 5107185"/>
              <a:gd name="connsiteY71" fmla="*/ 3622617 h 5108860"/>
              <a:gd name="connsiteX72" fmla="*/ 2965786 w 5107185"/>
              <a:gd name="connsiteY72" fmla="*/ 2960760 h 5108860"/>
              <a:gd name="connsiteX73" fmla="*/ 3624292 w 5107185"/>
              <a:gd name="connsiteY73" fmla="*/ 2960760 h 5108860"/>
              <a:gd name="connsiteX74" fmla="*/ 3624292 w 5107185"/>
              <a:gd name="connsiteY74" fmla="*/ 3622617 h 5108860"/>
              <a:gd name="connsiteX75" fmla="*/ 2965786 w 5107185"/>
              <a:gd name="connsiteY75" fmla="*/ 3622617 h 5108860"/>
              <a:gd name="connsiteX76" fmla="*/ 2226853 w 5107185"/>
              <a:gd name="connsiteY76" fmla="*/ 2960760 h 5108860"/>
              <a:gd name="connsiteX77" fmla="*/ 2887034 w 5107185"/>
              <a:gd name="connsiteY77" fmla="*/ 2960760 h 5108860"/>
              <a:gd name="connsiteX78" fmla="*/ 2887034 w 5107185"/>
              <a:gd name="connsiteY78" fmla="*/ 3622617 h 5108860"/>
              <a:gd name="connsiteX79" fmla="*/ 2226853 w 5107185"/>
              <a:gd name="connsiteY79" fmla="*/ 3622617 h 5108860"/>
              <a:gd name="connsiteX80" fmla="*/ 750661 w 5107185"/>
              <a:gd name="connsiteY80" fmla="*/ 2960760 h 5108860"/>
              <a:gd name="connsiteX81" fmla="*/ 1409167 w 5107185"/>
              <a:gd name="connsiteY81" fmla="*/ 2960760 h 5108860"/>
              <a:gd name="connsiteX82" fmla="*/ 1409167 w 5107185"/>
              <a:gd name="connsiteY82" fmla="*/ 3622617 h 5108860"/>
              <a:gd name="connsiteX83" fmla="*/ 750661 w 5107185"/>
              <a:gd name="connsiteY83" fmla="*/ 3622617 h 5108860"/>
              <a:gd name="connsiteX84" fmla="*/ 2965786 w 5107185"/>
              <a:gd name="connsiteY84" fmla="*/ 2226853 h 5108860"/>
              <a:gd name="connsiteX85" fmla="*/ 3624292 w 5107185"/>
              <a:gd name="connsiteY85" fmla="*/ 2226853 h 5108860"/>
              <a:gd name="connsiteX86" fmla="*/ 3624292 w 5107185"/>
              <a:gd name="connsiteY86" fmla="*/ 2888710 h 5108860"/>
              <a:gd name="connsiteX87" fmla="*/ 2965786 w 5107185"/>
              <a:gd name="connsiteY87" fmla="*/ 2888710 h 5108860"/>
              <a:gd name="connsiteX88" fmla="*/ 750661 w 5107185"/>
              <a:gd name="connsiteY88" fmla="*/ 2226853 h 5108860"/>
              <a:gd name="connsiteX89" fmla="*/ 1409167 w 5107185"/>
              <a:gd name="connsiteY89" fmla="*/ 2226853 h 5108860"/>
              <a:gd name="connsiteX90" fmla="*/ 1409167 w 5107185"/>
              <a:gd name="connsiteY90" fmla="*/ 2888710 h 5108860"/>
              <a:gd name="connsiteX91" fmla="*/ 750661 w 5107185"/>
              <a:gd name="connsiteY91" fmla="*/ 2888710 h 5108860"/>
              <a:gd name="connsiteX92" fmla="*/ 4441977 w 5107185"/>
              <a:gd name="connsiteY92" fmla="*/ 2220151 h 5108860"/>
              <a:gd name="connsiteX93" fmla="*/ 5100483 w 5107185"/>
              <a:gd name="connsiteY93" fmla="*/ 2220151 h 5108860"/>
              <a:gd name="connsiteX94" fmla="*/ 5100483 w 5107185"/>
              <a:gd name="connsiteY94" fmla="*/ 2882008 h 5108860"/>
              <a:gd name="connsiteX95" fmla="*/ 4441977 w 5107185"/>
              <a:gd name="connsiteY95" fmla="*/ 2882008 h 5108860"/>
              <a:gd name="connsiteX96" fmla="*/ 3703043 w 5107185"/>
              <a:gd name="connsiteY96" fmla="*/ 2220151 h 5108860"/>
              <a:gd name="connsiteX97" fmla="*/ 4363224 w 5107185"/>
              <a:gd name="connsiteY97" fmla="*/ 2220151 h 5108860"/>
              <a:gd name="connsiteX98" fmla="*/ 4363224 w 5107185"/>
              <a:gd name="connsiteY98" fmla="*/ 2882008 h 5108860"/>
              <a:gd name="connsiteX99" fmla="*/ 3703043 w 5107185"/>
              <a:gd name="connsiteY99" fmla="*/ 2882008 h 5108860"/>
              <a:gd name="connsiteX100" fmla="*/ 2226853 w 5107185"/>
              <a:gd name="connsiteY100" fmla="*/ 2220151 h 5108860"/>
              <a:gd name="connsiteX101" fmla="*/ 2887034 w 5107185"/>
              <a:gd name="connsiteY101" fmla="*/ 2220151 h 5108860"/>
              <a:gd name="connsiteX102" fmla="*/ 2887034 w 5107185"/>
              <a:gd name="connsiteY102" fmla="*/ 2882008 h 5108860"/>
              <a:gd name="connsiteX103" fmla="*/ 2226853 w 5107185"/>
              <a:gd name="connsiteY103" fmla="*/ 2882008 h 5108860"/>
              <a:gd name="connsiteX104" fmla="*/ 1489595 w 5107185"/>
              <a:gd name="connsiteY104" fmla="*/ 2220151 h 5108860"/>
              <a:gd name="connsiteX105" fmla="*/ 2148101 w 5107185"/>
              <a:gd name="connsiteY105" fmla="*/ 2220151 h 5108860"/>
              <a:gd name="connsiteX106" fmla="*/ 2148101 w 5107185"/>
              <a:gd name="connsiteY106" fmla="*/ 2882008 h 5108860"/>
              <a:gd name="connsiteX107" fmla="*/ 1489595 w 5107185"/>
              <a:gd name="connsiteY107" fmla="*/ 2882008 h 5108860"/>
              <a:gd name="connsiteX108" fmla="*/ 11730 w 5107185"/>
              <a:gd name="connsiteY108" fmla="*/ 2220151 h 5108860"/>
              <a:gd name="connsiteX109" fmla="*/ 671910 w 5107185"/>
              <a:gd name="connsiteY109" fmla="*/ 2220151 h 5108860"/>
              <a:gd name="connsiteX110" fmla="*/ 671910 w 5107185"/>
              <a:gd name="connsiteY110" fmla="*/ 2882008 h 5108860"/>
              <a:gd name="connsiteX111" fmla="*/ 11730 w 5107185"/>
              <a:gd name="connsiteY111" fmla="*/ 2882008 h 5108860"/>
              <a:gd name="connsiteX112" fmla="*/ 4441977 w 5107185"/>
              <a:gd name="connsiteY112" fmla="*/ 1481217 h 5108860"/>
              <a:gd name="connsiteX113" fmla="*/ 5100483 w 5107185"/>
              <a:gd name="connsiteY113" fmla="*/ 1481217 h 5108860"/>
              <a:gd name="connsiteX114" fmla="*/ 5100483 w 5107185"/>
              <a:gd name="connsiteY114" fmla="*/ 2141398 h 5108860"/>
              <a:gd name="connsiteX115" fmla="*/ 4441977 w 5107185"/>
              <a:gd name="connsiteY115" fmla="*/ 2141398 h 5108860"/>
              <a:gd name="connsiteX116" fmla="*/ 3703043 w 5107185"/>
              <a:gd name="connsiteY116" fmla="*/ 1481217 h 5108860"/>
              <a:gd name="connsiteX117" fmla="*/ 4363224 w 5107185"/>
              <a:gd name="connsiteY117" fmla="*/ 1481217 h 5108860"/>
              <a:gd name="connsiteX118" fmla="*/ 4363224 w 5107185"/>
              <a:gd name="connsiteY118" fmla="*/ 2141398 h 5108860"/>
              <a:gd name="connsiteX119" fmla="*/ 3703043 w 5107185"/>
              <a:gd name="connsiteY119" fmla="*/ 2141398 h 5108860"/>
              <a:gd name="connsiteX120" fmla="*/ 2965786 w 5107185"/>
              <a:gd name="connsiteY120" fmla="*/ 1481217 h 5108860"/>
              <a:gd name="connsiteX121" fmla="*/ 3624292 w 5107185"/>
              <a:gd name="connsiteY121" fmla="*/ 1481217 h 5108860"/>
              <a:gd name="connsiteX122" fmla="*/ 3624292 w 5107185"/>
              <a:gd name="connsiteY122" fmla="*/ 2141398 h 5108860"/>
              <a:gd name="connsiteX123" fmla="*/ 2965786 w 5107185"/>
              <a:gd name="connsiteY123" fmla="*/ 2141398 h 5108860"/>
              <a:gd name="connsiteX124" fmla="*/ 2226853 w 5107185"/>
              <a:gd name="connsiteY124" fmla="*/ 1481217 h 5108860"/>
              <a:gd name="connsiteX125" fmla="*/ 2887034 w 5107185"/>
              <a:gd name="connsiteY125" fmla="*/ 1481217 h 5108860"/>
              <a:gd name="connsiteX126" fmla="*/ 2887034 w 5107185"/>
              <a:gd name="connsiteY126" fmla="*/ 2141398 h 5108860"/>
              <a:gd name="connsiteX127" fmla="*/ 2226853 w 5107185"/>
              <a:gd name="connsiteY127" fmla="*/ 2141398 h 5108860"/>
              <a:gd name="connsiteX128" fmla="*/ 1489595 w 5107185"/>
              <a:gd name="connsiteY128" fmla="*/ 1481217 h 5108860"/>
              <a:gd name="connsiteX129" fmla="*/ 2148101 w 5107185"/>
              <a:gd name="connsiteY129" fmla="*/ 1481217 h 5108860"/>
              <a:gd name="connsiteX130" fmla="*/ 2148101 w 5107185"/>
              <a:gd name="connsiteY130" fmla="*/ 2141398 h 5108860"/>
              <a:gd name="connsiteX131" fmla="*/ 1489595 w 5107185"/>
              <a:gd name="connsiteY131" fmla="*/ 2141398 h 5108860"/>
              <a:gd name="connsiteX132" fmla="*/ 750661 w 5107185"/>
              <a:gd name="connsiteY132" fmla="*/ 1481217 h 5108860"/>
              <a:gd name="connsiteX133" fmla="*/ 1409167 w 5107185"/>
              <a:gd name="connsiteY133" fmla="*/ 1481217 h 5108860"/>
              <a:gd name="connsiteX134" fmla="*/ 1409167 w 5107185"/>
              <a:gd name="connsiteY134" fmla="*/ 2141398 h 5108860"/>
              <a:gd name="connsiteX135" fmla="*/ 750661 w 5107185"/>
              <a:gd name="connsiteY135" fmla="*/ 2141398 h 5108860"/>
              <a:gd name="connsiteX136" fmla="*/ 11730 w 5107185"/>
              <a:gd name="connsiteY136" fmla="*/ 1481217 h 5108860"/>
              <a:gd name="connsiteX137" fmla="*/ 671910 w 5107185"/>
              <a:gd name="connsiteY137" fmla="*/ 1481217 h 5108860"/>
              <a:gd name="connsiteX138" fmla="*/ 671910 w 5107185"/>
              <a:gd name="connsiteY138" fmla="*/ 2141398 h 5108860"/>
              <a:gd name="connsiteX139" fmla="*/ 11730 w 5107185"/>
              <a:gd name="connsiteY139" fmla="*/ 2141398 h 5108860"/>
              <a:gd name="connsiteX140" fmla="*/ 4441977 w 5107185"/>
              <a:gd name="connsiteY140" fmla="*/ 740609 h 5108860"/>
              <a:gd name="connsiteX141" fmla="*/ 5100483 w 5107185"/>
              <a:gd name="connsiteY141" fmla="*/ 740609 h 5108860"/>
              <a:gd name="connsiteX142" fmla="*/ 5100483 w 5107185"/>
              <a:gd name="connsiteY142" fmla="*/ 1400790 h 5108860"/>
              <a:gd name="connsiteX143" fmla="*/ 4441977 w 5107185"/>
              <a:gd name="connsiteY143" fmla="*/ 1400790 h 5108860"/>
              <a:gd name="connsiteX144" fmla="*/ 3703043 w 5107185"/>
              <a:gd name="connsiteY144" fmla="*/ 740609 h 5108860"/>
              <a:gd name="connsiteX145" fmla="*/ 4363224 w 5107185"/>
              <a:gd name="connsiteY145" fmla="*/ 740609 h 5108860"/>
              <a:gd name="connsiteX146" fmla="*/ 4363224 w 5107185"/>
              <a:gd name="connsiteY146" fmla="*/ 1400790 h 5108860"/>
              <a:gd name="connsiteX147" fmla="*/ 3703043 w 5107185"/>
              <a:gd name="connsiteY147" fmla="*/ 1400790 h 5108860"/>
              <a:gd name="connsiteX148" fmla="*/ 2972488 w 5107185"/>
              <a:gd name="connsiteY148" fmla="*/ 740609 h 5108860"/>
              <a:gd name="connsiteX149" fmla="*/ 3630994 w 5107185"/>
              <a:gd name="connsiteY149" fmla="*/ 740609 h 5108860"/>
              <a:gd name="connsiteX150" fmla="*/ 3630994 w 5107185"/>
              <a:gd name="connsiteY150" fmla="*/ 1400790 h 5108860"/>
              <a:gd name="connsiteX151" fmla="*/ 2972488 w 5107185"/>
              <a:gd name="connsiteY151" fmla="*/ 1400790 h 5108860"/>
              <a:gd name="connsiteX152" fmla="*/ 2226853 w 5107185"/>
              <a:gd name="connsiteY152" fmla="*/ 740609 h 5108860"/>
              <a:gd name="connsiteX153" fmla="*/ 2887034 w 5107185"/>
              <a:gd name="connsiteY153" fmla="*/ 740609 h 5108860"/>
              <a:gd name="connsiteX154" fmla="*/ 2887034 w 5107185"/>
              <a:gd name="connsiteY154" fmla="*/ 1400790 h 5108860"/>
              <a:gd name="connsiteX155" fmla="*/ 2226853 w 5107185"/>
              <a:gd name="connsiteY155" fmla="*/ 1400790 h 5108860"/>
              <a:gd name="connsiteX156" fmla="*/ 1489595 w 5107185"/>
              <a:gd name="connsiteY156" fmla="*/ 740609 h 5108860"/>
              <a:gd name="connsiteX157" fmla="*/ 2148101 w 5107185"/>
              <a:gd name="connsiteY157" fmla="*/ 740609 h 5108860"/>
              <a:gd name="connsiteX158" fmla="*/ 2148101 w 5107185"/>
              <a:gd name="connsiteY158" fmla="*/ 1400790 h 5108860"/>
              <a:gd name="connsiteX159" fmla="*/ 1489595 w 5107185"/>
              <a:gd name="connsiteY159" fmla="*/ 1400790 h 5108860"/>
              <a:gd name="connsiteX160" fmla="*/ 750661 w 5107185"/>
              <a:gd name="connsiteY160" fmla="*/ 740609 h 5108860"/>
              <a:gd name="connsiteX161" fmla="*/ 1409167 w 5107185"/>
              <a:gd name="connsiteY161" fmla="*/ 740609 h 5108860"/>
              <a:gd name="connsiteX162" fmla="*/ 1409167 w 5107185"/>
              <a:gd name="connsiteY162" fmla="*/ 1400790 h 5108860"/>
              <a:gd name="connsiteX163" fmla="*/ 750661 w 5107185"/>
              <a:gd name="connsiteY163" fmla="*/ 1400790 h 5108860"/>
              <a:gd name="connsiteX164" fmla="*/ 11730 w 5107185"/>
              <a:gd name="connsiteY164" fmla="*/ 733906 h 5108860"/>
              <a:gd name="connsiteX165" fmla="*/ 671910 w 5107185"/>
              <a:gd name="connsiteY165" fmla="*/ 733906 h 5108860"/>
              <a:gd name="connsiteX166" fmla="*/ 671910 w 5107185"/>
              <a:gd name="connsiteY166" fmla="*/ 1395763 h 5108860"/>
              <a:gd name="connsiteX167" fmla="*/ 11730 w 5107185"/>
              <a:gd name="connsiteY167" fmla="*/ 1395763 h 5108860"/>
              <a:gd name="connsiteX168" fmla="*/ 4448679 w 5107185"/>
              <a:gd name="connsiteY168" fmla="*/ 0 h 5108860"/>
              <a:gd name="connsiteX169" fmla="*/ 5107185 w 5107185"/>
              <a:gd name="connsiteY169" fmla="*/ 0 h 5108860"/>
              <a:gd name="connsiteX170" fmla="*/ 5107185 w 5107185"/>
              <a:gd name="connsiteY170" fmla="*/ 660181 h 5108860"/>
              <a:gd name="connsiteX171" fmla="*/ 4448679 w 5107185"/>
              <a:gd name="connsiteY171" fmla="*/ 660181 h 5108860"/>
              <a:gd name="connsiteX172" fmla="*/ 3703043 w 5107185"/>
              <a:gd name="connsiteY172" fmla="*/ 0 h 5108860"/>
              <a:gd name="connsiteX173" fmla="*/ 4363224 w 5107185"/>
              <a:gd name="connsiteY173" fmla="*/ 0 h 5108860"/>
              <a:gd name="connsiteX174" fmla="*/ 4363224 w 5107185"/>
              <a:gd name="connsiteY174" fmla="*/ 660181 h 5108860"/>
              <a:gd name="connsiteX175" fmla="*/ 3703043 w 5107185"/>
              <a:gd name="connsiteY175" fmla="*/ 660181 h 5108860"/>
              <a:gd name="connsiteX176" fmla="*/ 2965786 w 5107185"/>
              <a:gd name="connsiteY176" fmla="*/ 0 h 5108860"/>
              <a:gd name="connsiteX177" fmla="*/ 3624292 w 5107185"/>
              <a:gd name="connsiteY177" fmla="*/ 0 h 5108860"/>
              <a:gd name="connsiteX178" fmla="*/ 3624292 w 5107185"/>
              <a:gd name="connsiteY178" fmla="*/ 660181 h 5108860"/>
              <a:gd name="connsiteX179" fmla="*/ 2965786 w 5107185"/>
              <a:gd name="connsiteY179" fmla="*/ 660181 h 5108860"/>
              <a:gd name="connsiteX180" fmla="*/ 2226853 w 5107185"/>
              <a:gd name="connsiteY180" fmla="*/ 0 h 5108860"/>
              <a:gd name="connsiteX181" fmla="*/ 2887034 w 5107185"/>
              <a:gd name="connsiteY181" fmla="*/ 0 h 5108860"/>
              <a:gd name="connsiteX182" fmla="*/ 2887034 w 5107185"/>
              <a:gd name="connsiteY182" fmla="*/ 660181 h 5108860"/>
              <a:gd name="connsiteX183" fmla="*/ 2226853 w 5107185"/>
              <a:gd name="connsiteY183" fmla="*/ 660181 h 5108860"/>
              <a:gd name="connsiteX184" fmla="*/ 1489595 w 5107185"/>
              <a:gd name="connsiteY184" fmla="*/ 0 h 5108860"/>
              <a:gd name="connsiteX185" fmla="*/ 2148101 w 5107185"/>
              <a:gd name="connsiteY185" fmla="*/ 0 h 5108860"/>
              <a:gd name="connsiteX186" fmla="*/ 2148101 w 5107185"/>
              <a:gd name="connsiteY186" fmla="*/ 660181 h 5108860"/>
              <a:gd name="connsiteX187" fmla="*/ 1489595 w 5107185"/>
              <a:gd name="connsiteY187" fmla="*/ 660181 h 5108860"/>
              <a:gd name="connsiteX188" fmla="*/ 743959 w 5107185"/>
              <a:gd name="connsiteY188" fmla="*/ 0 h 5108860"/>
              <a:gd name="connsiteX189" fmla="*/ 1404140 w 5107185"/>
              <a:gd name="connsiteY189" fmla="*/ 0 h 5108860"/>
              <a:gd name="connsiteX190" fmla="*/ 1404140 w 5107185"/>
              <a:gd name="connsiteY190" fmla="*/ 660181 h 5108860"/>
              <a:gd name="connsiteX191" fmla="*/ 743959 w 5107185"/>
              <a:gd name="connsiteY191" fmla="*/ 660181 h 5108860"/>
              <a:gd name="connsiteX192" fmla="*/ 0 w 5107185"/>
              <a:gd name="connsiteY192" fmla="*/ 0 h 5108860"/>
              <a:gd name="connsiteX193" fmla="*/ 658505 w 5107185"/>
              <a:gd name="connsiteY193" fmla="*/ 0 h 5108860"/>
              <a:gd name="connsiteX194" fmla="*/ 658505 w 5107185"/>
              <a:gd name="connsiteY194" fmla="*/ 660181 h 5108860"/>
              <a:gd name="connsiteX195" fmla="*/ 0 w 5107185"/>
              <a:gd name="connsiteY195" fmla="*/ 660181 h 5108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</a:cxnLst>
            <a:rect l="l" t="t" r="r" b="b"/>
            <a:pathLst>
              <a:path w="5107185" h="5108860">
                <a:moveTo>
                  <a:pt x="2226853" y="4448679"/>
                </a:moveTo>
                <a:lnTo>
                  <a:pt x="2887034" y="4448679"/>
                </a:lnTo>
                <a:lnTo>
                  <a:pt x="2887034" y="5108860"/>
                </a:lnTo>
                <a:lnTo>
                  <a:pt x="2226853" y="5108860"/>
                </a:lnTo>
                <a:close/>
                <a:moveTo>
                  <a:pt x="11729" y="4448679"/>
                </a:moveTo>
                <a:lnTo>
                  <a:pt x="671910" y="4448679"/>
                </a:lnTo>
                <a:lnTo>
                  <a:pt x="671910" y="5108860"/>
                </a:lnTo>
                <a:lnTo>
                  <a:pt x="11729" y="5108860"/>
                </a:lnTo>
                <a:close/>
                <a:moveTo>
                  <a:pt x="4441977" y="4441977"/>
                </a:moveTo>
                <a:lnTo>
                  <a:pt x="5100483" y="4441977"/>
                </a:lnTo>
                <a:lnTo>
                  <a:pt x="5100483" y="5102158"/>
                </a:lnTo>
                <a:lnTo>
                  <a:pt x="4441977" y="5102158"/>
                </a:lnTo>
                <a:close/>
                <a:moveTo>
                  <a:pt x="3703043" y="4441977"/>
                </a:moveTo>
                <a:lnTo>
                  <a:pt x="4363224" y="4441977"/>
                </a:lnTo>
                <a:lnTo>
                  <a:pt x="4363224" y="5102158"/>
                </a:lnTo>
                <a:lnTo>
                  <a:pt x="3703043" y="5102158"/>
                </a:lnTo>
                <a:close/>
                <a:moveTo>
                  <a:pt x="2965786" y="4441977"/>
                </a:moveTo>
                <a:lnTo>
                  <a:pt x="3624292" y="4441977"/>
                </a:lnTo>
                <a:lnTo>
                  <a:pt x="3624292" y="5102158"/>
                </a:lnTo>
                <a:lnTo>
                  <a:pt x="2965786" y="5102158"/>
                </a:lnTo>
                <a:close/>
                <a:moveTo>
                  <a:pt x="1489595" y="4441977"/>
                </a:moveTo>
                <a:lnTo>
                  <a:pt x="2148101" y="4441977"/>
                </a:lnTo>
                <a:lnTo>
                  <a:pt x="2148101" y="5102158"/>
                </a:lnTo>
                <a:lnTo>
                  <a:pt x="1489595" y="5102158"/>
                </a:lnTo>
                <a:close/>
                <a:moveTo>
                  <a:pt x="750661" y="4441977"/>
                </a:moveTo>
                <a:lnTo>
                  <a:pt x="1409167" y="4441977"/>
                </a:lnTo>
                <a:lnTo>
                  <a:pt x="1409167" y="5102158"/>
                </a:lnTo>
                <a:lnTo>
                  <a:pt x="750661" y="5102158"/>
                </a:lnTo>
                <a:close/>
                <a:moveTo>
                  <a:pt x="3703043" y="3708071"/>
                </a:moveTo>
                <a:lnTo>
                  <a:pt x="4363224" y="3708071"/>
                </a:lnTo>
                <a:lnTo>
                  <a:pt x="4363224" y="4368252"/>
                </a:lnTo>
                <a:lnTo>
                  <a:pt x="3703043" y="4368252"/>
                </a:lnTo>
                <a:close/>
                <a:moveTo>
                  <a:pt x="4441977" y="3701368"/>
                </a:moveTo>
                <a:lnTo>
                  <a:pt x="5100483" y="3701368"/>
                </a:lnTo>
                <a:lnTo>
                  <a:pt x="5100483" y="4363225"/>
                </a:lnTo>
                <a:lnTo>
                  <a:pt x="4441977" y="4363225"/>
                </a:lnTo>
                <a:close/>
                <a:moveTo>
                  <a:pt x="2965786" y="3701368"/>
                </a:moveTo>
                <a:lnTo>
                  <a:pt x="3624292" y="3701368"/>
                </a:lnTo>
                <a:lnTo>
                  <a:pt x="3624292" y="4363225"/>
                </a:lnTo>
                <a:lnTo>
                  <a:pt x="2965786" y="4363225"/>
                </a:lnTo>
                <a:close/>
                <a:moveTo>
                  <a:pt x="2226853" y="3701368"/>
                </a:moveTo>
                <a:lnTo>
                  <a:pt x="2887034" y="3701368"/>
                </a:lnTo>
                <a:lnTo>
                  <a:pt x="2887034" y="4363225"/>
                </a:lnTo>
                <a:lnTo>
                  <a:pt x="2226853" y="4363225"/>
                </a:lnTo>
                <a:close/>
                <a:moveTo>
                  <a:pt x="1489595" y="3701368"/>
                </a:moveTo>
                <a:lnTo>
                  <a:pt x="2148101" y="3701368"/>
                </a:lnTo>
                <a:lnTo>
                  <a:pt x="2148101" y="4363225"/>
                </a:lnTo>
                <a:lnTo>
                  <a:pt x="1489595" y="4363225"/>
                </a:lnTo>
                <a:close/>
                <a:moveTo>
                  <a:pt x="750661" y="3701368"/>
                </a:moveTo>
                <a:lnTo>
                  <a:pt x="1409167" y="3701368"/>
                </a:lnTo>
                <a:lnTo>
                  <a:pt x="1409167" y="4363225"/>
                </a:lnTo>
                <a:lnTo>
                  <a:pt x="750661" y="4363225"/>
                </a:lnTo>
                <a:close/>
                <a:moveTo>
                  <a:pt x="11729" y="3701368"/>
                </a:moveTo>
                <a:lnTo>
                  <a:pt x="671910" y="3701368"/>
                </a:lnTo>
                <a:lnTo>
                  <a:pt x="671910" y="4363225"/>
                </a:lnTo>
                <a:lnTo>
                  <a:pt x="11729" y="4363225"/>
                </a:lnTo>
                <a:close/>
                <a:moveTo>
                  <a:pt x="1489595" y="2967462"/>
                </a:moveTo>
                <a:lnTo>
                  <a:pt x="2148101" y="2967462"/>
                </a:lnTo>
                <a:lnTo>
                  <a:pt x="2148101" y="3627643"/>
                </a:lnTo>
                <a:lnTo>
                  <a:pt x="1489595" y="3627643"/>
                </a:lnTo>
                <a:close/>
                <a:moveTo>
                  <a:pt x="11730" y="2967462"/>
                </a:moveTo>
                <a:lnTo>
                  <a:pt x="671910" y="2967462"/>
                </a:lnTo>
                <a:lnTo>
                  <a:pt x="671910" y="3627643"/>
                </a:lnTo>
                <a:lnTo>
                  <a:pt x="11730" y="3627643"/>
                </a:lnTo>
                <a:close/>
                <a:moveTo>
                  <a:pt x="4441977" y="2960760"/>
                </a:moveTo>
                <a:lnTo>
                  <a:pt x="5100483" y="2960760"/>
                </a:lnTo>
                <a:lnTo>
                  <a:pt x="5100483" y="3622617"/>
                </a:lnTo>
                <a:lnTo>
                  <a:pt x="4441977" y="3622617"/>
                </a:lnTo>
                <a:close/>
                <a:moveTo>
                  <a:pt x="3703043" y="2960760"/>
                </a:moveTo>
                <a:lnTo>
                  <a:pt x="4363224" y="2960760"/>
                </a:lnTo>
                <a:lnTo>
                  <a:pt x="4363224" y="3622617"/>
                </a:lnTo>
                <a:lnTo>
                  <a:pt x="3703043" y="3622617"/>
                </a:lnTo>
                <a:close/>
                <a:moveTo>
                  <a:pt x="2965786" y="2960760"/>
                </a:moveTo>
                <a:lnTo>
                  <a:pt x="3624292" y="2960760"/>
                </a:lnTo>
                <a:lnTo>
                  <a:pt x="3624292" y="3622617"/>
                </a:lnTo>
                <a:lnTo>
                  <a:pt x="2965786" y="3622617"/>
                </a:lnTo>
                <a:close/>
                <a:moveTo>
                  <a:pt x="2226853" y="2960760"/>
                </a:moveTo>
                <a:lnTo>
                  <a:pt x="2887034" y="2960760"/>
                </a:lnTo>
                <a:lnTo>
                  <a:pt x="2887034" y="3622617"/>
                </a:lnTo>
                <a:lnTo>
                  <a:pt x="2226853" y="3622617"/>
                </a:lnTo>
                <a:close/>
                <a:moveTo>
                  <a:pt x="750661" y="2960760"/>
                </a:moveTo>
                <a:lnTo>
                  <a:pt x="1409167" y="2960760"/>
                </a:lnTo>
                <a:lnTo>
                  <a:pt x="1409167" y="3622617"/>
                </a:lnTo>
                <a:lnTo>
                  <a:pt x="750661" y="3622617"/>
                </a:lnTo>
                <a:close/>
                <a:moveTo>
                  <a:pt x="2965786" y="2226853"/>
                </a:moveTo>
                <a:lnTo>
                  <a:pt x="3624292" y="2226853"/>
                </a:lnTo>
                <a:lnTo>
                  <a:pt x="3624292" y="2888710"/>
                </a:lnTo>
                <a:lnTo>
                  <a:pt x="2965786" y="2888710"/>
                </a:lnTo>
                <a:close/>
                <a:moveTo>
                  <a:pt x="750661" y="2226853"/>
                </a:moveTo>
                <a:lnTo>
                  <a:pt x="1409167" y="2226853"/>
                </a:lnTo>
                <a:lnTo>
                  <a:pt x="1409167" y="2888710"/>
                </a:lnTo>
                <a:lnTo>
                  <a:pt x="750661" y="2888710"/>
                </a:lnTo>
                <a:close/>
                <a:moveTo>
                  <a:pt x="4441977" y="2220151"/>
                </a:moveTo>
                <a:lnTo>
                  <a:pt x="5100483" y="2220151"/>
                </a:lnTo>
                <a:lnTo>
                  <a:pt x="5100483" y="2882008"/>
                </a:lnTo>
                <a:lnTo>
                  <a:pt x="4441977" y="2882008"/>
                </a:lnTo>
                <a:close/>
                <a:moveTo>
                  <a:pt x="3703043" y="2220151"/>
                </a:moveTo>
                <a:lnTo>
                  <a:pt x="4363224" y="2220151"/>
                </a:lnTo>
                <a:lnTo>
                  <a:pt x="4363224" y="2882008"/>
                </a:lnTo>
                <a:lnTo>
                  <a:pt x="3703043" y="2882008"/>
                </a:lnTo>
                <a:close/>
                <a:moveTo>
                  <a:pt x="2226853" y="2220151"/>
                </a:moveTo>
                <a:lnTo>
                  <a:pt x="2887034" y="2220151"/>
                </a:lnTo>
                <a:lnTo>
                  <a:pt x="2887034" y="2882008"/>
                </a:lnTo>
                <a:lnTo>
                  <a:pt x="2226853" y="2882008"/>
                </a:lnTo>
                <a:close/>
                <a:moveTo>
                  <a:pt x="1489595" y="2220151"/>
                </a:moveTo>
                <a:lnTo>
                  <a:pt x="2148101" y="2220151"/>
                </a:lnTo>
                <a:lnTo>
                  <a:pt x="2148101" y="2882008"/>
                </a:lnTo>
                <a:lnTo>
                  <a:pt x="1489595" y="2882008"/>
                </a:lnTo>
                <a:close/>
                <a:moveTo>
                  <a:pt x="11730" y="2220151"/>
                </a:moveTo>
                <a:lnTo>
                  <a:pt x="671910" y="2220151"/>
                </a:lnTo>
                <a:lnTo>
                  <a:pt x="671910" y="2882008"/>
                </a:lnTo>
                <a:lnTo>
                  <a:pt x="11730" y="2882008"/>
                </a:lnTo>
                <a:close/>
                <a:moveTo>
                  <a:pt x="4441977" y="1481217"/>
                </a:moveTo>
                <a:lnTo>
                  <a:pt x="5100483" y="1481217"/>
                </a:lnTo>
                <a:lnTo>
                  <a:pt x="5100483" y="2141398"/>
                </a:lnTo>
                <a:lnTo>
                  <a:pt x="4441977" y="2141398"/>
                </a:lnTo>
                <a:close/>
                <a:moveTo>
                  <a:pt x="3703043" y="1481217"/>
                </a:moveTo>
                <a:lnTo>
                  <a:pt x="4363224" y="1481217"/>
                </a:lnTo>
                <a:lnTo>
                  <a:pt x="4363224" y="2141398"/>
                </a:lnTo>
                <a:lnTo>
                  <a:pt x="3703043" y="2141398"/>
                </a:lnTo>
                <a:close/>
                <a:moveTo>
                  <a:pt x="2965786" y="1481217"/>
                </a:moveTo>
                <a:lnTo>
                  <a:pt x="3624292" y="1481217"/>
                </a:lnTo>
                <a:lnTo>
                  <a:pt x="3624292" y="2141398"/>
                </a:lnTo>
                <a:lnTo>
                  <a:pt x="2965786" y="2141398"/>
                </a:lnTo>
                <a:close/>
                <a:moveTo>
                  <a:pt x="2226853" y="1481217"/>
                </a:moveTo>
                <a:lnTo>
                  <a:pt x="2887034" y="1481217"/>
                </a:lnTo>
                <a:lnTo>
                  <a:pt x="2887034" y="2141398"/>
                </a:lnTo>
                <a:lnTo>
                  <a:pt x="2226853" y="2141398"/>
                </a:lnTo>
                <a:close/>
                <a:moveTo>
                  <a:pt x="1489595" y="1481217"/>
                </a:moveTo>
                <a:lnTo>
                  <a:pt x="2148101" y="1481217"/>
                </a:lnTo>
                <a:lnTo>
                  <a:pt x="2148101" y="2141398"/>
                </a:lnTo>
                <a:lnTo>
                  <a:pt x="1489595" y="2141398"/>
                </a:lnTo>
                <a:close/>
                <a:moveTo>
                  <a:pt x="750661" y="1481217"/>
                </a:moveTo>
                <a:lnTo>
                  <a:pt x="1409167" y="1481217"/>
                </a:lnTo>
                <a:lnTo>
                  <a:pt x="1409167" y="2141398"/>
                </a:lnTo>
                <a:lnTo>
                  <a:pt x="750661" y="2141398"/>
                </a:lnTo>
                <a:close/>
                <a:moveTo>
                  <a:pt x="11730" y="1481217"/>
                </a:moveTo>
                <a:lnTo>
                  <a:pt x="671910" y="1481217"/>
                </a:lnTo>
                <a:lnTo>
                  <a:pt x="671910" y="2141398"/>
                </a:lnTo>
                <a:lnTo>
                  <a:pt x="11730" y="2141398"/>
                </a:lnTo>
                <a:close/>
                <a:moveTo>
                  <a:pt x="4441977" y="740609"/>
                </a:moveTo>
                <a:lnTo>
                  <a:pt x="5100483" y="740609"/>
                </a:lnTo>
                <a:lnTo>
                  <a:pt x="5100483" y="1400790"/>
                </a:lnTo>
                <a:lnTo>
                  <a:pt x="4441977" y="1400790"/>
                </a:lnTo>
                <a:close/>
                <a:moveTo>
                  <a:pt x="3703043" y="740609"/>
                </a:moveTo>
                <a:lnTo>
                  <a:pt x="4363224" y="740609"/>
                </a:lnTo>
                <a:lnTo>
                  <a:pt x="4363224" y="1400790"/>
                </a:lnTo>
                <a:lnTo>
                  <a:pt x="3703043" y="1400790"/>
                </a:lnTo>
                <a:close/>
                <a:moveTo>
                  <a:pt x="2972488" y="740609"/>
                </a:moveTo>
                <a:lnTo>
                  <a:pt x="3630994" y="740609"/>
                </a:lnTo>
                <a:lnTo>
                  <a:pt x="3630994" y="1400790"/>
                </a:lnTo>
                <a:lnTo>
                  <a:pt x="2972488" y="1400790"/>
                </a:lnTo>
                <a:close/>
                <a:moveTo>
                  <a:pt x="2226853" y="740609"/>
                </a:moveTo>
                <a:lnTo>
                  <a:pt x="2887034" y="740609"/>
                </a:lnTo>
                <a:lnTo>
                  <a:pt x="2887034" y="1400790"/>
                </a:lnTo>
                <a:lnTo>
                  <a:pt x="2226853" y="1400790"/>
                </a:lnTo>
                <a:close/>
                <a:moveTo>
                  <a:pt x="1489595" y="740609"/>
                </a:moveTo>
                <a:lnTo>
                  <a:pt x="2148101" y="740609"/>
                </a:lnTo>
                <a:lnTo>
                  <a:pt x="2148101" y="1400790"/>
                </a:lnTo>
                <a:lnTo>
                  <a:pt x="1489595" y="1400790"/>
                </a:lnTo>
                <a:close/>
                <a:moveTo>
                  <a:pt x="750661" y="740609"/>
                </a:moveTo>
                <a:lnTo>
                  <a:pt x="1409167" y="740609"/>
                </a:lnTo>
                <a:lnTo>
                  <a:pt x="1409167" y="1400790"/>
                </a:lnTo>
                <a:lnTo>
                  <a:pt x="750661" y="1400790"/>
                </a:lnTo>
                <a:close/>
                <a:moveTo>
                  <a:pt x="11730" y="733906"/>
                </a:moveTo>
                <a:lnTo>
                  <a:pt x="671910" y="733906"/>
                </a:lnTo>
                <a:lnTo>
                  <a:pt x="671910" y="1395763"/>
                </a:lnTo>
                <a:lnTo>
                  <a:pt x="11730" y="1395763"/>
                </a:lnTo>
                <a:close/>
                <a:moveTo>
                  <a:pt x="4448679" y="0"/>
                </a:moveTo>
                <a:lnTo>
                  <a:pt x="5107185" y="0"/>
                </a:lnTo>
                <a:lnTo>
                  <a:pt x="5107185" y="660181"/>
                </a:lnTo>
                <a:lnTo>
                  <a:pt x="4448679" y="660181"/>
                </a:lnTo>
                <a:close/>
                <a:moveTo>
                  <a:pt x="3703043" y="0"/>
                </a:moveTo>
                <a:lnTo>
                  <a:pt x="4363224" y="0"/>
                </a:lnTo>
                <a:lnTo>
                  <a:pt x="4363224" y="660181"/>
                </a:lnTo>
                <a:lnTo>
                  <a:pt x="3703043" y="660181"/>
                </a:lnTo>
                <a:close/>
                <a:moveTo>
                  <a:pt x="2965786" y="0"/>
                </a:moveTo>
                <a:lnTo>
                  <a:pt x="3624292" y="0"/>
                </a:lnTo>
                <a:lnTo>
                  <a:pt x="3624292" y="660181"/>
                </a:lnTo>
                <a:lnTo>
                  <a:pt x="2965786" y="660181"/>
                </a:lnTo>
                <a:close/>
                <a:moveTo>
                  <a:pt x="2226853" y="0"/>
                </a:moveTo>
                <a:lnTo>
                  <a:pt x="2887034" y="0"/>
                </a:lnTo>
                <a:lnTo>
                  <a:pt x="2887034" y="660181"/>
                </a:lnTo>
                <a:lnTo>
                  <a:pt x="2226853" y="660181"/>
                </a:lnTo>
                <a:close/>
                <a:moveTo>
                  <a:pt x="1489595" y="0"/>
                </a:moveTo>
                <a:lnTo>
                  <a:pt x="2148101" y="0"/>
                </a:lnTo>
                <a:lnTo>
                  <a:pt x="2148101" y="660181"/>
                </a:lnTo>
                <a:lnTo>
                  <a:pt x="1489595" y="660181"/>
                </a:lnTo>
                <a:close/>
                <a:moveTo>
                  <a:pt x="743959" y="0"/>
                </a:moveTo>
                <a:lnTo>
                  <a:pt x="1404140" y="0"/>
                </a:lnTo>
                <a:lnTo>
                  <a:pt x="1404140" y="660181"/>
                </a:lnTo>
                <a:lnTo>
                  <a:pt x="743959" y="660181"/>
                </a:lnTo>
                <a:close/>
                <a:moveTo>
                  <a:pt x="0" y="0"/>
                </a:moveTo>
                <a:lnTo>
                  <a:pt x="658505" y="0"/>
                </a:lnTo>
                <a:lnTo>
                  <a:pt x="658505" y="660181"/>
                </a:lnTo>
                <a:lnTo>
                  <a:pt x="0" y="660181"/>
                </a:lnTo>
                <a:close/>
              </a:path>
            </a:pathLst>
          </a:cu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904C5B87-7E35-F54F-8980-F56247E889C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33607" y="14992"/>
            <a:ext cx="3847684" cy="173648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B6970E5-9D60-4A37-AB53-FE47B04DC4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-18633"/>
          <a:stretch/>
        </p:blipFill>
        <p:spPr>
          <a:xfrm>
            <a:off x="13868400" y="349334"/>
            <a:ext cx="789949" cy="1067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23604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702734" y="2263699"/>
            <a:ext cx="8156496" cy="5561868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541D08C9-F904-A340-8390-216BCDF0CFE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411837" y="2263699"/>
            <a:ext cx="8156496" cy="5561868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62335CAB-516C-4742-A7E7-80AFC36A45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33607" y="14992"/>
            <a:ext cx="3847684" cy="173648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6E51F86-443F-4FAA-A93F-D21443CAA3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-18633"/>
          <a:stretch/>
        </p:blipFill>
        <p:spPr>
          <a:xfrm>
            <a:off x="13868400" y="349334"/>
            <a:ext cx="789949" cy="1067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39809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4"/>
          <p:cNvSpPr>
            <a:spLocks noGrp="1"/>
          </p:cNvSpPr>
          <p:nvPr>
            <p:ph type="pic" sz="quarter" idx="11"/>
          </p:nvPr>
        </p:nvSpPr>
        <p:spPr>
          <a:xfrm>
            <a:off x="9523978" y="3282109"/>
            <a:ext cx="3449405" cy="3449403"/>
          </a:xfrm>
          <a:custGeom>
            <a:avLst/>
            <a:gdLst>
              <a:gd name="connsiteX0" fmla="*/ 1724705 w 3449405"/>
              <a:gd name="connsiteY0" fmla="*/ 934788 h 3449403"/>
              <a:gd name="connsiteX1" fmla="*/ 1605245 w 3449405"/>
              <a:gd name="connsiteY1" fmla="*/ 984069 h 3449403"/>
              <a:gd name="connsiteX2" fmla="*/ 984064 w 3449405"/>
              <a:gd name="connsiteY2" fmla="*/ 1605250 h 3449403"/>
              <a:gd name="connsiteX3" fmla="*/ 934790 w 3449405"/>
              <a:gd name="connsiteY3" fmla="*/ 1724703 h 3449403"/>
              <a:gd name="connsiteX4" fmla="*/ 984064 w 3449405"/>
              <a:gd name="connsiteY4" fmla="*/ 1844166 h 3449403"/>
              <a:gd name="connsiteX5" fmla="*/ 1605244 w 3449405"/>
              <a:gd name="connsiteY5" fmla="*/ 2465346 h 3449403"/>
              <a:gd name="connsiteX6" fmla="*/ 1724705 w 3449405"/>
              <a:gd name="connsiteY6" fmla="*/ 2514617 h 3449403"/>
              <a:gd name="connsiteX7" fmla="*/ 1844162 w 3449405"/>
              <a:gd name="connsiteY7" fmla="*/ 2465347 h 3449403"/>
              <a:gd name="connsiteX8" fmla="*/ 2465343 w 3449405"/>
              <a:gd name="connsiteY8" fmla="*/ 1844166 h 3449403"/>
              <a:gd name="connsiteX9" fmla="*/ 2514616 w 3449405"/>
              <a:gd name="connsiteY9" fmla="*/ 1724703 h 3449403"/>
              <a:gd name="connsiteX10" fmla="*/ 2465348 w 3449405"/>
              <a:gd name="connsiteY10" fmla="*/ 1605244 h 3449403"/>
              <a:gd name="connsiteX11" fmla="*/ 1844168 w 3449405"/>
              <a:gd name="connsiteY11" fmla="*/ 984063 h 3449403"/>
              <a:gd name="connsiteX12" fmla="*/ 1724705 w 3449405"/>
              <a:gd name="connsiteY12" fmla="*/ 934788 h 3449403"/>
              <a:gd name="connsiteX13" fmla="*/ 1724705 w 3449405"/>
              <a:gd name="connsiteY13" fmla="*/ 0 h 3449403"/>
              <a:gd name="connsiteX14" fmla="*/ 1868439 w 3449405"/>
              <a:gd name="connsiteY14" fmla="*/ 18432 h 3449403"/>
              <a:gd name="connsiteX15" fmla="*/ 2125378 w 3449405"/>
              <a:gd name="connsiteY15" fmla="*/ 165989 h 3449403"/>
              <a:gd name="connsiteX16" fmla="*/ 3283426 w 3449405"/>
              <a:gd name="connsiteY16" fmla="*/ 1324037 h 3449403"/>
              <a:gd name="connsiteX17" fmla="*/ 3430970 w 3449405"/>
              <a:gd name="connsiteY17" fmla="*/ 1580964 h 3449403"/>
              <a:gd name="connsiteX18" fmla="*/ 3430970 w 3449405"/>
              <a:gd name="connsiteY18" fmla="*/ 1868437 h 3449403"/>
              <a:gd name="connsiteX19" fmla="*/ 3283416 w 3449405"/>
              <a:gd name="connsiteY19" fmla="*/ 2125376 h 3449403"/>
              <a:gd name="connsiteX20" fmla="*/ 2125368 w 3449405"/>
              <a:gd name="connsiteY20" fmla="*/ 3283425 h 3449403"/>
              <a:gd name="connsiteX21" fmla="*/ 1868439 w 3449405"/>
              <a:gd name="connsiteY21" fmla="*/ 3430969 h 3449403"/>
              <a:gd name="connsiteX22" fmla="*/ 1580965 w 3449405"/>
              <a:gd name="connsiteY22" fmla="*/ 3430969 h 3449403"/>
              <a:gd name="connsiteX23" fmla="*/ 1324038 w 3449405"/>
              <a:gd name="connsiteY23" fmla="*/ 3283424 h 3449403"/>
              <a:gd name="connsiteX24" fmla="*/ 165990 w 3449405"/>
              <a:gd name="connsiteY24" fmla="*/ 2125376 h 3449403"/>
              <a:gd name="connsiteX25" fmla="*/ 18434 w 3449405"/>
              <a:gd name="connsiteY25" fmla="*/ 1868438 h 3449403"/>
              <a:gd name="connsiteX26" fmla="*/ 18445 w 3449405"/>
              <a:gd name="connsiteY26" fmla="*/ 1580974 h 3449403"/>
              <a:gd name="connsiteX27" fmla="*/ 165979 w 3449405"/>
              <a:gd name="connsiteY27" fmla="*/ 1324037 h 3449403"/>
              <a:gd name="connsiteX28" fmla="*/ 1324027 w 3449405"/>
              <a:gd name="connsiteY28" fmla="*/ 165987 h 3449403"/>
              <a:gd name="connsiteX29" fmla="*/ 1580975 w 3449405"/>
              <a:gd name="connsiteY29" fmla="*/ 18442 h 3449403"/>
              <a:gd name="connsiteX30" fmla="*/ 1724705 w 3449405"/>
              <a:gd name="connsiteY30" fmla="*/ 0 h 3449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449405" h="3449403">
                <a:moveTo>
                  <a:pt x="1724705" y="934788"/>
                </a:moveTo>
                <a:cubicBezTo>
                  <a:pt x="1679655" y="934788"/>
                  <a:pt x="1639835" y="951209"/>
                  <a:pt x="1605245" y="984069"/>
                </a:cubicBezTo>
                <a:lnTo>
                  <a:pt x="984064" y="1605250"/>
                </a:lnTo>
                <a:cubicBezTo>
                  <a:pt x="951211" y="1639836"/>
                  <a:pt x="934785" y="1679659"/>
                  <a:pt x="934790" y="1724703"/>
                </a:cubicBezTo>
                <a:cubicBezTo>
                  <a:pt x="934790" y="1769752"/>
                  <a:pt x="951210" y="1809570"/>
                  <a:pt x="984064" y="1844166"/>
                </a:cubicBezTo>
                <a:lnTo>
                  <a:pt x="1605244" y="2465346"/>
                </a:lnTo>
                <a:cubicBezTo>
                  <a:pt x="1639836" y="2498195"/>
                  <a:pt x="1679661" y="2514621"/>
                  <a:pt x="1724705" y="2514617"/>
                </a:cubicBezTo>
                <a:cubicBezTo>
                  <a:pt x="1769748" y="2514620"/>
                  <a:pt x="1809572" y="2498195"/>
                  <a:pt x="1844162" y="2465347"/>
                </a:cubicBezTo>
                <a:lnTo>
                  <a:pt x="2465343" y="1844166"/>
                </a:lnTo>
                <a:cubicBezTo>
                  <a:pt x="2498195" y="1809569"/>
                  <a:pt x="2514617" y="1769751"/>
                  <a:pt x="2514616" y="1724703"/>
                </a:cubicBezTo>
                <a:cubicBezTo>
                  <a:pt x="2514623" y="1679659"/>
                  <a:pt x="2498198" y="1639835"/>
                  <a:pt x="2465348" y="1605244"/>
                </a:cubicBezTo>
                <a:lnTo>
                  <a:pt x="1844168" y="984063"/>
                </a:lnTo>
                <a:cubicBezTo>
                  <a:pt x="1809571" y="951209"/>
                  <a:pt x="1769753" y="934788"/>
                  <a:pt x="1724705" y="934788"/>
                </a:cubicBezTo>
                <a:close/>
                <a:moveTo>
                  <a:pt x="1724705" y="0"/>
                </a:moveTo>
                <a:cubicBezTo>
                  <a:pt x="1772615" y="-3"/>
                  <a:pt x="1820530" y="6142"/>
                  <a:pt x="1868439" y="18432"/>
                </a:cubicBezTo>
                <a:cubicBezTo>
                  <a:pt x="1964261" y="43034"/>
                  <a:pt x="2049903" y="92215"/>
                  <a:pt x="2125378" y="165989"/>
                </a:cubicBezTo>
                <a:lnTo>
                  <a:pt x="3283426" y="1324037"/>
                </a:lnTo>
                <a:cubicBezTo>
                  <a:pt x="3357187" y="1399500"/>
                  <a:pt x="3406369" y="1485143"/>
                  <a:pt x="3430970" y="1580964"/>
                </a:cubicBezTo>
                <a:cubicBezTo>
                  <a:pt x="3455552" y="1676785"/>
                  <a:pt x="3455550" y="1772617"/>
                  <a:pt x="3430970" y="1868437"/>
                </a:cubicBezTo>
                <a:cubicBezTo>
                  <a:pt x="3406369" y="1964259"/>
                  <a:pt x="3357197" y="2049913"/>
                  <a:pt x="3283416" y="2125376"/>
                </a:cubicBezTo>
                <a:lnTo>
                  <a:pt x="2125368" y="3283425"/>
                </a:lnTo>
                <a:cubicBezTo>
                  <a:pt x="2049915" y="3357197"/>
                  <a:pt x="1964261" y="3406367"/>
                  <a:pt x="1868439" y="3430969"/>
                </a:cubicBezTo>
                <a:cubicBezTo>
                  <a:pt x="1772618" y="3455548"/>
                  <a:pt x="1676786" y="3455549"/>
                  <a:pt x="1580965" y="3430969"/>
                </a:cubicBezTo>
                <a:cubicBezTo>
                  <a:pt x="1485143" y="3406367"/>
                  <a:pt x="1399501" y="3357186"/>
                  <a:pt x="1324038" y="3283424"/>
                </a:cubicBezTo>
                <a:lnTo>
                  <a:pt x="165990" y="2125376"/>
                </a:lnTo>
                <a:cubicBezTo>
                  <a:pt x="92217" y="2049902"/>
                  <a:pt x="43035" y="1964259"/>
                  <a:pt x="18434" y="1868438"/>
                </a:cubicBezTo>
                <a:cubicBezTo>
                  <a:pt x="-6148" y="1772618"/>
                  <a:pt x="-6145" y="1676786"/>
                  <a:pt x="18445" y="1580974"/>
                </a:cubicBezTo>
                <a:cubicBezTo>
                  <a:pt x="43035" y="1485142"/>
                  <a:pt x="92217" y="1399500"/>
                  <a:pt x="165979" y="1324037"/>
                </a:cubicBezTo>
                <a:lnTo>
                  <a:pt x="1324027" y="165987"/>
                </a:lnTo>
                <a:cubicBezTo>
                  <a:pt x="1399501" y="92215"/>
                  <a:pt x="1485143" y="43033"/>
                  <a:pt x="1580975" y="18442"/>
                </a:cubicBezTo>
                <a:cubicBezTo>
                  <a:pt x="1628881" y="6148"/>
                  <a:pt x="1676793" y="-1"/>
                  <a:pt x="1724705" y="0"/>
                </a:cubicBezTo>
                <a:close/>
              </a:path>
            </a:pathLst>
          </a:cu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3" name="Рисунок 4"/>
          <p:cNvSpPr>
            <a:spLocks noGrp="1"/>
          </p:cNvSpPr>
          <p:nvPr>
            <p:ph type="pic" sz="quarter" idx="10"/>
          </p:nvPr>
        </p:nvSpPr>
        <p:spPr>
          <a:xfrm>
            <a:off x="5314618" y="3282109"/>
            <a:ext cx="3449405" cy="3449403"/>
          </a:xfrm>
          <a:custGeom>
            <a:avLst/>
            <a:gdLst>
              <a:gd name="connsiteX0" fmla="*/ 1724705 w 3449405"/>
              <a:gd name="connsiteY0" fmla="*/ 934788 h 3449403"/>
              <a:gd name="connsiteX1" fmla="*/ 1605245 w 3449405"/>
              <a:gd name="connsiteY1" fmla="*/ 984069 h 3449403"/>
              <a:gd name="connsiteX2" fmla="*/ 984064 w 3449405"/>
              <a:gd name="connsiteY2" fmla="*/ 1605250 h 3449403"/>
              <a:gd name="connsiteX3" fmla="*/ 934790 w 3449405"/>
              <a:gd name="connsiteY3" fmla="*/ 1724703 h 3449403"/>
              <a:gd name="connsiteX4" fmla="*/ 984064 w 3449405"/>
              <a:gd name="connsiteY4" fmla="*/ 1844166 h 3449403"/>
              <a:gd name="connsiteX5" fmla="*/ 1605244 w 3449405"/>
              <a:gd name="connsiteY5" fmla="*/ 2465346 h 3449403"/>
              <a:gd name="connsiteX6" fmla="*/ 1724705 w 3449405"/>
              <a:gd name="connsiteY6" fmla="*/ 2514617 h 3449403"/>
              <a:gd name="connsiteX7" fmla="*/ 1844162 w 3449405"/>
              <a:gd name="connsiteY7" fmla="*/ 2465347 h 3449403"/>
              <a:gd name="connsiteX8" fmla="*/ 2465343 w 3449405"/>
              <a:gd name="connsiteY8" fmla="*/ 1844166 h 3449403"/>
              <a:gd name="connsiteX9" fmla="*/ 2514616 w 3449405"/>
              <a:gd name="connsiteY9" fmla="*/ 1724703 h 3449403"/>
              <a:gd name="connsiteX10" fmla="*/ 2465348 w 3449405"/>
              <a:gd name="connsiteY10" fmla="*/ 1605244 h 3449403"/>
              <a:gd name="connsiteX11" fmla="*/ 1844168 w 3449405"/>
              <a:gd name="connsiteY11" fmla="*/ 984063 h 3449403"/>
              <a:gd name="connsiteX12" fmla="*/ 1724705 w 3449405"/>
              <a:gd name="connsiteY12" fmla="*/ 934788 h 3449403"/>
              <a:gd name="connsiteX13" fmla="*/ 1724705 w 3449405"/>
              <a:gd name="connsiteY13" fmla="*/ 0 h 3449403"/>
              <a:gd name="connsiteX14" fmla="*/ 1868439 w 3449405"/>
              <a:gd name="connsiteY14" fmla="*/ 18432 h 3449403"/>
              <a:gd name="connsiteX15" fmla="*/ 2125378 w 3449405"/>
              <a:gd name="connsiteY15" fmla="*/ 165989 h 3449403"/>
              <a:gd name="connsiteX16" fmla="*/ 3283426 w 3449405"/>
              <a:gd name="connsiteY16" fmla="*/ 1324037 h 3449403"/>
              <a:gd name="connsiteX17" fmla="*/ 3430970 w 3449405"/>
              <a:gd name="connsiteY17" fmla="*/ 1580964 h 3449403"/>
              <a:gd name="connsiteX18" fmla="*/ 3430970 w 3449405"/>
              <a:gd name="connsiteY18" fmla="*/ 1868437 h 3449403"/>
              <a:gd name="connsiteX19" fmla="*/ 3283416 w 3449405"/>
              <a:gd name="connsiteY19" fmla="*/ 2125376 h 3449403"/>
              <a:gd name="connsiteX20" fmla="*/ 2125368 w 3449405"/>
              <a:gd name="connsiteY20" fmla="*/ 3283425 h 3449403"/>
              <a:gd name="connsiteX21" fmla="*/ 1868439 w 3449405"/>
              <a:gd name="connsiteY21" fmla="*/ 3430969 h 3449403"/>
              <a:gd name="connsiteX22" fmla="*/ 1580965 w 3449405"/>
              <a:gd name="connsiteY22" fmla="*/ 3430969 h 3449403"/>
              <a:gd name="connsiteX23" fmla="*/ 1324038 w 3449405"/>
              <a:gd name="connsiteY23" fmla="*/ 3283424 h 3449403"/>
              <a:gd name="connsiteX24" fmla="*/ 165990 w 3449405"/>
              <a:gd name="connsiteY24" fmla="*/ 2125376 h 3449403"/>
              <a:gd name="connsiteX25" fmla="*/ 18434 w 3449405"/>
              <a:gd name="connsiteY25" fmla="*/ 1868438 h 3449403"/>
              <a:gd name="connsiteX26" fmla="*/ 18445 w 3449405"/>
              <a:gd name="connsiteY26" fmla="*/ 1580974 h 3449403"/>
              <a:gd name="connsiteX27" fmla="*/ 165979 w 3449405"/>
              <a:gd name="connsiteY27" fmla="*/ 1324037 h 3449403"/>
              <a:gd name="connsiteX28" fmla="*/ 1324027 w 3449405"/>
              <a:gd name="connsiteY28" fmla="*/ 165987 h 3449403"/>
              <a:gd name="connsiteX29" fmla="*/ 1580975 w 3449405"/>
              <a:gd name="connsiteY29" fmla="*/ 18442 h 3449403"/>
              <a:gd name="connsiteX30" fmla="*/ 1724705 w 3449405"/>
              <a:gd name="connsiteY30" fmla="*/ 0 h 3449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449405" h="3449403">
                <a:moveTo>
                  <a:pt x="1724705" y="934788"/>
                </a:moveTo>
                <a:cubicBezTo>
                  <a:pt x="1679655" y="934788"/>
                  <a:pt x="1639835" y="951209"/>
                  <a:pt x="1605245" y="984069"/>
                </a:cubicBezTo>
                <a:lnTo>
                  <a:pt x="984064" y="1605250"/>
                </a:lnTo>
                <a:cubicBezTo>
                  <a:pt x="951211" y="1639836"/>
                  <a:pt x="934785" y="1679659"/>
                  <a:pt x="934790" y="1724703"/>
                </a:cubicBezTo>
                <a:cubicBezTo>
                  <a:pt x="934790" y="1769752"/>
                  <a:pt x="951210" y="1809570"/>
                  <a:pt x="984064" y="1844166"/>
                </a:cubicBezTo>
                <a:lnTo>
                  <a:pt x="1605244" y="2465346"/>
                </a:lnTo>
                <a:cubicBezTo>
                  <a:pt x="1639836" y="2498195"/>
                  <a:pt x="1679661" y="2514621"/>
                  <a:pt x="1724705" y="2514617"/>
                </a:cubicBezTo>
                <a:cubicBezTo>
                  <a:pt x="1769748" y="2514620"/>
                  <a:pt x="1809572" y="2498195"/>
                  <a:pt x="1844162" y="2465347"/>
                </a:cubicBezTo>
                <a:lnTo>
                  <a:pt x="2465343" y="1844166"/>
                </a:lnTo>
                <a:cubicBezTo>
                  <a:pt x="2498195" y="1809569"/>
                  <a:pt x="2514617" y="1769751"/>
                  <a:pt x="2514616" y="1724703"/>
                </a:cubicBezTo>
                <a:cubicBezTo>
                  <a:pt x="2514623" y="1679659"/>
                  <a:pt x="2498198" y="1639835"/>
                  <a:pt x="2465348" y="1605244"/>
                </a:cubicBezTo>
                <a:lnTo>
                  <a:pt x="1844168" y="984063"/>
                </a:lnTo>
                <a:cubicBezTo>
                  <a:pt x="1809571" y="951209"/>
                  <a:pt x="1769753" y="934788"/>
                  <a:pt x="1724705" y="934788"/>
                </a:cubicBezTo>
                <a:close/>
                <a:moveTo>
                  <a:pt x="1724705" y="0"/>
                </a:moveTo>
                <a:cubicBezTo>
                  <a:pt x="1772615" y="-3"/>
                  <a:pt x="1820530" y="6142"/>
                  <a:pt x="1868439" y="18432"/>
                </a:cubicBezTo>
                <a:cubicBezTo>
                  <a:pt x="1964261" y="43034"/>
                  <a:pt x="2049903" y="92215"/>
                  <a:pt x="2125378" y="165989"/>
                </a:cubicBezTo>
                <a:lnTo>
                  <a:pt x="3283426" y="1324037"/>
                </a:lnTo>
                <a:cubicBezTo>
                  <a:pt x="3357187" y="1399500"/>
                  <a:pt x="3406369" y="1485143"/>
                  <a:pt x="3430970" y="1580964"/>
                </a:cubicBezTo>
                <a:cubicBezTo>
                  <a:pt x="3455552" y="1676785"/>
                  <a:pt x="3455550" y="1772617"/>
                  <a:pt x="3430970" y="1868437"/>
                </a:cubicBezTo>
                <a:cubicBezTo>
                  <a:pt x="3406369" y="1964259"/>
                  <a:pt x="3357197" y="2049913"/>
                  <a:pt x="3283416" y="2125376"/>
                </a:cubicBezTo>
                <a:lnTo>
                  <a:pt x="2125368" y="3283425"/>
                </a:lnTo>
                <a:cubicBezTo>
                  <a:pt x="2049915" y="3357197"/>
                  <a:pt x="1964261" y="3406367"/>
                  <a:pt x="1868439" y="3430969"/>
                </a:cubicBezTo>
                <a:cubicBezTo>
                  <a:pt x="1772618" y="3455548"/>
                  <a:pt x="1676786" y="3455549"/>
                  <a:pt x="1580965" y="3430969"/>
                </a:cubicBezTo>
                <a:cubicBezTo>
                  <a:pt x="1485143" y="3406367"/>
                  <a:pt x="1399501" y="3357186"/>
                  <a:pt x="1324038" y="3283424"/>
                </a:cubicBezTo>
                <a:lnTo>
                  <a:pt x="165990" y="2125376"/>
                </a:lnTo>
                <a:cubicBezTo>
                  <a:pt x="92217" y="2049902"/>
                  <a:pt x="43035" y="1964259"/>
                  <a:pt x="18434" y="1868438"/>
                </a:cubicBezTo>
                <a:cubicBezTo>
                  <a:pt x="-6148" y="1772618"/>
                  <a:pt x="-6145" y="1676786"/>
                  <a:pt x="18445" y="1580974"/>
                </a:cubicBezTo>
                <a:cubicBezTo>
                  <a:pt x="43035" y="1485142"/>
                  <a:pt x="92217" y="1399500"/>
                  <a:pt x="165979" y="1324037"/>
                </a:cubicBezTo>
                <a:lnTo>
                  <a:pt x="1324027" y="165987"/>
                </a:lnTo>
                <a:cubicBezTo>
                  <a:pt x="1399501" y="92215"/>
                  <a:pt x="1485143" y="43033"/>
                  <a:pt x="1580975" y="18442"/>
                </a:cubicBezTo>
                <a:cubicBezTo>
                  <a:pt x="1628881" y="6148"/>
                  <a:pt x="1676793" y="-1"/>
                  <a:pt x="1724705" y="0"/>
                </a:cubicBezTo>
                <a:close/>
              </a:path>
            </a:pathLst>
          </a:cu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688556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5144294" cy="5144294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0" y="5144294"/>
            <a:ext cx="5144294" cy="5144294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5144294" y="0"/>
            <a:ext cx="5144294" cy="5144294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5144294" y="5144294"/>
            <a:ext cx="5144294" cy="5144294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10288588" y="0"/>
            <a:ext cx="7999412" cy="5144294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19558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A86C2929-57B8-4164-87FB-81A5E9437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8000" y="270042"/>
            <a:ext cx="16293216" cy="164712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6600">
                <a:latin typeface="Oswald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B8DF9E-8393-429C-960F-F01AEB4A6B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" y="9599826"/>
            <a:ext cx="902828" cy="4825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700" b="0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fld id="{BF45AAF8-A1EC-40B0-B9A5-D19B53D2BF70}" type="slidenum">
              <a:rPr lang="fr-CH" smtClean="0"/>
              <a:pPr/>
              <a:t>‹#›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362279654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3">
  <p:cSld name="23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4"/>
          <p:cNvSpPr>
            <a:spLocks noGrp="1"/>
          </p:cNvSpPr>
          <p:nvPr>
            <p:ph type="pic" idx="2"/>
          </p:nvPr>
        </p:nvSpPr>
        <p:spPr>
          <a:xfrm>
            <a:off x="7841126" y="0"/>
            <a:ext cx="10446874" cy="10288588"/>
          </a:xfrm>
          <a:prstGeom prst="rect">
            <a:avLst/>
          </a:prstGeom>
          <a:solidFill>
            <a:srgbClr val="353535">
              <a:alpha val="11372"/>
            </a:srgbClr>
          </a:solidFill>
          <a:ln>
            <a:noFill/>
          </a:ln>
        </p:spPr>
      </p:sp>
      <p:pic>
        <p:nvPicPr>
          <p:cNvPr id="2" name="Google Shape;97;p45" descr="A picture containing drawing&#10;&#10;Description automatically generated">
            <a:extLst>
              <a:ext uri="{FF2B5EF4-FFF2-40B4-BE49-F238E27FC236}">
                <a16:creationId xmlns:a16="http://schemas.microsoft.com/office/drawing/2014/main" id="{5B536BC1-B29E-7338-882B-00DB0F8A9042}"/>
              </a:ext>
            </a:extLst>
          </p:cNvPr>
          <p:cNvPicPr preferRelativeResize="0"/>
          <p:nvPr userDrawn="1"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746587" cy="26832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085156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C0E2ED78-363D-47BF-B6C2-0E47FA98CD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53338" y="-111493"/>
            <a:ext cx="1993361" cy="194418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514A3A2-47B4-47E0-8B29-2810135FFE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-18633"/>
          <a:stretch/>
        </p:blipFill>
        <p:spPr>
          <a:xfrm>
            <a:off x="15406535" y="350694"/>
            <a:ext cx="789949" cy="1067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102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8288000" cy="10288588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775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8288000" cy="10288588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  <p:pic>
        <p:nvPicPr>
          <p:cNvPr id="5" name="Picture 4" descr="A picture containing drawing&#10;&#10;Description automatically generated">
            <a:extLst>
              <a:ext uri="{FF2B5EF4-FFF2-40B4-BE49-F238E27FC236}">
                <a16:creationId xmlns:a16="http://schemas.microsoft.com/office/drawing/2014/main" id="{014AA7ED-D735-48D5-8BBD-6D55042EFC1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8438" y="-124193"/>
            <a:ext cx="1993361" cy="194418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20A8AE5-65FE-4AE9-AA14-F4796961143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-18633"/>
          <a:stretch/>
        </p:blipFill>
        <p:spPr>
          <a:xfrm>
            <a:off x="331635" y="337994"/>
            <a:ext cx="789949" cy="1067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68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 noChangeArrowheads="1"/>
          </p:cNvSpPr>
          <p:nvPr>
            <p:ph type="pic" sz="quarter" idx="10"/>
          </p:nvPr>
        </p:nvSpPr>
        <p:spPr bwMode="auto">
          <a:xfrm>
            <a:off x="383056" y="338143"/>
            <a:ext cx="17521895" cy="9625008"/>
          </a:xfrm>
          <a:custGeom>
            <a:avLst/>
            <a:gdLst>
              <a:gd name="connsiteX0" fmla="*/ 11029406 w 17521894"/>
              <a:gd name="connsiteY0" fmla="*/ 8664710 h 9625007"/>
              <a:gd name="connsiteX1" fmla="*/ 12012778 w 17521894"/>
              <a:gd name="connsiteY1" fmla="*/ 8664710 h 9625007"/>
              <a:gd name="connsiteX2" fmla="*/ 12012778 w 17521894"/>
              <a:gd name="connsiteY2" fmla="*/ 9625007 h 9625007"/>
              <a:gd name="connsiteX3" fmla="*/ 11029406 w 17521894"/>
              <a:gd name="connsiteY3" fmla="*/ 9625007 h 9625007"/>
              <a:gd name="connsiteX4" fmla="*/ 7732871 w 17521894"/>
              <a:gd name="connsiteY4" fmla="*/ 8664710 h 9625007"/>
              <a:gd name="connsiteX5" fmla="*/ 8716243 w 17521894"/>
              <a:gd name="connsiteY5" fmla="*/ 8664710 h 9625007"/>
              <a:gd name="connsiteX6" fmla="*/ 8716243 w 17521894"/>
              <a:gd name="connsiteY6" fmla="*/ 9625007 h 9625007"/>
              <a:gd name="connsiteX7" fmla="*/ 7732871 w 17521894"/>
              <a:gd name="connsiteY7" fmla="*/ 9625007 h 9625007"/>
              <a:gd name="connsiteX8" fmla="*/ 3307702 w 17521894"/>
              <a:gd name="connsiteY8" fmla="*/ 8664710 h 9625007"/>
              <a:gd name="connsiteX9" fmla="*/ 4291075 w 17521894"/>
              <a:gd name="connsiteY9" fmla="*/ 8664710 h 9625007"/>
              <a:gd name="connsiteX10" fmla="*/ 4291075 w 17521894"/>
              <a:gd name="connsiteY10" fmla="*/ 9625007 h 9625007"/>
              <a:gd name="connsiteX11" fmla="*/ 3307702 w 17521894"/>
              <a:gd name="connsiteY11" fmla="*/ 9625007 h 9625007"/>
              <a:gd name="connsiteX12" fmla="*/ 22341 w 17521894"/>
              <a:gd name="connsiteY12" fmla="*/ 8664710 h 9625007"/>
              <a:gd name="connsiteX13" fmla="*/ 994541 w 17521894"/>
              <a:gd name="connsiteY13" fmla="*/ 8664710 h 9625007"/>
              <a:gd name="connsiteX14" fmla="*/ 994541 w 17521894"/>
              <a:gd name="connsiteY14" fmla="*/ 9625007 h 9625007"/>
              <a:gd name="connsiteX15" fmla="*/ 22341 w 17521894"/>
              <a:gd name="connsiteY15" fmla="*/ 9625007 h 9625007"/>
              <a:gd name="connsiteX16" fmla="*/ 16538522 w 17521894"/>
              <a:gd name="connsiteY16" fmla="*/ 8653670 h 9625007"/>
              <a:gd name="connsiteX17" fmla="*/ 17510722 w 17521894"/>
              <a:gd name="connsiteY17" fmla="*/ 8653670 h 9625007"/>
              <a:gd name="connsiteX18" fmla="*/ 17510722 w 17521894"/>
              <a:gd name="connsiteY18" fmla="*/ 9613967 h 9625007"/>
              <a:gd name="connsiteX19" fmla="*/ 16538522 w 17521894"/>
              <a:gd name="connsiteY19" fmla="*/ 9613967 h 9625007"/>
              <a:gd name="connsiteX20" fmla="*/ 15432232 w 17521894"/>
              <a:gd name="connsiteY20" fmla="*/ 8653670 h 9625007"/>
              <a:gd name="connsiteX21" fmla="*/ 16415604 w 17521894"/>
              <a:gd name="connsiteY21" fmla="*/ 8653670 h 9625007"/>
              <a:gd name="connsiteX22" fmla="*/ 16415604 w 17521894"/>
              <a:gd name="connsiteY22" fmla="*/ 9613967 h 9625007"/>
              <a:gd name="connsiteX23" fmla="*/ 15432232 w 17521894"/>
              <a:gd name="connsiteY23" fmla="*/ 9613967 h 9625007"/>
              <a:gd name="connsiteX24" fmla="*/ 14314763 w 17521894"/>
              <a:gd name="connsiteY24" fmla="*/ 8653670 h 9625007"/>
              <a:gd name="connsiteX25" fmla="*/ 15298135 w 17521894"/>
              <a:gd name="connsiteY25" fmla="*/ 8653670 h 9625007"/>
              <a:gd name="connsiteX26" fmla="*/ 15298135 w 17521894"/>
              <a:gd name="connsiteY26" fmla="*/ 9613967 h 9625007"/>
              <a:gd name="connsiteX27" fmla="*/ 14314763 w 17521894"/>
              <a:gd name="connsiteY27" fmla="*/ 9613967 h 9625007"/>
              <a:gd name="connsiteX28" fmla="*/ 13219644 w 17521894"/>
              <a:gd name="connsiteY28" fmla="*/ 8653670 h 9625007"/>
              <a:gd name="connsiteX29" fmla="*/ 14203016 w 17521894"/>
              <a:gd name="connsiteY29" fmla="*/ 8653670 h 9625007"/>
              <a:gd name="connsiteX30" fmla="*/ 14203016 w 17521894"/>
              <a:gd name="connsiteY30" fmla="*/ 9613967 h 9625007"/>
              <a:gd name="connsiteX31" fmla="*/ 13219644 w 17521894"/>
              <a:gd name="connsiteY31" fmla="*/ 9613967 h 9625007"/>
              <a:gd name="connsiteX32" fmla="*/ 12124526 w 17521894"/>
              <a:gd name="connsiteY32" fmla="*/ 8653670 h 9625007"/>
              <a:gd name="connsiteX33" fmla="*/ 13107898 w 17521894"/>
              <a:gd name="connsiteY33" fmla="*/ 8653670 h 9625007"/>
              <a:gd name="connsiteX34" fmla="*/ 13107898 w 17521894"/>
              <a:gd name="connsiteY34" fmla="*/ 9613967 h 9625007"/>
              <a:gd name="connsiteX35" fmla="*/ 12124526 w 17521894"/>
              <a:gd name="connsiteY35" fmla="*/ 9613967 h 9625007"/>
              <a:gd name="connsiteX36" fmla="*/ 9934287 w 17521894"/>
              <a:gd name="connsiteY36" fmla="*/ 8653670 h 9625007"/>
              <a:gd name="connsiteX37" fmla="*/ 10906488 w 17521894"/>
              <a:gd name="connsiteY37" fmla="*/ 8653670 h 9625007"/>
              <a:gd name="connsiteX38" fmla="*/ 10906488 w 17521894"/>
              <a:gd name="connsiteY38" fmla="*/ 9613967 h 9625007"/>
              <a:gd name="connsiteX39" fmla="*/ 9934287 w 17521894"/>
              <a:gd name="connsiteY39" fmla="*/ 9613967 h 9625007"/>
              <a:gd name="connsiteX40" fmla="*/ 8827991 w 17521894"/>
              <a:gd name="connsiteY40" fmla="*/ 8653670 h 9625007"/>
              <a:gd name="connsiteX41" fmla="*/ 9811363 w 17521894"/>
              <a:gd name="connsiteY41" fmla="*/ 8653670 h 9625007"/>
              <a:gd name="connsiteX42" fmla="*/ 9811363 w 17521894"/>
              <a:gd name="connsiteY42" fmla="*/ 9613967 h 9625007"/>
              <a:gd name="connsiteX43" fmla="*/ 8827991 w 17521894"/>
              <a:gd name="connsiteY43" fmla="*/ 9613967 h 9625007"/>
              <a:gd name="connsiteX44" fmla="*/ 6604234 w 17521894"/>
              <a:gd name="connsiteY44" fmla="*/ 8653670 h 9625007"/>
              <a:gd name="connsiteX45" fmla="*/ 7576436 w 17521894"/>
              <a:gd name="connsiteY45" fmla="*/ 8653670 h 9625007"/>
              <a:gd name="connsiteX46" fmla="*/ 7576436 w 17521894"/>
              <a:gd name="connsiteY46" fmla="*/ 9613967 h 9625007"/>
              <a:gd name="connsiteX47" fmla="*/ 6604234 w 17521894"/>
              <a:gd name="connsiteY47" fmla="*/ 9613967 h 9625007"/>
              <a:gd name="connsiteX48" fmla="*/ 5509117 w 17521894"/>
              <a:gd name="connsiteY48" fmla="*/ 8653670 h 9625007"/>
              <a:gd name="connsiteX49" fmla="*/ 6481318 w 17521894"/>
              <a:gd name="connsiteY49" fmla="*/ 8653670 h 9625007"/>
              <a:gd name="connsiteX50" fmla="*/ 6481318 w 17521894"/>
              <a:gd name="connsiteY50" fmla="*/ 9613967 h 9625007"/>
              <a:gd name="connsiteX51" fmla="*/ 5509117 w 17521894"/>
              <a:gd name="connsiteY51" fmla="*/ 9613967 h 9625007"/>
              <a:gd name="connsiteX52" fmla="*/ 4402819 w 17521894"/>
              <a:gd name="connsiteY52" fmla="*/ 8653670 h 9625007"/>
              <a:gd name="connsiteX53" fmla="*/ 5386192 w 17521894"/>
              <a:gd name="connsiteY53" fmla="*/ 8653670 h 9625007"/>
              <a:gd name="connsiteX54" fmla="*/ 5386192 w 17521894"/>
              <a:gd name="connsiteY54" fmla="*/ 9613967 h 9625007"/>
              <a:gd name="connsiteX55" fmla="*/ 4402819 w 17521894"/>
              <a:gd name="connsiteY55" fmla="*/ 9613967 h 9625007"/>
              <a:gd name="connsiteX56" fmla="*/ 2212579 w 17521894"/>
              <a:gd name="connsiteY56" fmla="*/ 8653670 h 9625007"/>
              <a:gd name="connsiteX57" fmla="*/ 3195951 w 17521894"/>
              <a:gd name="connsiteY57" fmla="*/ 8653670 h 9625007"/>
              <a:gd name="connsiteX58" fmla="*/ 3195951 w 17521894"/>
              <a:gd name="connsiteY58" fmla="*/ 9613967 h 9625007"/>
              <a:gd name="connsiteX59" fmla="*/ 2212579 w 17521894"/>
              <a:gd name="connsiteY59" fmla="*/ 9613967 h 9625007"/>
              <a:gd name="connsiteX60" fmla="*/ 1117460 w 17521894"/>
              <a:gd name="connsiteY60" fmla="*/ 8653670 h 9625007"/>
              <a:gd name="connsiteX61" fmla="*/ 2100832 w 17521894"/>
              <a:gd name="connsiteY61" fmla="*/ 8653670 h 9625007"/>
              <a:gd name="connsiteX62" fmla="*/ 2100832 w 17521894"/>
              <a:gd name="connsiteY62" fmla="*/ 9613967 h 9625007"/>
              <a:gd name="connsiteX63" fmla="*/ 1117460 w 17521894"/>
              <a:gd name="connsiteY63" fmla="*/ 9613967 h 9625007"/>
              <a:gd name="connsiteX64" fmla="*/ 15432232 w 17521894"/>
              <a:gd name="connsiteY64" fmla="*/ 7583002 h 9625007"/>
              <a:gd name="connsiteX65" fmla="*/ 16415604 w 17521894"/>
              <a:gd name="connsiteY65" fmla="*/ 7583002 h 9625007"/>
              <a:gd name="connsiteX66" fmla="*/ 16415604 w 17521894"/>
              <a:gd name="connsiteY66" fmla="*/ 8543299 h 9625007"/>
              <a:gd name="connsiteX67" fmla="*/ 15432232 w 17521894"/>
              <a:gd name="connsiteY67" fmla="*/ 8543299 h 9625007"/>
              <a:gd name="connsiteX68" fmla="*/ 13219644 w 17521894"/>
              <a:gd name="connsiteY68" fmla="*/ 7583002 h 9625007"/>
              <a:gd name="connsiteX69" fmla="*/ 14203016 w 17521894"/>
              <a:gd name="connsiteY69" fmla="*/ 7583002 h 9625007"/>
              <a:gd name="connsiteX70" fmla="*/ 14203016 w 17521894"/>
              <a:gd name="connsiteY70" fmla="*/ 8543299 h 9625007"/>
              <a:gd name="connsiteX71" fmla="*/ 13219644 w 17521894"/>
              <a:gd name="connsiteY71" fmla="*/ 8543299 h 9625007"/>
              <a:gd name="connsiteX72" fmla="*/ 5509118 w 17521894"/>
              <a:gd name="connsiteY72" fmla="*/ 7583002 h 9625007"/>
              <a:gd name="connsiteX73" fmla="*/ 6481320 w 17521894"/>
              <a:gd name="connsiteY73" fmla="*/ 7583002 h 9625007"/>
              <a:gd name="connsiteX74" fmla="*/ 6481320 w 17521894"/>
              <a:gd name="connsiteY74" fmla="*/ 8543299 h 9625007"/>
              <a:gd name="connsiteX75" fmla="*/ 5509118 w 17521894"/>
              <a:gd name="connsiteY75" fmla="*/ 8543299 h 9625007"/>
              <a:gd name="connsiteX76" fmla="*/ 16538522 w 17521894"/>
              <a:gd name="connsiteY76" fmla="*/ 7571960 h 9625007"/>
              <a:gd name="connsiteX77" fmla="*/ 17510722 w 17521894"/>
              <a:gd name="connsiteY77" fmla="*/ 7571960 h 9625007"/>
              <a:gd name="connsiteX78" fmla="*/ 17510722 w 17521894"/>
              <a:gd name="connsiteY78" fmla="*/ 8532257 h 9625007"/>
              <a:gd name="connsiteX79" fmla="*/ 16538522 w 17521894"/>
              <a:gd name="connsiteY79" fmla="*/ 8532257 h 9625007"/>
              <a:gd name="connsiteX80" fmla="*/ 14314763 w 17521894"/>
              <a:gd name="connsiteY80" fmla="*/ 7571960 h 9625007"/>
              <a:gd name="connsiteX81" fmla="*/ 15298135 w 17521894"/>
              <a:gd name="connsiteY81" fmla="*/ 7571960 h 9625007"/>
              <a:gd name="connsiteX82" fmla="*/ 15298135 w 17521894"/>
              <a:gd name="connsiteY82" fmla="*/ 8532257 h 9625007"/>
              <a:gd name="connsiteX83" fmla="*/ 14314763 w 17521894"/>
              <a:gd name="connsiteY83" fmla="*/ 8532257 h 9625007"/>
              <a:gd name="connsiteX84" fmla="*/ 12124526 w 17521894"/>
              <a:gd name="connsiteY84" fmla="*/ 7571960 h 9625007"/>
              <a:gd name="connsiteX85" fmla="*/ 13107898 w 17521894"/>
              <a:gd name="connsiteY85" fmla="*/ 7571960 h 9625007"/>
              <a:gd name="connsiteX86" fmla="*/ 13107898 w 17521894"/>
              <a:gd name="connsiteY86" fmla="*/ 8532257 h 9625007"/>
              <a:gd name="connsiteX87" fmla="*/ 12124526 w 17521894"/>
              <a:gd name="connsiteY87" fmla="*/ 8532257 h 9625007"/>
              <a:gd name="connsiteX88" fmla="*/ 11029406 w 17521894"/>
              <a:gd name="connsiteY88" fmla="*/ 7571960 h 9625007"/>
              <a:gd name="connsiteX89" fmla="*/ 12012778 w 17521894"/>
              <a:gd name="connsiteY89" fmla="*/ 7571960 h 9625007"/>
              <a:gd name="connsiteX90" fmla="*/ 12012778 w 17521894"/>
              <a:gd name="connsiteY90" fmla="*/ 8532257 h 9625007"/>
              <a:gd name="connsiteX91" fmla="*/ 11029406 w 17521894"/>
              <a:gd name="connsiteY91" fmla="*/ 8532257 h 9625007"/>
              <a:gd name="connsiteX92" fmla="*/ 9934287 w 17521894"/>
              <a:gd name="connsiteY92" fmla="*/ 7571960 h 9625007"/>
              <a:gd name="connsiteX93" fmla="*/ 10906488 w 17521894"/>
              <a:gd name="connsiteY93" fmla="*/ 7571960 h 9625007"/>
              <a:gd name="connsiteX94" fmla="*/ 10906488 w 17521894"/>
              <a:gd name="connsiteY94" fmla="*/ 8532257 h 9625007"/>
              <a:gd name="connsiteX95" fmla="*/ 9934287 w 17521894"/>
              <a:gd name="connsiteY95" fmla="*/ 8532257 h 9625007"/>
              <a:gd name="connsiteX96" fmla="*/ 8827991 w 17521894"/>
              <a:gd name="connsiteY96" fmla="*/ 7571960 h 9625007"/>
              <a:gd name="connsiteX97" fmla="*/ 9811363 w 17521894"/>
              <a:gd name="connsiteY97" fmla="*/ 7571960 h 9625007"/>
              <a:gd name="connsiteX98" fmla="*/ 9811363 w 17521894"/>
              <a:gd name="connsiteY98" fmla="*/ 8532257 h 9625007"/>
              <a:gd name="connsiteX99" fmla="*/ 8827991 w 17521894"/>
              <a:gd name="connsiteY99" fmla="*/ 8532257 h 9625007"/>
              <a:gd name="connsiteX100" fmla="*/ 7732872 w 17521894"/>
              <a:gd name="connsiteY100" fmla="*/ 7571960 h 9625007"/>
              <a:gd name="connsiteX101" fmla="*/ 8716243 w 17521894"/>
              <a:gd name="connsiteY101" fmla="*/ 7571960 h 9625007"/>
              <a:gd name="connsiteX102" fmla="*/ 8716243 w 17521894"/>
              <a:gd name="connsiteY102" fmla="*/ 8532257 h 9625007"/>
              <a:gd name="connsiteX103" fmla="*/ 7732872 w 17521894"/>
              <a:gd name="connsiteY103" fmla="*/ 8532257 h 9625007"/>
              <a:gd name="connsiteX104" fmla="*/ 6604242 w 17521894"/>
              <a:gd name="connsiteY104" fmla="*/ 7571960 h 9625007"/>
              <a:gd name="connsiteX105" fmla="*/ 7576440 w 17521894"/>
              <a:gd name="connsiteY105" fmla="*/ 7571960 h 9625007"/>
              <a:gd name="connsiteX106" fmla="*/ 7576440 w 17521894"/>
              <a:gd name="connsiteY106" fmla="*/ 8532257 h 9625007"/>
              <a:gd name="connsiteX107" fmla="*/ 6604242 w 17521894"/>
              <a:gd name="connsiteY107" fmla="*/ 8532257 h 9625007"/>
              <a:gd name="connsiteX108" fmla="*/ 4402819 w 17521894"/>
              <a:gd name="connsiteY108" fmla="*/ 7571960 h 9625007"/>
              <a:gd name="connsiteX109" fmla="*/ 5386192 w 17521894"/>
              <a:gd name="connsiteY109" fmla="*/ 7571960 h 9625007"/>
              <a:gd name="connsiteX110" fmla="*/ 5386192 w 17521894"/>
              <a:gd name="connsiteY110" fmla="*/ 8532257 h 9625007"/>
              <a:gd name="connsiteX111" fmla="*/ 4402819 w 17521894"/>
              <a:gd name="connsiteY111" fmla="*/ 8532257 h 9625007"/>
              <a:gd name="connsiteX112" fmla="*/ 3307702 w 17521894"/>
              <a:gd name="connsiteY112" fmla="*/ 7571960 h 9625007"/>
              <a:gd name="connsiteX113" fmla="*/ 4291075 w 17521894"/>
              <a:gd name="connsiteY113" fmla="*/ 7571960 h 9625007"/>
              <a:gd name="connsiteX114" fmla="*/ 4291075 w 17521894"/>
              <a:gd name="connsiteY114" fmla="*/ 8532257 h 9625007"/>
              <a:gd name="connsiteX115" fmla="*/ 3307702 w 17521894"/>
              <a:gd name="connsiteY115" fmla="*/ 8532257 h 9625007"/>
              <a:gd name="connsiteX116" fmla="*/ 2212585 w 17521894"/>
              <a:gd name="connsiteY116" fmla="*/ 7571960 h 9625007"/>
              <a:gd name="connsiteX117" fmla="*/ 3195957 w 17521894"/>
              <a:gd name="connsiteY117" fmla="*/ 7571960 h 9625007"/>
              <a:gd name="connsiteX118" fmla="*/ 3195957 w 17521894"/>
              <a:gd name="connsiteY118" fmla="*/ 8532257 h 9625007"/>
              <a:gd name="connsiteX119" fmla="*/ 2212585 w 17521894"/>
              <a:gd name="connsiteY119" fmla="*/ 8532257 h 9625007"/>
              <a:gd name="connsiteX120" fmla="*/ 1117465 w 17521894"/>
              <a:gd name="connsiteY120" fmla="*/ 7571960 h 9625007"/>
              <a:gd name="connsiteX121" fmla="*/ 2100838 w 17521894"/>
              <a:gd name="connsiteY121" fmla="*/ 7571960 h 9625007"/>
              <a:gd name="connsiteX122" fmla="*/ 2100838 w 17521894"/>
              <a:gd name="connsiteY122" fmla="*/ 8532257 h 9625007"/>
              <a:gd name="connsiteX123" fmla="*/ 1117465 w 17521894"/>
              <a:gd name="connsiteY123" fmla="*/ 8532257 h 9625007"/>
              <a:gd name="connsiteX124" fmla="*/ 22341 w 17521894"/>
              <a:gd name="connsiteY124" fmla="*/ 7571960 h 9625007"/>
              <a:gd name="connsiteX125" fmla="*/ 994542 w 17521894"/>
              <a:gd name="connsiteY125" fmla="*/ 7571960 h 9625007"/>
              <a:gd name="connsiteX126" fmla="*/ 994542 w 17521894"/>
              <a:gd name="connsiteY126" fmla="*/ 8532257 h 9625007"/>
              <a:gd name="connsiteX127" fmla="*/ 22341 w 17521894"/>
              <a:gd name="connsiteY127" fmla="*/ 8532257 h 9625007"/>
              <a:gd name="connsiteX128" fmla="*/ 12124526 w 17521894"/>
              <a:gd name="connsiteY128" fmla="*/ 3245137 h 9625007"/>
              <a:gd name="connsiteX129" fmla="*/ 13107898 w 17521894"/>
              <a:gd name="connsiteY129" fmla="*/ 3245137 h 9625007"/>
              <a:gd name="connsiteX130" fmla="*/ 13107898 w 17521894"/>
              <a:gd name="connsiteY130" fmla="*/ 4205420 h 9625007"/>
              <a:gd name="connsiteX131" fmla="*/ 12124526 w 17521894"/>
              <a:gd name="connsiteY131" fmla="*/ 4205420 h 9625007"/>
              <a:gd name="connsiteX132" fmla="*/ 4402839 w 17521894"/>
              <a:gd name="connsiteY132" fmla="*/ 3245137 h 9625007"/>
              <a:gd name="connsiteX133" fmla="*/ 5386215 w 17521894"/>
              <a:gd name="connsiteY133" fmla="*/ 3245137 h 9625007"/>
              <a:gd name="connsiteX134" fmla="*/ 5386215 w 17521894"/>
              <a:gd name="connsiteY134" fmla="*/ 4205420 h 9625007"/>
              <a:gd name="connsiteX135" fmla="*/ 4402839 w 17521894"/>
              <a:gd name="connsiteY135" fmla="*/ 4205420 h 9625007"/>
              <a:gd name="connsiteX136" fmla="*/ 8827991 w 17521894"/>
              <a:gd name="connsiteY136" fmla="*/ 3245132 h 9625007"/>
              <a:gd name="connsiteX137" fmla="*/ 9811363 w 17521894"/>
              <a:gd name="connsiteY137" fmla="*/ 3245132 h 9625007"/>
              <a:gd name="connsiteX138" fmla="*/ 9811363 w 17521894"/>
              <a:gd name="connsiteY138" fmla="*/ 4205420 h 9625007"/>
              <a:gd name="connsiteX139" fmla="*/ 8827991 w 17521894"/>
              <a:gd name="connsiteY139" fmla="*/ 4205420 h 9625007"/>
              <a:gd name="connsiteX140" fmla="*/ 1117470 w 17521894"/>
              <a:gd name="connsiteY140" fmla="*/ 3245132 h 9625007"/>
              <a:gd name="connsiteX141" fmla="*/ 2100843 w 17521894"/>
              <a:gd name="connsiteY141" fmla="*/ 3245132 h 9625007"/>
              <a:gd name="connsiteX142" fmla="*/ 2100843 w 17521894"/>
              <a:gd name="connsiteY142" fmla="*/ 4205420 h 9625007"/>
              <a:gd name="connsiteX143" fmla="*/ 1117470 w 17521894"/>
              <a:gd name="connsiteY143" fmla="*/ 4205420 h 9625007"/>
              <a:gd name="connsiteX144" fmla="*/ 2212592 w 17521894"/>
              <a:gd name="connsiteY144" fmla="*/ 3234100 h 9625007"/>
              <a:gd name="connsiteX145" fmla="*/ 3195965 w 17521894"/>
              <a:gd name="connsiteY145" fmla="*/ 3234100 h 9625007"/>
              <a:gd name="connsiteX146" fmla="*/ 3195965 w 17521894"/>
              <a:gd name="connsiteY146" fmla="*/ 4205420 h 9625007"/>
              <a:gd name="connsiteX147" fmla="*/ 2212592 w 17521894"/>
              <a:gd name="connsiteY147" fmla="*/ 4205420 h 9625007"/>
              <a:gd name="connsiteX148" fmla="*/ 13219644 w 17521894"/>
              <a:gd name="connsiteY148" fmla="*/ 3234099 h 9625007"/>
              <a:gd name="connsiteX149" fmla="*/ 14203016 w 17521894"/>
              <a:gd name="connsiteY149" fmla="*/ 3234099 h 9625007"/>
              <a:gd name="connsiteX150" fmla="*/ 14203016 w 17521894"/>
              <a:gd name="connsiteY150" fmla="*/ 4205420 h 9625007"/>
              <a:gd name="connsiteX151" fmla="*/ 13219644 w 17521894"/>
              <a:gd name="connsiteY151" fmla="*/ 4205420 h 9625007"/>
              <a:gd name="connsiteX152" fmla="*/ 9934287 w 17521894"/>
              <a:gd name="connsiteY152" fmla="*/ 3234099 h 9625007"/>
              <a:gd name="connsiteX153" fmla="*/ 10906488 w 17521894"/>
              <a:gd name="connsiteY153" fmla="*/ 3234099 h 9625007"/>
              <a:gd name="connsiteX154" fmla="*/ 10906488 w 17521894"/>
              <a:gd name="connsiteY154" fmla="*/ 4205420 h 9625007"/>
              <a:gd name="connsiteX155" fmla="*/ 9934287 w 17521894"/>
              <a:gd name="connsiteY155" fmla="*/ 4205420 h 9625007"/>
              <a:gd name="connsiteX156" fmla="*/ 5509130 w 17521894"/>
              <a:gd name="connsiteY156" fmla="*/ 3234099 h 9625007"/>
              <a:gd name="connsiteX157" fmla="*/ 6481328 w 17521894"/>
              <a:gd name="connsiteY157" fmla="*/ 3234099 h 9625007"/>
              <a:gd name="connsiteX158" fmla="*/ 6481328 w 17521894"/>
              <a:gd name="connsiteY158" fmla="*/ 4205420 h 9625007"/>
              <a:gd name="connsiteX159" fmla="*/ 5509130 w 17521894"/>
              <a:gd name="connsiteY159" fmla="*/ 4205420 h 9625007"/>
              <a:gd name="connsiteX160" fmla="*/ 15432232 w 17521894"/>
              <a:gd name="connsiteY160" fmla="*/ 3234098 h 9625007"/>
              <a:gd name="connsiteX161" fmla="*/ 16415604 w 17521894"/>
              <a:gd name="connsiteY161" fmla="*/ 3234098 h 9625007"/>
              <a:gd name="connsiteX162" fmla="*/ 16415604 w 17521894"/>
              <a:gd name="connsiteY162" fmla="*/ 4205420 h 9625007"/>
              <a:gd name="connsiteX163" fmla="*/ 15432232 w 17521894"/>
              <a:gd name="connsiteY163" fmla="*/ 4205420 h 9625007"/>
              <a:gd name="connsiteX164" fmla="*/ 22350 w 17521894"/>
              <a:gd name="connsiteY164" fmla="*/ 3234097 h 9625007"/>
              <a:gd name="connsiteX165" fmla="*/ 994550 w 17521894"/>
              <a:gd name="connsiteY165" fmla="*/ 3234097 h 9625007"/>
              <a:gd name="connsiteX166" fmla="*/ 994550 w 17521894"/>
              <a:gd name="connsiteY166" fmla="*/ 4205420 h 9625007"/>
              <a:gd name="connsiteX167" fmla="*/ 22350 w 17521894"/>
              <a:gd name="connsiteY167" fmla="*/ 4205420 h 9625007"/>
              <a:gd name="connsiteX168" fmla="*/ 11029406 w 17521894"/>
              <a:gd name="connsiteY168" fmla="*/ 3234096 h 9625007"/>
              <a:gd name="connsiteX169" fmla="*/ 12012778 w 17521894"/>
              <a:gd name="connsiteY169" fmla="*/ 3234096 h 9625007"/>
              <a:gd name="connsiteX170" fmla="*/ 12012778 w 17521894"/>
              <a:gd name="connsiteY170" fmla="*/ 4205420 h 9625007"/>
              <a:gd name="connsiteX171" fmla="*/ 11029406 w 17521894"/>
              <a:gd name="connsiteY171" fmla="*/ 4205420 h 9625007"/>
              <a:gd name="connsiteX172" fmla="*/ 7732881 w 17521894"/>
              <a:gd name="connsiteY172" fmla="*/ 3234096 h 9625007"/>
              <a:gd name="connsiteX173" fmla="*/ 8716243 w 17521894"/>
              <a:gd name="connsiteY173" fmla="*/ 3234096 h 9625007"/>
              <a:gd name="connsiteX174" fmla="*/ 8716243 w 17521894"/>
              <a:gd name="connsiteY174" fmla="*/ 4205420 h 9625007"/>
              <a:gd name="connsiteX175" fmla="*/ 7732881 w 17521894"/>
              <a:gd name="connsiteY175" fmla="*/ 4205420 h 9625007"/>
              <a:gd name="connsiteX176" fmla="*/ 3307705 w 17521894"/>
              <a:gd name="connsiteY176" fmla="*/ 3234096 h 9625007"/>
              <a:gd name="connsiteX177" fmla="*/ 4291078 w 17521894"/>
              <a:gd name="connsiteY177" fmla="*/ 3234096 h 9625007"/>
              <a:gd name="connsiteX178" fmla="*/ 4291078 w 17521894"/>
              <a:gd name="connsiteY178" fmla="*/ 4205420 h 9625007"/>
              <a:gd name="connsiteX179" fmla="*/ 3307705 w 17521894"/>
              <a:gd name="connsiteY179" fmla="*/ 4205420 h 9625007"/>
              <a:gd name="connsiteX180" fmla="*/ 16538522 w 17521894"/>
              <a:gd name="connsiteY180" fmla="*/ 3234095 h 9625007"/>
              <a:gd name="connsiteX181" fmla="*/ 17510722 w 17521894"/>
              <a:gd name="connsiteY181" fmla="*/ 3234095 h 9625007"/>
              <a:gd name="connsiteX182" fmla="*/ 17510722 w 17521894"/>
              <a:gd name="connsiteY182" fmla="*/ 4205420 h 9625007"/>
              <a:gd name="connsiteX183" fmla="*/ 16538522 w 17521894"/>
              <a:gd name="connsiteY183" fmla="*/ 4205420 h 9625007"/>
              <a:gd name="connsiteX184" fmla="*/ 14314763 w 17521894"/>
              <a:gd name="connsiteY184" fmla="*/ 3234095 h 9625007"/>
              <a:gd name="connsiteX185" fmla="*/ 15298135 w 17521894"/>
              <a:gd name="connsiteY185" fmla="*/ 3234095 h 9625007"/>
              <a:gd name="connsiteX186" fmla="*/ 15298135 w 17521894"/>
              <a:gd name="connsiteY186" fmla="*/ 4205420 h 9625007"/>
              <a:gd name="connsiteX187" fmla="*/ 14314763 w 17521894"/>
              <a:gd name="connsiteY187" fmla="*/ 4205420 h 9625007"/>
              <a:gd name="connsiteX188" fmla="*/ 6604243 w 17521894"/>
              <a:gd name="connsiteY188" fmla="*/ 3234095 h 9625007"/>
              <a:gd name="connsiteX189" fmla="*/ 7576442 w 17521894"/>
              <a:gd name="connsiteY189" fmla="*/ 3234095 h 9625007"/>
              <a:gd name="connsiteX190" fmla="*/ 7576442 w 17521894"/>
              <a:gd name="connsiteY190" fmla="*/ 4205420 h 9625007"/>
              <a:gd name="connsiteX191" fmla="*/ 6604243 w 17521894"/>
              <a:gd name="connsiteY191" fmla="*/ 4205420 h 9625007"/>
              <a:gd name="connsiteX192" fmla="*/ 7732898 w 17521894"/>
              <a:gd name="connsiteY192" fmla="*/ 2163430 h 9625007"/>
              <a:gd name="connsiteX193" fmla="*/ 8716243 w 17521894"/>
              <a:gd name="connsiteY193" fmla="*/ 2163430 h 9625007"/>
              <a:gd name="connsiteX194" fmla="*/ 8716243 w 17521894"/>
              <a:gd name="connsiteY194" fmla="*/ 3123724 h 9625007"/>
              <a:gd name="connsiteX195" fmla="*/ 7732898 w 17521894"/>
              <a:gd name="connsiteY195" fmla="*/ 3123724 h 9625007"/>
              <a:gd name="connsiteX196" fmla="*/ 22364 w 17521894"/>
              <a:gd name="connsiteY196" fmla="*/ 2163430 h 9625007"/>
              <a:gd name="connsiteX197" fmla="*/ 994564 w 17521894"/>
              <a:gd name="connsiteY197" fmla="*/ 2163430 h 9625007"/>
              <a:gd name="connsiteX198" fmla="*/ 994564 w 17521894"/>
              <a:gd name="connsiteY198" fmla="*/ 3123724 h 9625007"/>
              <a:gd name="connsiteX199" fmla="*/ 22364 w 17521894"/>
              <a:gd name="connsiteY199" fmla="*/ 3123724 h 9625007"/>
              <a:gd name="connsiteX200" fmla="*/ 12124526 w 17521894"/>
              <a:gd name="connsiteY200" fmla="*/ 2163429 h 9625007"/>
              <a:gd name="connsiteX201" fmla="*/ 13107898 w 17521894"/>
              <a:gd name="connsiteY201" fmla="*/ 2163429 h 9625007"/>
              <a:gd name="connsiteX202" fmla="*/ 13107898 w 17521894"/>
              <a:gd name="connsiteY202" fmla="*/ 3123723 h 9625007"/>
              <a:gd name="connsiteX203" fmla="*/ 12124526 w 17521894"/>
              <a:gd name="connsiteY203" fmla="*/ 3123723 h 9625007"/>
              <a:gd name="connsiteX204" fmla="*/ 9934287 w 17521894"/>
              <a:gd name="connsiteY204" fmla="*/ 2163429 h 9625007"/>
              <a:gd name="connsiteX205" fmla="*/ 10906488 w 17521894"/>
              <a:gd name="connsiteY205" fmla="*/ 2163429 h 9625007"/>
              <a:gd name="connsiteX206" fmla="*/ 10906488 w 17521894"/>
              <a:gd name="connsiteY206" fmla="*/ 3123724 h 9625007"/>
              <a:gd name="connsiteX207" fmla="*/ 9934287 w 17521894"/>
              <a:gd name="connsiteY207" fmla="*/ 3123724 h 9625007"/>
              <a:gd name="connsiteX208" fmla="*/ 4402840 w 17521894"/>
              <a:gd name="connsiteY208" fmla="*/ 2163429 h 9625007"/>
              <a:gd name="connsiteX209" fmla="*/ 5386215 w 17521894"/>
              <a:gd name="connsiteY209" fmla="*/ 2163429 h 9625007"/>
              <a:gd name="connsiteX210" fmla="*/ 5386215 w 17521894"/>
              <a:gd name="connsiteY210" fmla="*/ 3123723 h 9625007"/>
              <a:gd name="connsiteX211" fmla="*/ 4402840 w 17521894"/>
              <a:gd name="connsiteY211" fmla="*/ 3123723 h 9625007"/>
              <a:gd name="connsiteX212" fmla="*/ 2212602 w 17521894"/>
              <a:gd name="connsiteY212" fmla="*/ 2163429 h 9625007"/>
              <a:gd name="connsiteX213" fmla="*/ 3195974 w 17521894"/>
              <a:gd name="connsiteY213" fmla="*/ 2163429 h 9625007"/>
              <a:gd name="connsiteX214" fmla="*/ 3195974 w 17521894"/>
              <a:gd name="connsiteY214" fmla="*/ 3123724 h 9625007"/>
              <a:gd name="connsiteX215" fmla="*/ 2212602 w 17521894"/>
              <a:gd name="connsiteY215" fmla="*/ 3123724 h 9625007"/>
              <a:gd name="connsiteX216" fmla="*/ 15432232 w 17521894"/>
              <a:gd name="connsiteY216" fmla="*/ 2163428 h 9625007"/>
              <a:gd name="connsiteX217" fmla="*/ 16415604 w 17521894"/>
              <a:gd name="connsiteY217" fmla="*/ 2163428 h 9625007"/>
              <a:gd name="connsiteX218" fmla="*/ 16415604 w 17521894"/>
              <a:gd name="connsiteY218" fmla="*/ 3123722 h 9625007"/>
              <a:gd name="connsiteX219" fmla="*/ 15432232 w 17521894"/>
              <a:gd name="connsiteY219" fmla="*/ 3123722 h 9625007"/>
              <a:gd name="connsiteX220" fmla="*/ 13219644 w 17521894"/>
              <a:gd name="connsiteY220" fmla="*/ 2163428 h 9625007"/>
              <a:gd name="connsiteX221" fmla="*/ 14203016 w 17521894"/>
              <a:gd name="connsiteY221" fmla="*/ 2163428 h 9625007"/>
              <a:gd name="connsiteX222" fmla="*/ 14203016 w 17521894"/>
              <a:gd name="connsiteY222" fmla="*/ 3123722 h 9625007"/>
              <a:gd name="connsiteX223" fmla="*/ 13219644 w 17521894"/>
              <a:gd name="connsiteY223" fmla="*/ 3123722 h 9625007"/>
              <a:gd name="connsiteX224" fmla="*/ 11029406 w 17521894"/>
              <a:gd name="connsiteY224" fmla="*/ 2163428 h 9625007"/>
              <a:gd name="connsiteX225" fmla="*/ 12012778 w 17521894"/>
              <a:gd name="connsiteY225" fmla="*/ 2163428 h 9625007"/>
              <a:gd name="connsiteX226" fmla="*/ 12012778 w 17521894"/>
              <a:gd name="connsiteY226" fmla="*/ 3123722 h 9625007"/>
              <a:gd name="connsiteX227" fmla="*/ 11029406 w 17521894"/>
              <a:gd name="connsiteY227" fmla="*/ 3123722 h 9625007"/>
              <a:gd name="connsiteX228" fmla="*/ 6604257 w 17521894"/>
              <a:gd name="connsiteY228" fmla="*/ 2163428 h 9625007"/>
              <a:gd name="connsiteX229" fmla="*/ 7576456 w 17521894"/>
              <a:gd name="connsiteY229" fmla="*/ 2163428 h 9625007"/>
              <a:gd name="connsiteX230" fmla="*/ 7576456 w 17521894"/>
              <a:gd name="connsiteY230" fmla="*/ 3123722 h 9625007"/>
              <a:gd name="connsiteX231" fmla="*/ 6604257 w 17521894"/>
              <a:gd name="connsiteY231" fmla="*/ 3123722 h 9625007"/>
              <a:gd name="connsiteX232" fmla="*/ 5509136 w 17521894"/>
              <a:gd name="connsiteY232" fmla="*/ 2163428 h 9625007"/>
              <a:gd name="connsiteX233" fmla="*/ 6481338 w 17521894"/>
              <a:gd name="connsiteY233" fmla="*/ 2163428 h 9625007"/>
              <a:gd name="connsiteX234" fmla="*/ 6481338 w 17521894"/>
              <a:gd name="connsiteY234" fmla="*/ 3123722 h 9625007"/>
              <a:gd name="connsiteX235" fmla="*/ 5509136 w 17521894"/>
              <a:gd name="connsiteY235" fmla="*/ 3123722 h 9625007"/>
              <a:gd name="connsiteX236" fmla="*/ 3307717 w 17521894"/>
              <a:gd name="connsiteY236" fmla="*/ 2163428 h 9625007"/>
              <a:gd name="connsiteX237" fmla="*/ 4291092 w 17521894"/>
              <a:gd name="connsiteY237" fmla="*/ 2163428 h 9625007"/>
              <a:gd name="connsiteX238" fmla="*/ 4291092 w 17521894"/>
              <a:gd name="connsiteY238" fmla="*/ 3123722 h 9625007"/>
              <a:gd name="connsiteX239" fmla="*/ 3307717 w 17521894"/>
              <a:gd name="connsiteY239" fmla="*/ 3123722 h 9625007"/>
              <a:gd name="connsiteX240" fmla="*/ 16538522 w 17521894"/>
              <a:gd name="connsiteY240" fmla="*/ 2163427 h 9625007"/>
              <a:gd name="connsiteX241" fmla="*/ 17510722 w 17521894"/>
              <a:gd name="connsiteY241" fmla="*/ 2163427 h 9625007"/>
              <a:gd name="connsiteX242" fmla="*/ 17510722 w 17521894"/>
              <a:gd name="connsiteY242" fmla="*/ 3123722 h 9625007"/>
              <a:gd name="connsiteX243" fmla="*/ 16538522 w 17521894"/>
              <a:gd name="connsiteY243" fmla="*/ 3123722 h 9625007"/>
              <a:gd name="connsiteX244" fmla="*/ 14314763 w 17521894"/>
              <a:gd name="connsiteY244" fmla="*/ 2163427 h 9625007"/>
              <a:gd name="connsiteX245" fmla="*/ 15298135 w 17521894"/>
              <a:gd name="connsiteY245" fmla="*/ 2163427 h 9625007"/>
              <a:gd name="connsiteX246" fmla="*/ 15298135 w 17521894"/>
              <a:gd name="connsiteY246" fmla="*/ 3123722 h 9625007"/>
              <a:gd name="connsiteX247" fmla="*/ 14314763 w 17521894"/>
              <a:gd name="connsiteY247" fmla="*/ 3123722 h 9625007"/>
              <a:gd name="connsiteX248" fmla="*/ 8827991 w 17521894"/>
              <a:gd name="connsiteY248" fmla="*/ 2163424 h 9625007"/>
              <a:gd name="connsiteX249" fmla="*/ 9811363 w 17521894"/>
              <a:gd name="connsiteY249" fmla="*/ 2163424 h 9625007"/>
              <a:gd name="connsiteX250" fmla="*/ 9811363 w 17521894"/>
              <a:gd name="connsiteY250" fmla="*/ 3123719 h 9625007"/>
              <a:gd name="connsiteX251" fmla="*/ 8827991 w 17521894"/>
              <a:gd name="connsiteY251" fmla="*/ 3123719 h 9625007"/>
              <a:gd name="connsiteX252" fmla="*/ 1117470 w 17521894"/>
              <a:gd name="connsiteY252" fmla="*/ 2163424 h 9625007"/>
              <a:gd name="connsiteX253" fmla="*/ 2100843 w 17521894"/>
              <a:gd name="connsiteY253" fmla="*/ 2163424 h 9625007"/>
              <a:gd name="connsiteX254" fmla="*/ 2100843 w 17521894"/>
              <a:gd name="connsiteY254" fmla="*/ 3123720 h 9625007"/>
              <a:gd name="connsiteX255" fmla="*/ 1117470 w 17521894"/>
              <a:gd name="connsiteY255" fmla="*/ 3123720 h 9625007"/>
              <a:gd name="connsiteX256" fmla="*/ 8827991 w 17521894"/>
              <a:gd name="connsiteY256" fmla="*/ 1081717 h 9625007"/>
              <a:gd name="connsiteX257" fmla="*/ 9811363 w 17521894"/>
              <a:gd name="connsiteY257" fmla="*/ 1081717 h 9625007"/>
              <a:gd name="connsiteX258" fmla="*/ 9811363 w 17521894"/>
              <a:gd name="connsiteY258" fmla="*/ 2042017 h 9625007"/>
              <a:gd name="connsiteX259" fmla="*/ 8827991 w 17521894"/>
              <a:gd name="connsiteY259" fmla="*/ 2042017 h 9625007"/>
              <a:gd name="connsiteX260" fmla="*/ 1117480 w 17521894"/>
              <a:gd name="connsiteY260" fmla="*/ 1081717 h 9625007"/>
              <a:gd name="connsiteX261" fmla="*/ 2100854 w 17521894"/>
              <a:gd name="connsiteY261" fmla="*/ 1081717 h 9625007"/>
              <a:gd name="connsiteX262" fmla="*/ 2100854 w 17521894"/>
              <a:gd name="connsiteY262" fmla="*/ 2042017 h 9625007"/>
              <a:gd name="connsiteX263" fmla="*/ 1117480 w 17521894"/>
              <a:gd name="connsiteY263" fmla="*/ 2042017 h 9625007"/>
              <a:gd name="connsiteX264" fmla="*/ 14314763 w 17521894"/>
              <a:gd name="connsiteY264" fmla="*/ 1081715 h 9625007"/>
              <a:gd name="connsiteX265" fmla="*/ 15298135 w 17521894"/>
              <a:gd name="connsiteY265" fmla="*/ 1081715 h 9625007"/>
              <a:gd name="connsiteX266" fmla="*/ 15298135 w 17521894"/>
              <a:gd name="connsiteY266" fmla="*/ 2042015 h 9625007"/>
              <a:gd name="connsiteX267" fmla="*/ 14314763 w 17521894"/>
              <a:gd name="connsiteY267" fmla="*/ 2042015 h 9625007"/>
              <a:gd name="connsiteX268" fmla="*/ 6604256 w 17521894"/>
              <a:gd name="connsiteY268" fmla="*/ 1081715 h 9625007"/>
              <a:gd name="connsiteX269" fmla="*/ 7576454 w 17521894"/>
              <a:gd name="connsiteY269" fmla="*/ 1081715 h 9625007"/>
              <a:gd name="connsiteX270" fmla="*/ 7576454 w 17521894"/>
              <a:gd name="connsiteY270" fmla="*/ 2042015 h 9625007"/>
              <a:gd name="connsiteX271" fmla="*/ 6604256 w 17521894"/>
              <a:gd name="connsiteY271" fmla="*/ 2042015 h 9625007"/>
              <a:gd name="connsiteX272" fmla="*/ 16538522 w 17521894"/>
              <a:gd name="connsiteY272" fmla="*/ 1081714 h 9625007"/>
              <a:gd name="connsiteX273" fmla="*/ 17510722 w 17521894"/>
              <a:gd name="connsiteY273" fmla="*/ 1081714 h 9625007"/>
              <a:gd name="connsiteX274" fmla="*/ 17510722 w 17521894"/>
              <a:gd name="connsiteY274" fmla="*/ 2042015 h 9625007"/>
              <a:gd name="connsiteX275" fmla="*/ 16538522 w 17521894"/>
              <a:gd name="connsiteY275" fmla="*/ 2042015 h 9625007"/>
              <a:gd name="connsiteX276" fmla="*/ 5509135 w 17521894"/>
              <a:gd name="connsiteY276" fmla="*/ 1081714 h 9625007"/>
              <a:gd name="connsiteX277" fmla="*/ 6481334 w 17521894"/>
              <a:gd name="connsiteY277" fmla="*/ 1081714 h 9625007"/>
              <a:gd name="connsiteX278" fmla="*/ 6481334 w 17521894"/>
              <a:gd name="connsiteY278" fmla="*/ 2042015 h 9625007"/>
              <a:gd name="connsiteX279" fmla="*/ 5509135 w 17521894"/>
              <a:gd name="connsiteY279" fmla="*/ 2042015 h 9625007"/>
              <a:gd name="connsiteX280" fmla="*/ 15432232 w 17521894"/>
              <a:gd name="connsiteY280" fmla="*/ 1081714 h 9625007"/>
              <a:gd name="connsiteX281" fmla="*/ 16415604 w 17521894"/>
              <a:gd name="connsiteY281" fmla="*/ 1081714 h 9625007"/>
              <a:gd name="connsiteX282" fmla="*/ 16415604 w 17521894"/>
              <a:gd name="connsiteY282" fmla="*/ 2042015 h 9625007"/>
              <a:gd name="connsiteX283" fmla="*/ 15432232 w 17521894"/>
              <a:gd name="connsiteY283" fmla="*/ 2042015 h 9625007"/>
              <a:gd name="connsiteX284" fmla="*/ 13219644 w 17521894"/>
              <a:gd name="connsiteY284" fmla="*/ 1081714 h 9625007"/>
              <a:gd name="connsiteX285" fmla="*/ 14203016 w 17521894"/>
              <a:gd name="connsiteY285" fmla="*/ 1081714 h 9625007"/>
              <a:gd name="connsiteX286" fmla="*/ 14203016 w 17521894"/>
              <a:gd name="connsiteY286" fmla="*/ 2042015 h 9625007"/>
              <a:gd name="connsiteX287" fmla="*/ 13219644 w 17521894"/>
              <a:gd name="connsiteY287" fmla="*/ 2042015 h 9625007"/>
              <a:gd name="connsiteX288" fmla="*/ 12135697 w 17521894"/>
              <a:gd name="connsiteY288" fmla="*/ 1081714 h 9625007"/>
              <a:gd name="connsiteX289" fmla="*/ 13119069 w 17521894"/>
              <a:gd name="connsiteY289" fmla="*/ 1081714 h 9625007"/>
              <a:gd name="connsiteX290" fmla="*/ 13119069 w 17521894"/>
              <a:gd name="connsiteY290" fmla="*/ 2042014 h 9625007"/>
              <a:gd name="connsiteX291" fmla="*/ 12135697 w 17521894"/>
              <a:gd name="connsiteY291" fmla="*/ 2042014 h 9625007"/>
              <a:gd name="connsiteX292" fmla="*/ 11029406 w 17521894"/>
              <a:gd name="connsiteY292" fmla="*/ 1081714 h 9625007"/>
              <a:gd name="connsiteX293" fmla="*/ 12012778 w 17521894"/>
              <a:gd name="connsiteY293" fmla="*/ 1081714 h 9625007"/>
              <a:gd name="connsiteX294" fmla="*/ 12012778 w 17521894"/>
              <a:gd name="connsiteY294" fmla="*/ 2042014 h 9625007"/>
              <a:gd name="connsiteX295" fmla="*/ 11029406 w 17521894"/>
              <a:gd name="connsiteY295" fmla="*/ 2042014 h 9625007"/>
              <a:gd name="connsiteX296" fmla="*/ 4414012 w 17521894"/>
              <a:gd name="connsiteY296" fmla="*/ 1081714 h 9625007"/>
              <a:gd name="connsiteX297" fmla="*/ 5397385 w 17521894"/>
              <a:gd name="connsiteY297" fmla="*/ 1081714 h 9625007"/>
              <a:gd name="connsiteX298" fmla="*/ 5397385 w 17521894"/>
              <a:gd name="connsiteY298" fmla="*/ 2042014 h 9625007"/>
              <a:gd name="connsiteX299" fmla="*/ 4414012 w 17521894"/>
              <a:gd name="connsiteY299" fmla="*/ 2042014 h 9625007"/>
              <a:gd name="connsiteX300" fmla="*/ 3307713 w 17521894"/>
              <a:gd name="connsiteY300" fmla="*/ 1081714 h 9625007"/>
              <a:gd name="connsiteX301" fmla="*/ 4291088 w 17521894"/>
              <a:gd name="connsiteY301" fmla="*/ 1081714 h 9625007"/>
              <a:gd name="connsiteX302" fmla="*/ 4291088 w 17521894"/>
              <a:gd name="connsiteY302" fmla="*/ 2042014 h 9625007"/>
              <a:gd name="connsiteX303" fmla="*/ 3307713 w 17521894"/>
              <a:gd name="connsiteY303" fmla="*/ 2042014 h 9625007"/>
              <a:gd name="connsiteX304" fmla="*/ 9934287 w 17521894"/>
              <a:gd name="connsiteY304" fmla="*/ 1081711 h 9625007"/>
              <a:gd name="connsiteX305" fmla="*/ 10906488 w 17521894"/>
              <a:gd name="connsiteY305" fmla="*/ 1081711 h 9625007"/>
              <a:gd name="connsiteX306" fmla="*/ 10906488 w 17521894"/>
              <a:gd name="connsiteY306" fmla="*/ 2042012 h 9625007"/>
              <a:gd name="connsiteX307" fmla="*/ 9934287 w 17521894"/>
              <a:gd name="connsiteY307" fmla="*/ 2042012 h 9625007"/>
              <a:gd name="connsiteX308" fmla="*/ 2212590 w 17521894"/>
              <a:gd name="connsiteY308" fmla="*/ 1081711 h 9625007"/>
              <a:gd name="connsiteX309" fmla="*/ 3195962 w 17521894"/>
              <a:gd name="connsiteY309" fmla="*/ 1081711 h 9625007"/>
              <a:gd name="connsiteX310" fmla="*/ 3195962 w 17521894"/>
              <a:gd name="connsiteY310" fmla="*/ 2042012 h 9625007"/>
              <a:gd name="connsiteX311" fmla="*/ 2212590 w 17521894"/>
              <a:gd name="connsiteY311" fmla="*/ 2042012 h 9625007"/>
              <a:gd name="connsiteX312" fmla="*/ 7732898 w 17521894"/>
              <a:gd name="connsiteY312" fmla="*/ 1070681 h 9625007"/>
              <a:gd name="connsiteX313" fmla="*/ 8716243 w 17521894"/>
              <a:gd name="connsiteY313" fmla="*/ 1070681 h 9625007"/>
              <a:gd name="connsiteX314" fmla="*/ 8716243 w 17521894"/>
              <a:gd name="connsiteY314" fmla="*/ 2030981 h 9625007"/>
              <a:gd name="connsiteX315" fmla="*/ 7732898 w 17521894"/>
              <a:gd name="connsiteY315" fmla="*/ 2030981 h 9625007"/>
              <a:gd name="connsiteX316" fmla="*/ 22364 w 17521894"/>
              <a:gd name="connsiteY316" fmla="*/ 1070681 h 9625007"/>
              <a:gd name="connsiteX317" fmla="*/ 994563 w 17521894"/>
              <a:gd name="connsiteY317" fmla="*/ 1070681 h 9625007"/>
              <a:gd name="connsiteX318" fmla="*/ 994563 w 17521894"/>
              <a:gd name="connsiteY318" fmla="*/ 2030981 h 9625007"/>
              <a:gd name="connsiteX319" fmla="*/ 22364 w 17521894"/>
              <a:gd name="connsiteY319" fmla="*/ 2030981 h 9625007"/>
              <a:gd name="connsiteX320" fmla="*/ 3307713 w 17521894"/>
              <a:gd name="connsiteY320" fmla="*/ 4 h 9625007"/>
              <a:gd name="connsiteX321" fmla="*/ 4291086 w 17521894"/>
              <a:gd name="connsiteY321" fmla="*/ 4 h 9625007"/>
              <a:gd name="connsiteX322" fmla="*/ 4291086 w 17521894"/>
              <a:gd name="connsiteY322" fmla="*/ 960300 h 9625007"/>
              <a:gd name="connsiteX323" fmla="*/ 3307713 w 17521894"/>
              <a:gd name="connsiteY323" fmla="*/ 960300 h 9625007"/>
              <a:gd name="connsiteX324" fmla="*/ 11029406 w 17521894"/>
              <a:gd name="connsiteY324" fmla="*/ 4 h 9625007"/>
              <a:gd name="connsiteX325" fmla="*/ 12012778 w 17521894"/>
              <a:gd name="connsiteY325" fmla="*/ 4 h 9625007"/>
              <a:gd name="connsiteX326" fmla="*/ 12012778 w 17521894"/>
              <a:gd name="connsiteY326" fmla="*/ 960300 h 9625007"/>
              <a:gd name="connsiteX327" fmla="*/ 11029406 w 17521894"/>
              <a:gd name="connsiteY327" fmla="*/ 960300 h 9625007"/>
              <a:gd name="connsiteX328" fmla="*/ 4402834 w 17521894"/>
              <a:gd name="connsiteY328" fmla="*/ 4 h 9625007"/>
              <a:gd name="connsiteX329" fmla="*/ 5386206 w 17521894"/>
              <a:gd name="connsiteY329" fmla="*/ 4 h 9625007"/>
              <a:gd name="connsiteX330" fmla="*/ 5386206 w 17521894"/>
              <a:gd name="connsiteY330" fmla="*/ 960300 h 9625007"/>
              <a:gd name="connsiteX331" fmla="*/ 4402834 w 17521894"/>
              <a:gd name="connsiteY331" fmla="*/ 960300 h 9625007"/>
              <a:gd name="connsiteX332" fmla="*/ 12124526 w 17521894"/>
              <a:gd name="connsiteY332" fmla="*/ 4 h 9625007"/>
              <a:gd name="connsiteX333" fmla="*/ 13107898 w 17521894"/>
              <a:gd name="connsiteY333" fmla="*/ 4 h 9625007"/>
              <a:gd name="connsiteX334" fmla="*/ 13107898 w 17521894"/>
              <a:gd name="connsiteY334" fmla="*/ 960300 h 9625007"/>
              <a:gd name="connsiteX335" fmla="*/ 12124526 w 17521894"/>
              <a:gd name="connsiteY335" fmla="*/ 960300 h 9625007"/>
              <a:gd name="connsiteX336" fmla="*/ 5509132 w 17521894"/>
              <a:gd name="connsiteY336" fmla="*/ 4 h 9625007"/>
              <a:gd name="connsiteX337" fmla="*/ 6481332 w 17521894"/>
              <a:gd name="connsiteY337" fmla="*/ 4 h 9625007"/>
              <a:gd name="connsiteX338" fmla="*/ 6481332 w 17521894"/>
              <a:gd name="connsiteY338" fmla="*/ 960300 h 9625007"/>
              <a:gd name="connsiteX339" fmla="*/ 5509132 w 17521894"/>
              <a:gd name="connsiteY339" fmla="*/ 960300 h 9625007"/>
              <a:gd name="connsiteX340" fmla="*/ 13219644 w 17521894"/>
              <a:gd name="connsiteY340" fmla="*/ 3 h 9625007"/>
              <a:gd name="connsiteX341" fmla="*/ 14203016 w 17521894"/>
              <a:gd name="connsiteY341" fmla="*/ 3 h 9625007"/>
              <a:gd name="connsiteX342" fmla="*/ 14203016 w 17521894"/>
              <a:gd name="connsiteY342" fmla="*/ 960300 h 9625007"/>
              <a:gd name="connsiteX343" fmla="*/ 13219644 w 17521894"/>
              <a:gd name="connsiteY343" fmla="*/ 960300 h 9625007"/>
              <a:gd name="connsiteX344" fmla="*/ 15432232 w 17521894"/>
              <a:gd name="connsiteY344" fmla="*/ 3 h 9625007"/>
              <a:gd name="connsiteX345" fmla="*/ 16415604 w 17521894"/>
              <a:gd name="connsiteY345" fmla="*/ 3 h 9625007"/>
              <a:gd name="connsiteX346" fmla="*/ 16415604 w 17521894"/>
              <a:gd name="connsiteY346" fmla="*/ 960299 h 9625007"/>
              <a:gd name="connsiteX347" fmla="*/ 15432232 w 17521894"/>
              <a:gd name="connsiteY347" fmla="*/ 960299 h 9625007"/>
              <a:gd name="connsiteX348" fmla="*/ 6615422 w 17521894"/>
              <a:gd name="connsiteY348" fmla="*/ 3 h 9625007"/>
              <a:gd name="connsiteX349" fmla="*/ 7587621 w 17521894"/>
              <a:gd name="connsiteY349" fmla="*/ 3 h 9625007"/>
              <a:gd name="connsiteX350" fmla="*/ 7587621 w 17521894"/>
              <a:gd name="connsiteY350" fmla="*/ 960299 h 9625007"/>
              <a:gd name="connsiteX351" fmla="*/ 6615422 w 17521894"/>
              <a:gd name="connsiteY351" fmla="*/ 960299 h 9625007"/>
              <a:gd name="connsiteX352" fmla="*/ 14325934 w 17521894"/>
              <a:gd name="connsiteY352" fmla="*/ 3 h 9625007"/>
              <a:gd name="connsiteX353" fmla="*/ 15309306 w 17521894"/>
              <a:gd name="connsiteY353" fmla="*/ 3 h 9625007"/>
              <a:gd name="connsiteX354" fmla="*/ 15309306 w 17521894"/>
              <a:gd name="connsiteY354" fmla="*/ 960299 h 9625007"/>
              <a:gd name="connsiteX355" fmla="*/ 14325934 w 17521894"/>
              <a:gd name="connsiteY355" fmla="*/ 960299 h 9625007"/>
              <a:gd name="connsiteX356" fmla="*/ 16538522 w 17521894"/>
              <a:gd name="connsiteY356" fmla="*/ 3 h 9625007"/>
              <a:gd name="connsiteX357" fmla="*/ 17521894 w 17521894"/>
              <a:gd name="connsiteY357" fmla="*/ 3 h 9625007"/>
              <a:gd name="connsiteX358" fmla="*/ 17521894 w 17521894"/>
              <a:gd name="connsiteY358" fmla="*/ 960299 h 9625007"/>
              <a:gd name="connsiteX359" fmla="*/ 16538522 w 17521894"/>
              <a:gd name="connsiteY359" fmla="*/ 960299 h 9625007"/>
              <a:gd name="connsiteX360" fmla="*/ 2212590 w 17521894"/>
              <a:gd name="connsiteY360" fmla="*/ 1 h 9625007"/>
              <a:gd name="connsiteX361" fmla="*/ 3195962 w 17521894"/>
              <a:gd name="connsiteY361" fmla="*/ 1 h 9625007"/>
              <a:gd name="connsiteX362" fmla="*/ 3195962 w 17521894"/>
              <a:gd name="connsiteY362" fmla="*/ 960298 h 9625007"/>
              <a:gd name="connsiteX363" fmla="*/ 2212590 w 17521894"/>
              <a:gd name="connsiteY363" fmla="*/ 960298 h 9625007"/>
              <a:gd name="connsiteX364" fmla="*/ 9934287 w 17521894"/>
              <a:gd name="connsiteY364" fmla="*/ 1 h 9625007"/>
              <a:gd name="connsiteX365" fmla="*/ 10906488 w 17521894"/>
              <a:gd name="connsiteY365" fmla="*/ 1 h 9625007"/>
              <a:gd name="connsiteX366" fmla="*/ 10906488 w 17521894"/>
              <a:gd name="connsiteY366" fmla="*/ 960297 h 9625007"/>
              <a:gd name="connsiteX367" fmla="*/ 9934287 w 17521894"/>
              <a:gd name="connsiteY367" fmla="*/ 960297 h 9625007"/>
              <a:gd name="connsiteX368" fmla="*/ 1106297 w 17521894"/>
              <a:gd name="connsiteY368" fmla="*/ 1 h 9625007"/>
              <a:gd name="connsiteX369" fmla="*/ 2089670 w 17521894"/>
              <a:gd name="connsiteY369" fmla="*/ 1 h 9625007"/>
              <a:gd name="connsiteX370" fmla="*/ 2089670 w 17521894"/>
              <a:gd name="connsiteY370" fmla="*/ 960297 h 9625007"/>
              <a:gd name="connsiteX371" fmla="*/ 1106297 w 17521894"/>
              <a:gd name="connsiteY371" fmla="*/ 960297 h 9625007"/>
              <a:gd name="connsiteX372" fmla="*/ 8827991 w 17521894"/>
              <a:gd name="connsiteY372" fmla="*/ 1 h 9625007"/>
              <a:gd name="connsiteX373" fmla="*/ 9800192 w 17521894"/>
              <a:gd name="connsiteY373" fmla="*/ 1 h 9625007"/>
              <a:gd name="connsiteX374" fmla="*/ 9800192 w 17521894"/>
              <a:gd name="connsiteY374" fmla="*/ 960297 h 9625007"/>
              <a:gd name="connsiteX375" fmla="*/ 8827991 w 17521894"/>
              <a:gd name="connsiteY375" fmla="*/ 960297 h 9625007"/>
              <a:gd name="connsiteX376" fmla="*/ 0 w 17521894"/>
              <a:gd name="connsiteY376" fmla="*/ 1 h 9625007"/>
              <a:gd name="connsiteX377" fmla="*/ 983372 w 17521894"/>
              <a:gd name="connsiteY377" fmla="*/ 1 h 9625007"/>
              <a:gd name="connsiteX378" fmla="*/ 983372 w 17521894"/>
              <a:gd name="connsiteY378" fmla="*/ 960297 h 9625007"/>
              <a:gd name="connsiteX379" fmla="*/ 0 w 17521894"/>
              <a:gd name="connsiteY379" fmla="*/ 960297 h 9625007"/>
              <a:gd name="connsiteX380" fmla="*/ 7721711 w 17521894"/>
              <a:gd name="connsiteY380" fmla="*/ 0 h 9625007"/>
              <a:gd name="connsiteX381" fmla="*/ 8693901 w 17521894"/>
              <a:gd name="connsiteY381" fmla="*/ 0 h 9625007"/>
              <a:gd name="connsiteX382" fmla="*/ 8693901 w 17521894"/>
              <a:gd name="connsiteY382" fmla="*/ 960297 h 9625007"/>
              <a:gd name="connsiteX383" fmla="*/ 7721711 w 17521894"/>
              <a:gd name="connsiteY383" fmla="*/ 960297 h 9625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</a:cxnLst>
            <a:rect l="l" t="t" r="r" b="b"/>
            <a:pathLst>
              <a:path w="17521894" h="9625007">
                <a:moveTo>
                  <a:pt x="11029406" y="8664710"/>
                </a:moveTo>
                <a:lnTo>
                  <a:pt x="12012778" y="8664710"/>
                </a:lnTo>
                <a:lnTo>
                  <a:pt x="12012778" y="9625007"/>
                </a:lnTo>
                <a:lnTo>
                  <a:pt x="11029406" y="9625007"/>
                </a:lnTo>
                <a:close/>
                <a:moveTo>
                  <a:pt x="7732871" y="8664710"/>
                </a:moveTo>
                <a:lnTo>
                  <a:pt x="8716243" y="8664710"/>
                </a:lnTo>
                <a:lnTo>
                  <a:pt x="8716243" y="9625007"/>
                </a:lnTo>
                <a:lnTo>
                  <a:pt x="7732871" y="9625007"/>
                </a:lnTo>
                <a:close/>
                <a:moveTo>
                  <a:pt x="3307702" y="8664710"/>
                </a:moveTo>
                <a:lnTo>
                  <a:pt x="4291075" y="8664710"/>
                </a:lnTo>
                <a:lnTo>
                  <a:pt x="4291075" y="9625007"/>
                </a:lnTo>
                <a:lnTo>
                  <a:pt x="3307702" y="9625007"/>
                </a:lnTo>
                <a:close/>
                <a:moveTo>
                  <a:pt x="22341" y="8664710"/>
                </a:moveTo>
                <a:lnTo>
                  <a:pt x="994541" y="8664710"/>
                </a:lnTo>
                <a:lnTo>
                  <a:pt x="994541" y="9625007"/>
                </a:lnTo>
                <a:lnTo>
                  <a:pt x="22341" y="9625007"/>
                </a:lnTo>
                <a:close/>
                <a:moveTo>
                  <a:pt x="16538522" y="8653670"/>
                </a:moveTo>
                <a:lnTo>
                  <a:pt x="17510722" y="8653670"/>
                </a:lnTo>
                <a:lnTo>
                  <a:pt x="17510722" y="9613967"/>
                </a:lnTo>
                <a:lnTo>
                  <a:pt x="16538522" y="9613967"/>
                </a:lnTo>
                <a:close/>
                <a:moveTo>
                  <a:pt x="15432232" y="8653670"/>
                </a:moveTo>
                <a:lnTo>
                  <a:pt x="16415604" y="8653670"/>
                </a:lnTo>
                <a:lnTo>
                  <a:pt x="16415604" y="9613967"/>
                </a:lnTo>
                <a:lnTo>
                  <a:pt x="15432232" y="9613967"/>
                </a:lnTo>
                <a:close/>
                <a:moveTo>
                  <a:pt x="14314763" y="8653670"/>
                </a:moveTo>
                <a:lnTo>
                  <a:pt x="15298135" y="8653670"/>
                </a:lnTo>
                <a:lnTo>
                  <a:pt x="15298135" y="9613967"/>
                </a:lnTo>
                <a:lnTo>
                  <a:pt x="14314763" y="9613967"/>
                </a:lnTo>
                <a:close/>
                <a:moveTo>
                  <a:pt x="13219644" y="8653670"/>
                </a:moveTo>
                <a:lnTo>
                  <a:pt x="14203016" y="8653670"/>
                </a:lnTo>
                <a:lnTo>
                  <a:pt x="14203016" y="9613967"/>
                </a:lnTo>
                <a:lnTo>
                  <a:pt x="13219644" y="9613967"/>
                </a:lnTo>
                <a:close/>
                <a:moveTo>
                  <a:pt x="12124526" y="8653670"/>
                </a:moveTo>
                <a:lnTo>
                  <a:pt x="13107898" y="8653670"/>
                </a:lnTo>
                <a:lnTo>
                  <a:pt x="13107898" y="9613967"/>
                </a:lnTo>
                <a:lnTo>
                  <a:pt x="12124526" y="9613967"/>
                </a:lnTo>
                <a:close/>
                <a:moveTo>
                  <a:pt x="9934287" y="8653670"/>
                </a:moveTo>
                <a:lnTo>
                  <a:pt x="10906488" y="8653670"/>
                </a:lnTo>
                <a:lnTo>
                  <a:pt x="10906488" y="9613967"/>
                </a:lnTo>
                <a:lnTo>
                  <a:pt x="9934287" y="9613967"/>
                </a:lnTo>
                <a:close/>
                <a:moveTo>
                  <a:pt x="8827991" y="8653670"/>
                </a:moveTo>
                <a:lnTo>
                  <a:pt x="9811363" y="8653670"/>
                </a:lnTo>
                <a:lnTo>
                  <a:pt x="9811363" y="9613967"/>
                </a:lnTo>
                <a:lnTo>
                  <a:pt x="8827991" y="9613967"/>
                </a:lnTo>
                <a:close/>
                <a:moveTo>
                  <a:pt x="6604234" y="8653670"/>
                </a:moveTo>
                <a:lnTo>
                  <a:pt x="7576436" y="8653670"/>
                </a:lnTo>
                <a:lnTo>
                  <a:pt x="7576436" y="9613967"/>
                </a:lnTo>
                <a:lnTo>
                  <a:pt x="6604234" y="9613967"/>
                </a:lnTo>
                <a:close/>
                <a:moveTo>
                  <a:pt x="5509117" y="8653670"/>
                </a:moveTo>
                <a:lnTo>
                  <a:pt x="6481318" y="8653670"/>
                </a:lnTo>
                <a:lnTo>
                  <a:pt x="6481318" y="9613967"/>
                </a:lnTo>
                <a:lnTo>
                  <a:pt x="5509117" y="9613967"/>
                </a:lnTo>
                <a:close/>
                <a:moveTo>
                  <a:pt x="4402819" y="8653670"/>
                </a:moveTo>
                <a:lnTo>
                  <a:pt x="5386192" y="8653670"/>
                </a:lnTo>
                <a:lnTo>
                  <a:pt x="5386192" y="9613967"/>
                </a:lnTo>
                <a:lnTo>
                  <a:pt x="4402819" y="9613967"/>
                </a:lnTo>
                <a:close/>
                <a:moveTo>
                  <a:pt x="2212579" y="8653670"/>
                </a:moveTo>
                <a:lnTo>
                  <a:pt x="3195951" y="8653670"/>
                </a:lnTo>
                <a:lnTo>
                  <a:pt x="3195951" y="9613967"/>
                </a:lnTo>
                <a:lnTo>
                  <a:pt x="2212579" y="9613967"/>
                </a:lnTo>
                <a:close/>
                <a:moveTo>
                  <a:pt x="1117460" y="8653670"/>
                </a:moveTo>
                <a:lnTo>
                  <a:pt x="2100832" y="8653670"/>
                </a:lnTo>
                <a:lnTo>
                  <a:pt x="2100832" y="9613967"/>
                </a:lnTo>
                <a:lnTo>
                  <a:pt x="1117460" y="9613967"/>
                </a:lnTo>
                <a:close/>
                <a:moveTo>
                  <a:pt x="15432232" y="7583002"/>
                </a:moveTo>
                <a:lnTo>
                  <a:pt x="16415604" y="7583002"/>
                </a:lnTo>
                <a:lnTo>
                  <a:pt x="16415604" y="8543299"/>
                </a:lnTo>
                <a:lnTo>
                  <a:pt x="15432232" y="8543299"/>
                </a:lnTo>
                <a:close/>
                <a:moveTo>
                  <a:pt x="13219644" y="7583002"/>
                </a:moveTo>
                <a:lnTo>
                  <a:pt x="14203016" y="7583002"/>
                </a:lnTo>
                <a:lnTo>
                  <a:pt x="14203016" y="8543299"/>
                </a:lnTo>
                <a:lnTo>
                  <a:pt x="13219644" y="8543299"/>
                </a:lnTo>
                <a:close/>
                <a:moveTo>
                  <a:pt x="5509118" y="7583002"/>
                </a:moveTo>
                <a:lnTo>
                  <a:pt x="6481320" y="7583002"/>
                </a:lnTo>
                <a:lnTo>
                  <a:pt x="6481320" y="8543299"/>
                </a:lnTo>
                <a:lnTo>
                  <a:pt x="5509118" y="8543299"/>
                </a:lnTo>
                <a:close/>
                <a:moveTo>
                  <a:pt x="16538522" y="7571960"/>
                </a:moveTo>
                <a:lnTo>
                  <a:pt x="17510722" y="7571960"/>
                </a:lnTo>
                <a:lnTo>
                  <a:pt x="17510722" y="8532257"/>
                </a:lnTo>
                <a:lnTo>
                  <a:pt x="16538522" y="8532257"/>
                </a:lnTo>
                <a:close/>
                <a:moveTo>
                  <a:pt x="14314763" y="7571960"/>
                </a:moveTo>
                <a:lnTo>
                  <a:pt x="15298135" y="7571960"/>
                </a:lnTo>
                <a:lnTo>
                  <a:pt x="15298135" y="8532257"/>
                </a:lnTo>
                <a:lnTo>
                  <a:pt x="14314763" y="8532257"/>
                </a:lnTo>
                <a:close/>
                <a:moveTo>
                  <a:pt x="12124526" y="7571960"/>
                </a:moveTo>
                <a:lnTo>
                  <a:pt x="13107898" y="7571960"/>
                </a:lnTo>
                <a:lnTo>
                  <a:pt x="13107898" y="8532257"/>
                </a:lnTo>
                <a:lnTo>
                  <a:pt x="12124526" y="8532257"/>
                </a:lnTo>
                <a:close/>
                <a:moveTo>
                  <a:pt x="11029406" y="7571960"/>
                </a:moveTo>
                <a:lnTo>
                  <a:pt x="12012778" y="7571960"/>
                </a:lnTo>
                <a:lnTo>
                  <a:pt x="12012778" y="8532257"/>
                </a:lnTo>
                <a:lnTo>
                  <a:pt x="11029406" y="8532257"/>
                </a:lnTo>
                <a:close/>
                <a:moveTo>
                  <a:pt x="9934287" y="7571960"/>
                </a:moveTo>
                <a:lnTo>
                  <a:pt x="10906488" y="7571960"/>
                </a:lnTo>
                <a:lnTo>
                  <a:pt x="10906488" y="8532257"/>
                </a:lnTo>
                <a:lnTo>
                  <a:pt x="9934287" y="8532257"/>
                </a:lnTo>
                <a:close/>
                <a:moveTo>
                  <a:pt x="8827991" y="7571960"/>
                </a:moveTo>
                <a:lnTo>
                  <a:pt x="9811363" y="7571960"/>
                </a:lnTo>
                <a:lnTo>
                  <a:pt x="9811363" y="8532257"/>
                </a:lnTo>
                <a:lnTo>
                  <a:pt x="8827991" y="8532257"/>
                </a:lnTo>
                <a:close/>
                <a:moveTo>
                  <a:pt x="7732872" y="7571960"/>
                </a:moveTo>
                <a:lnTo>
                  <a:pt x="8716243" y="7571960"/>
                </a:lnTo>
                <a:lnTo>
                  <a:pt x="8716243" y="8532257"/>
                </a:lnTo>
                <a:lnTo>
                  <a:pt x="7732872" y="8532257"/>
                </a:lnTo>
                <a:close/>
                <a:moveTo>
                  <a:pt x="6604242" y="7571960"/>
                </a:moveTo>
                <a:lnTo>
                  <a:pt x="7576440" y="7571960"/>
                </a:lnTo>
                <a:lnTo>
                  <a:pt x="7576440" y="8532257"/>
                </a:lnTo>
                <a:lnTo>
                  <a:pt x="6604242" y="8532257"/>
                </a:lnTo>
                <a:close/>
                <a:moveTo>
                  <a:pt x="4402819" y="7571960"/>
                </a:moveTo>
                <a:lnTo>
                  <a:pt x="5386192" y="7571960"/>
                </a:lnTo>
                <a:lnTo>
                  <a:pt x="5386192" y="8532257"/>
                </a:lnTo>
                <a:lnTo>
                  <a:pt x="4402819" y="8532257"/>
                </a:lnTo>
                <a:close/>
                <a:moveTo>
                  <a:pt x="3307702" y="7571960"/>
                </a:moveTo>
                <a:lnTo>
                  <a:pt x="4291075" y="7571960"/>
                </a:lnTo>
                <a:lnTo>
                  <a:pt x="4291075" y="8532257"/>
                </a:lnTo>
                <a:lnTo>
                  <a:pt x="3307702" y="8532257"/>
                </a:lnTo>
                <a:close/>
                <a:moveTo>
                  <a:pt x="2212585" y="7571960"/>
                </a:moveTo>
                <a:lnTo>
                  <a:pt x="3195957" y="7571960"/>
                </a:lnTo>
                <a:lnTo>
                  <a:pt x="3195957" y="8532257"/>
                </a:lnTo>
                <a:lnTo>
                  <a:pt x="2212585" y="8532257"/>
                </a:lnTo>
                <a:close/>
                <a:moveTo>
                  <a:pt x="1117465" y="7571960"/>
                </a:moveTo>
                <a:lnTo>
                  <a:pt x="2100838" y="7571960"/>
                </a:lnTo>
                <a:lnTo>
                  <a:pt x="2100838" y="8532257"/>
                </a:lnTo>
                <a:lnTo>
                  <a:pt x="1117465" y="8532257"/>
                </a:lnTo>
                <a:close/>
                <a:moveTo>
                  <a:pt x="22341" y="7571960"/>
                </a:moveTo>
                <a:lnTo>
                  <a:pt x="994542" y="7571960"/>
                </a:lnTo>
                <a:lnTo>
                  <a:pt x="994542" y="8532257"/>
                </a:lnTo>
                <a:lnTo>
                  <a:pt x="22341" y="8532257"/>
                </a:lnTo>
                <a:close/>
                <a:moveTo>
                  <a:pt x="12124526" y="3245137"/>
                </a:moveTo>
                <a:lnTo>
                  <a:pt x="13107898" y="3245137"/>
                </a:lnTo>
                <a:lnTo>
                  <a:pt x="13107898" y="4205420"/>
                </a:lnTo>
                <a:lnTo>
                  <a:pt x="12124526" y="4205420"/>
                </a:lnTo>
                <a:close/>
                <a:moveTo>
                  <a:pt x="4402839" y="3245137"/>
                </a:moveTo>
                <a:lnTo>
                  <a:pt x="5386215" y="3245137"/>
                </a:lnTo>
                <a:lnTo>
                  <a:pt x="5386215" y="4205420"/>
                </a:lnTo>
                <a:lnTo>
                  <a:pt x="4402839" y="4205420"/>
                </a:lnTo>
                <a:close/>
                <a:moveTo>
                  <a:pt x="8827991" y="3245132"/>
                </a:moveTo>
                <a:lnTo>
                  <a:pt x="9811363" y="3245132"/>
                </a:lnTo>
                <a:lnTo>
                  <a:pt x="9811363" y="4205420"/>
                </a:lnTo>
                <a:lnTo>
                  <a:pt x="8827991" y="4205420"/>
                </a:lnTo>
                <a:close/>
                <a:moveTo>
                  <a:pt x="1117470" y="3245132"/>
                </a:moveTo>
                <a:lnTo>
                  <a:pt x="2100843" y="3245132"/>
                </a:lnTo>
                <a:lnTo>
                  <a:pt x="2100843" y="4205420"/>
                </a:lnTo>
                <a:lnTo>
                  <a:pt x="1117470" y="4205420"/>
                </a:lnTo>
                <a:close/>
                <a:moveTo>
                  <a:pt x="2212592" y="3234100"/>
                </a:moveTo>
                <a:lnTo>
                  <a:pt x="3195965" y="3234100"/>
                </a:lnTo>
                <a:lnTo>
                  <a:pt x="3195965" y="4205420"/>
                </a:lnTo>
                <a:lnTo>
                  <a:pt x="2212592" y="4205420"/>
                </a:lnTo>
                <a:close/>
                <a:moveTo>
                  <a:pt x="13219644" y="3234099"/>
                </a:moveTo>
                <a:lnTo>
                  <a:pt x="14203016" y="3234099"/>
                </a:lnTo>
                <a:lnTo>
                  <a:pt x="14203016" y="4205420"/>
                </a:lnTo>
                <a:lnTo>
                  <a:pt x="13219644" y="4205420"/>
                </a:lnTo>
                <a:close/>
                <a:moveTo>
                  <a:pt x="9934287" y="3234099"/>
                </a:moveTo>
                <a:lnTo>
                  <a:pt x="10906488" y="3234099"/>
                </a:lnTo>
                <a:lnTo>
                  <a:pt x="10906488" y="4205420"/>
                </a:lnTo>
                <a:lnTo>
                  <a:pt x="9934287" y="4205420"/>
                </a:lnTo>
                <a:close/>
                <a:moveTo>
                  <a:pt x="5509130" y="3234099"/>
                </a:moveTo>
                <a:lnTo>
                  <a:pt x="6481328" y="3234099"/>
                </a:lnTo>
                <a:lnTo>
                  <a:pt x="6481328" y="4205420"/>
                </a:lnTo>
                <a:lnTo>
                  <a:pt x="5509130" y="4205420"/>
                </a:lnTo>
                <a:close/>
                <a:moveTo>
                  <a:pt x="15432232" y="3234098"/>
                </a:moveTo>
                <a:lnTo>
                  <a:pt x="16415604" y="3234098"/>
                </a:lnTo>
                <a:lnTo>
                  <a:pt x="16415604" y="4205420"/>
                </a:lnTo>
                <a:lnTo>
                  <a:pt x="15432232" y="4205420"/>
                </a:lnTo>
                <a:close/>
                <a:moveTo>
                  <a:pt x="22350" y="3234097"/>
                </a:moveTo>
                <a:lnTo>
                  <a:pt x="994550" y="3234097"/>
                </a:lnTo>
                <a:lnTo>
                  <a:pt x="994550" y="4205420"/>
                </a:lnTo>
                <a:lnTo>
                  <a:pt x="22350" y="4205420"/>
                </a:lnTo>
                <a:close/>
                <a:moveTo>
                  <a:pt x="11029406" y="3234096"/>
                </a:moveTo>
                <a:lnTo>
                  <a:pt x="12012778" y="3234096"/>
                </a:lnTo>
                <a:lnTo>
                  <a:pt x="12012778" y="4205420"/>
                </a:lnTo>
                <a:lnTo>
                  <a:pt x="11029406" y="4205420"/>
                </a:lnTo>
                <a:close/>
                <a:moveTo>
                  <a:pt x="7732881" y="3234096"/>
                </a:moveTo>
                <a:lnTo>
                  <a:pt x="8716243" y="3234096"/>
                </a:lnTo>
                <a:lnTo>
                  <a:pt x="8716243" y="4205420"/>
                </a:lnTo>
                <a:lnTo>
                  <a:pt x="7732881" y="4205420"/>
                </a:lnTo>
                <a:close/>
                <a:moveTo>
                  <a:pt x="3307705" y="3234096"/>
                </a:moveTo>
                <a:lnTo>
                  <a:pt x="4291078" y="3234096"/>
                </a:lnTo>
                <a:lnTo>
                  <a:pt x="4291078" y="4205420"/>
                </a:lnTo>
                <a:lnTo>
                  <a:pt x="3307705" y="4205420"/>
                </a:lnTo>
                <a:close/>
                <a:moveTo>
                  <a:pt x="16538522" y="3234095"/>
                </a:moveTo>
                <a:lnTo>
                  <a:pt x="17510722" y="3234095"/>
                </a:lnTo>
                <a:lnTo>
                  <a:pt x="17510722" y="4205420"/>
                </a:lnTo>
                <a:lnTo>
                  <a:pt x="16538522" y="4205420"/>
                </a:lnTo>
                <a:close/>
                <a:moveTo>
                  <a:pt x="14314763" y="3234095"/>
                </a:moveTo>
                <a:lnTo>
                  <a:pt x="15298135" y="3234095"/>
                </a:lnTo>
                <a:lnTo>
                  <a:pt x="15298135" y="4205420"/>
                </a:lnTo>
                <a:lnTo>
                  <a:pt x="14314763" y="4205420"/>
                </a:lnTo>
                <a:close/>
                <a:moveTo>
                  <a:pt x="6604243" y="3234095"/>
                </a:moveTo>
                <a:lnTo>
                  <a:pt x="7576442" y="3234095"/>
                </a:lnTo>
                <a:lnTo>
                  <a:pt x="7576442" y="4205420"/>
                </a:lnTo>
                <a:lnTo>
                  <a:pt x="6604243" y="4205420"/>
                </a:lnTo>
                <a:close/>
                <a:moveTo>
                  <a:pt x="7732898" y="2163430"/>
                </a:moveTo>
                <a:lnTo>
                  <a:pt x="8716243" y="2163430"/>
                </a:lnTo>
                <a:lnTo>
                  <a:pt x="8716243" y="3123724"/>
                </a:lnTo>
                <a:lnTo>
                  <a:pt x="7732898" y="3123724"/>
                </a:lnTo>
                <a:close/>
                <a:moveTo>
                  <a:pt x="22364" y="2163430"/>
                </a:moveTo>
                <a:lnTo>
                  <a:pt x="994564" y="2163430"/>
                </a:lnTo>
                <a:lnTo>
                  <a:pt x="994564" y="3123724"/>
                </a:lnTo>
                <a:lnTo>
                  <a:pt x="22364" y="3123724"/>
                </a:lnTo>
                <a:close/>
                <a:moveTo>
                  <a:pt x="12124526" y="2163429"/>
                </a:moveTo>
                <a:lnTo>
                  <a:pt x="13107898" y="2163429"/>
                </a:lnTo>
                <a:lnTo>
                  <a:pt x="13107898" y="3123723"/>
                </a:lnTo>
                <a:lnTo>
                  <a:pt x="12124526" y="3123723"/>
                </a:lnTo>
                <a:close/>
                <a:moveTo>
                  <a:pt x="9934287" y="2163429"/>
                </a:moveTo>
                <a:lnTo>
                  <a:pt x="10906488" y="2163429"/>
                </a:lnTo>
                <a:lnTo>
                  <a:pt x="10906488" y="3123724"/>
                </a:lnTo>
                <a:lnTo>
                  <a:pt x="9934287" y="3123724"/>
                </a:lnTo>
                <a:close/>
                <a:moveTo>
                  <a:pt x="4402840" y="2163429"/>
                </a:moveTo>
                <a:lnTo>
                  <a:pt x="5386215" y="2163429"/>
                </a:lnTo>
                <a:lnTo>
                  <a:pt x="5386215" y="3123723"/>
                </a:lnTo>
                <a:lnTo>
                  <a:pt x="4402840" y="3123723"/>
                </a:lnTo>
                <a:close/>
                <a:moveTo>
                  <a:pt x="2212602" y="2163429"/>
                </a:moveTo>
                <a:lnTo>
                  <a:pt x="3195974" y="2163429"/>
                </a:lnTo>
                <a:lnTo>
                  <a:pt x="3195974" y="3123724"/>
                </a:lnTo>
                <a:lnTo>
                  <a:pt x="2212602" y="3123724"/>
                </a:lnTo>
                <a:close/>
                <a:moveTo>
                  <a:pt x="15432232" y="2163428"/>
                </a:moveTo>
                <a:lnTo>
                  <a:pt x="16415604" y="2163428"/>
                </a:lnTo>
                <a:lnTo>
                  <a:pt x="16415604" y="3123722"/>
                </a:lnTo>
                <a:lnTo>
                  <a:pt x="15432232" y="3123722"/>
                </a:lnTo>
                <a:close/>
                <a:moveTo>
                  <a:pt x="13219644" y="2163428"/>
                </a:moveTo>
                <a:lnTo>
                  <a:pt x="14203016" y="2163428"/>
                </a:lnTo>
                <a:lnTo>
                  <a:pt x="14203016" y="3123722"/>
                </a:lnTo>
                <a:lnTo>
                  <a:pt x="13219644" y="3123722"/>
                </a:lnTo>
                <a:close/>
                <a:moveTo>
                  <a:pt x="11029406" y="2163428"/>
                </a:moveTo>
                <a:lnTo>
                  <a:pt x="12012778" y="2163428"/>
                </a:lnTo>
                <a:lnTo>
                  <a:pt x="12012778" y="3123722"/>
                </a:lnTo>
                <a:lnTo>
                  <a:pt x="11029406" y="3123722"/>
                </a:lnTo>
                <a:close/>
                <a:moveTo>
                  <a:pt x="6604257" y="2163428"/>
                </a:moveTo>
                <a:lnTo>
                  <a:pt x="7576456" y="2163428"/>
                </a:lnTo>
                <a:lnTo>
                  <a:pt x="7576456" y="3123722"/>
                </a:lnTo>
                <a:lnTo>
                  <a:pt x="6604257" y="3123722"/>
                </a:lnTo>
                <a:close/>
                <a:moveTo>
                  <a:pt x="5509136" y="2163428"/>
                </a:moveTo>
                <a:lnTo>
                  <a:pt x="6481338" y="2163428"/>
                </a:lnTo>
                <a:lnTo>
                  <a:pt x="6481338" y="3123722"/>
                </a:lnTo>
                <a:lnTo>
                  <a:pt x="5509136" y="3123722"/>
                </a:lnTo>
                <a:close/>
                <a:moveTo>
                  <a:pt x="3307717" y="2163428"/>
                </a:moveTo>
                <a:lnTo>
                  <a:pt x="4291092" y="2163428"/>
                </a:lnTo>
                <a:lnTo>
                  <a:pt x="4291092" y="3123722"/>
                </a:lnTo>
                <a:lnTo>
                  <a:pt x="3307717" y="3123722"/>
                </a:lnTo>
                <a:close/>
                <a:moveTo>
                  <a:pt x="16538522" y="2163427"/>
                </a:moveTo>
                <a:lnTo>
                  <a:pt x="17510722" y="2163427"/>
                </a:lnTo>
                <a:lnTo>
                  <a:pt x="17510722" y="3123722"/>
                </a:lnTo>
                <a:lnTo>
                  <a:pt x="16538522" y="3123722"/>
                </a:lnTo>
                <a:close/>
                <a:moveTo>
                  <a:pt x="14314763" y="2163427"/>
                </a:moveTo>
                <a:lnTo>
                  <a:pt x="15298135" y="2163427"/>
                </a:lnTo>
                <a:lnTo>
                  <a:pt x="15298135" y="3123722"/>
                </a:lnTo>
                <a:lnTo>
                  <a:pt x="14314763" y="3123722"/>
                </a:lnTo>
                <a:close/>
                <a:moveTo>
                  <a:pt x="8827991" y="2163424"/>
                </a:moveTo>
                <a:lnTo>
                  <a:pt x="9811363" y="2163424"/>
                </a:lnTo>
                <a:lnTo>
                  <a:pt x="9811363" y="3123719"/>
                </a:lnTo>
                <a:lnTo>
                  <a:pt x="8827991" y="3123719"/>
                </a:lnTo>
                <a:close/>
                <a:moveTo>
                  <a:pt x="1117470" y="2163424"/>
                </a:moveTo>
                <a:lnTo>
                  <a:pt x="2100843" y="2163424"/>
                </a:lnTo>
                <a:lnTo>
                  <a:pt x="2100843" y="3123720"/>
                </a:lnTo>
                <a:lnTo>
                  <a:pt x="1117470" y="3123720"/>
                </a:lnTo>
                <a:close/>
                <a:moveTo>
                  <a:pt x="8827991" y="1081717"/>
                </a:moveTo>
                <a:lnTo>
                  <a:pt x="9811363" y="1081717"/>
                </a:lnTo>
                <a:lnTo>
                  <a:pt x="9811363" y="2042017"/>
                </a:lnTo>
                <a:lnTo>
                  <a:pt x="8827991" y="2042017"/>
                </a:lnTo>
                <a:close/>
                <a:moveTo>
                  <a:pt x="1117480" y="1081717"/>
                </a:moveTo>
                <a:lnTo>
                  <a:pt x="2100854" y="1081717"/>
                </a:lnTo>
                <a:lnTo>
                  <a:pt x="2100854" y="2042017"/>
                </a:lnTo>
                <a:lnTo>
                  <a:pt x="1117480" y="2042017"/>
                </a:lnTo>
                <a:close/>
                <a:moveTo>
                  <a:pt x="14314763" y="1081715"/>
                </a:moveTo>
                <a:lnTo>
                  <a:pt x="15298135" y="1081715"/>
                </a:lnTo>
                <a:lnTo>
                  <a:pt x="15298135" y="2042015"/>
                </a:lnTo>
                <a:lnTo>
                  <a:pt x="14314763" y="2042015"/>
                </a:lnTo>
                <a:close/>
                <a:moveTo>
                  <a:pt x="6604256" y="1081715"/>
                </a:moveTo>
                <a:lnTo>
                  <a:pt x="7576454" y="1081715"/>
                </a:lnTo>
                <a:lnTo>
                  <a:pt x="7576454" y="2042015"/>
                </a:lnTo>
                <a:lnTo>
                  <a:pt x="6604256" y="2042015"/>
                </a:lnTo>
                <a:close/>
                <a:moveTo>
                  <a:pt x="16538522" y="1081714"/>
                </a:moveTo>
                <a:lnTo>
                  <a:pt x="17510722" y="1081714"/>
                </a:lnTo>
                <a:lnTo>
                  <a:pt x="17510722" y="2042015"/>
                </a:lnTo>
                <a:lnTo>
                  <a:pt x="16538522" y="2042015"/>
                </a:lnTo>
                <a:close/>
                <a:moveTo>
                  <a:pt x="5509135" y="1081714"/>
                </a:moveTo>
                <a:lnTo>
                  <a:pt x="6481334" y="1081714"/>
                </a:lnTo>
                <a:lnTo>
                  <a:pt x="6481334" y="2042015"/>
                </a:lnTo>
                <a:lnTo>
                  <a:pt x="5509135" y="2042015"/>
                </a:lnTo>
                <a:close/>
                <a:moveTo>
                  <a:pt x="15432232" y="1081714"/>
                </a:moveTo>
                <a:lnTo>
                  <a:pt x="16415604" y="1081714"/>
                </a:lnTo>
                <a:lnTo>
                  <a:pt x="16415604" y="2042015"/>
                </a:lnTo>
                <a:lnTo>
                  <a:pt x="15432232" y="2042015"/>
                </a:lnTo>
                <a:close/>
                <a:moveTo>
                  <a:pt x="13219644" y="1081714"/>
                </a:moveTo>
                <a:lnTo>
                  <a:pt x="14203016" y="1081714"/>
                </a:lnTo>
                <a:lnTo>
                  <a:pt x="14203016" y="2042015"/>
                </a:lnTo>
                <a:lnTo>
                  <a:pt x="13219644" y="2042015"/>
                </a:lnTo>
                <a:close/>
                <a:moveTo>
                  <a:pt x="12135697" y="1081714"/>
                </a:moveTo>
                <a:lnTo>
                  <a:pt x="13119069" y="1081714"/>
                </a:lnTo>
                <a:lnTo>
                  <a:pt x="13119069" y="2042014"/>
                </a:lnTo>
                <a:lnTo>
                  <a:pt x="12135697" y="2042014"/>
                </a:lnTo>
                <a:close/>
                <a:moveTo>
                  <a:pt x="11029406" y="1081714"/>
                </a:moveTo>
                <a:lnTo>
                  <a:pt x="12012778" y="1081714"/>
                </a:lnTo>
                <a:lnTo>
                  <a:pt x="12012778" y="2042014"/>
                </a:lnTo>
                <a:lnTo>
                  <a:pt x="11029406" y="2042014"/>
                </a:lnTo>
                <a:close/>
                <a:moveTo>
                  <a:pt x="4414012" y="1081714"/>
                </a:moveTo>
                <a:lnTo>
                  <a:pt x="5397385" y="1081714"/>
                </a:lnTo>
                <a:lnTo>
                  <a:pt x="5397385" y="2042014"/>
                </a:lnTo>
                <a:lnTo>
                  <a:pt x="4414012" y="2042014"/>
                </a:lnTo>
                <a:close/>
                <a:moveTo>
                  <a:pt x="3307713" y="1081714"/>
                </a:moveTo>
                <a:lnTo>
                  <a:pt x="4291088" y="1081714"/>
                </a:lnTo>
                <a:lnTo>
                  <a:pt x="4291088" y="2042014"/>
                </a:lnTo>
                <a:lnTo>
                  <a:pt x="3307713" y="2042014"/>
                </a:lnTo>
                <a:close/>
                <a:moveTo>
                  <a:pt x="9934287" y="1081711"/>
                </a:moveTo>
                <a:lnTo>
                  <a:pt x="10906488" y="1081711"/>
                </a:lnTo>
                <a:lnTo>
                  <a:pt x="10906488" y="2042012"/>
                </a:lnTo>
                <a:lnTo>
                  <a:pt x="9934287" y="2042012"/>
                </a:lnTo>
                <a:close/>
                <a:moveTo>
                  <a:pt x="2212590" y="1081711"/>
                </a:moveTo>
                <a:lnTo>
                  <a:pt x="3195962" y="1081711"/>
                </a:lnTo>
                <a:lnTo>
                  <a:pt x="3195962" y="2042012"/>
                </a:lnTo>
                <a:lnTo>
                  <a:pt x="2212590" y="2042012"/>
                </a:lnTo>
                <a:close/>
                <a:moveTo>
                  <a:pt x="7732898" y="1070681"/>
                </a:moveTo>
                <a:lnTo>
                  <a:pt x="8716243" y="1070681"/>
                </a:lnTo>
                <a:lnTo>
                  <a:pt x="8716243" y="2030981"/>
                </a:lnTo>
                <a:lnTo>
                  <a:pt x="7732898" y="2030981"/>
                </a:lnTo>
                <a:close/>
                <a:moveTo>
                  <a:pt x="22364" y="1070681"/>
                </a:moveTo>
                <a:lnTo>
                  <a:pt x="994563" y="1070681"/>
                </a:lnTo>
                <a:lnTo>
                  <a:pt x="994563" y="2030981"/>
                </a:lnTo>
                <a:lnTo>
                  <a:pt x="22364" y="2030981"/>
                </a:lnTo>
                <a:close/>
                <a:moveTo>
                  <a:pt x="3307713" y="4"/>
                </a:moveTo>
                <a:lnTo>
                  <a:pt x="4291086" y="4"/>
                </a:lnTo>
                <a:lnTo>
                  <a:pt x="4291086" y="960300"/>
                </a:lnTo>
                <a:lnTo>
                  <a:pt x="3307713" y="960300"/>
                </a:lnTo>
                <a:close/>
                <a:moveTo>
                  <a:pt x="11029406" y="4"/>
                </a:moveTo>
                <a:lnTo>
                  <a:pt x="12012778" y="4"/>
                </a:lnTo>
                <a:lnTo>
                  <a:pt x="12012778" y="960300"/>
                </a:lnTo>
                <a:lnTo>
                  <a:pt x="11029406" y="960300"/>
                </a:lnTo>
                <a:close/>
                <a:moveTo>
                  <a:pt x="4402834" y="4"/>
                </a:moveTo>
                <a:lnTo>
                  <a:pt x="5386206" y="4"/>
                </a:lnTo>
                <a:lnTo>
                  <a:pt x="5386206" y="960300"/>
                </a:lnTo>
                <a:lnTo>
                  <a:pt x="4402834" y="960300"/>
                </a:lnTo>
                <a:close/>
                <a:moveTo>
                  <a:pt x="12124526" y="4"/>
                </a:moveTo>
                <a:lnTo>
                  <a:pt x="13107898" y="4"/>
                </a:lnTo>
                <a:lnTo>
                  <a:pt x="13107898" y="960300"/>
                </a:lnTo>
                <a:lnTo>
                  <a:pt x="12124526" y="960300"/>
                </a:lnTo>
                <a:close/>
                <a:moveTo>
                  <a:pt x="5509132" y="4"/>
                </a:moveTo>
                <a:lnTo>
                  <a:pt x="6481332" y="4"/>
                </a:lnTo>
                <a:lnTo>
                  <a:pt x="6481332" y="960300"/>
                </a:lnTo>
                <a:lnTo>
                  <a:pt x="5509132" y="960300"/>
                </a:lnTo>
                <a:close/>
                <a:moveTo>
                  <a:pt x="13219644" y="3"/>
                </a:moveTo>
                <a:lnTo>
                  <a:pt x="14203016" y="3"/>
                </a:lnTo>
                <a:lnTo>
                  <a:pt x="14203016" y="960300"/>
                </a:lnTo>
                <a:lnTo>
                  <a:pt x="13219644" y="960300"/>
                </a:lnTo>
                <a:close/>
                <a:moveTo>
                  <a:pt x="15432232" y="3"/>
                </a:moveTo>
                <a:lnTo>
                  <a:pt x="16415604" y="3"/>
                </a:lnTo>
                <a:lnTo>
                  <a:pt x="16415604" y="960299"/>
                </a:lnTo>
                <a:lnTo>
                  <a:pt x="15432232" y="960299"/>
                </a:lnTo>
                <a:close/>
                <a:moveTo>
                  <a:pt x="6615422" y="3"/>
                </a:moveTo>
                <a:lnTo>
                  <a:pt x="7587621" y="3"/>
                </a:lnTo>
                <a:lnTo>
                  <a:pt x="7587621" y="960299"/>
                </a:lnTo>
                <a:lnTo>
                  <a:pt x="6615422" y="960299"/>
                </a:lnTo>
                <a:close/>
                <a:moveTo>
                  <a:pt x="14325934" y="3"/>
                </a:moveTo>
                <a:lnTo>
                  <a:pt x="15309306" y="3"/>
                </a:lnTo>
                <a:lnTo>
                  <a:pt x="15309306" y="960299"/>
                </a:lnTo>
                <a:lnTo>
                  <a:pt x="14325934" y="960299"/>
                </a:lnTo>
                <a:close/>
                <a:moveTo>
                  <a:pt x="16538522" y="3"/>
                </a:moveTo>
                <a:lnTo>
                  <a:pt x="17521894" y="3"/>
                </a:lnTo>
                <a:lnTo>
                  <a:pt x="17521894" y="960299"/>
                </a:lnTo>
                <a:lnTo>
                  <a:pt x="16538522" y="960299"/>
                </a:lnTo>
                <a:close/>
                <a:moveTo>
                  <a:pt x="2212590" y="1"/>
                </a:moveTo>
                <a:lnTo>
                  <a:pt x="3195962" y="1"/>
                </a:lnTo>
                <a:lnTo>
                  <a:pt x="3195962" y="960298"/>
                </a:lnTo>
                <a:lnTo>
                  <a:pt x="2212590" y="960298"/>
                </a:lnTo>
                <a:close/>
                <a:moveTo>
                  <a:pt x="9934287" y="1"/>
                </a:moveTo>
                <a:lnTo>
                  <a:pt x="10906488" y="1"/>
                </a:lnTo>
                <a:lnTo>
                  <a:pt x="10906488" y="960297"/>
                </a:lnTo>
                <a:lnTo>
                  <a:pt x="9934287" y="960297"/>
                </a:lnTo>
                <a:close/>
                <a:moveTo>
                  <a:pt x="1106297" y="1"/>
                </a:moveTo>
                <a:lnTo>
                  <a:pt x="2089670" y="1"/>
                </a:lnTo>
                <a:lnTo>
                  <a:pt x="2089670" y="960297"/>
                </a:lnTo>
                <a:lnTo>
                  <a:pt x="1106297" y="960297"/>
                </a:lnTo>
                <a:close/>
                <a:moveTo>
                  <a:pt x="8827991" y="1"/>
                </a:moveTo>
                <a:lnTo>
                  <a:pt x="9800192" y="1"/>
                </a:lnTo>
                <a:lnTo>
                  <a:pt x="9800192" y="960297"/>
                </a:lnTo>
                <a:lnTo>
                  <a:pt x="8827991" y="960297"/>
                </a:lnTo>
                <a:close/>
                <a:moveTo>
                  <a:pt x="0" y="1"/>
                </a:moveTo>
                <a:lnTo>
                  <a:pt x="983372" y="1"/>
                </a:lnTo>
                <a:lnTo>
                  <a:pt x="983372" y="960297"/>
                </a:lnTo>
                <a:lnTo>
                  <a:pt x="0" y="960297"/>
                </a:lnTo>
                <a:close/>
                <a:moveTo>
                  <a:pt x="7721711" y="0"/>
                </a:moveTo>
                <a:lnTo>
                  <a:pt x="8693901" y="0"/>
                </a:lnTo>
                <a:lnTo>
                  <a:pt x="8693901" y="960297"/>
                </a:lnTo>
                <a:lnTo>
                  <a:pt x="7721711" y="960297"/>
                </a:lnTo>
                <a:close/>
              </a:path>
            </a:pathLst>
          </a:cu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18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0"/>
          <p:cNvSpPr>
            <a:spLocks noGrp="1" noChangeAspect="1" noEditPoints="1"/>
          </p:cNvSpPr>
          <p:nvPr>
            <p:ph type="pic" sz="quarter" idx="10"/>
          </p:nvPr>
        </p:nvSpPr>
        <p:spPr bwMode="auto">
          <a:xfrm flipH="1">
            <a:off x="-1" y="0"/>
            <a:ext cx="14712019" cy="4511040"/>
          </a:xfrm>
          <a:custGeom>
            <a:avLst/>
            <a:gdLst>
              <a:gd name="T0" fmla="*/ 6457 w 7550"/>
              <a:gd name="T1" fmla="*/ 903 h 2315"/>
              <a:gd name="T2" fmla="*/ 6417 w 7550"/>
              <a:gd name="T3" fmla="*/ 1027 h 2315"/>
              <a:gd name="T4" fmla="*/ 6432 w 7550"/>
              <a:gd name="T5" fmla="*/ 1156 h 2315"/>
              <a:gd name="T6" fmla="*/ 6503 w 7550"/>
              <a:gd name="T7" fmla="*/ 1270 h 2315"/>
              <a:gd name="T8" fmla="*/ 6617 w 7550"/>
              <a:gd name="T9" fmla="*/ 1341 h 2315"/>
              <a:gd name="T10" fmla="*/ 6746 w 7550"/>
              <a:gd name="T11" fmla="*/ 1356 h 2315"/>
              <a:gd name="T12" fmla="*/ 6871 w 7550"/>
              <a:gd name="T13" fmla="*/ 1316 h 2315"/>
              <a:gd name="T14" fmla="*/ 4907 w 7550"/>
              <a:gd name="T15" fmla="*/ 1501 h 2315"/>
              <a:gd name="T16" fmla="*/ 4836 w 7550"/>
              <a:gd name="T17" fmla="*/ 1615 h 2315"/>
              <a:gd name="T18" fmla="*/ 4821 w 7550"/>
              <a:gd name="T19" fmla="*/ 1745 h 2315"/>
              <a:gd name="T20" fmla="*/ 4861 w 7550"/>
              <a:gd name="T21" fmla="*/ 1870 h 2315"/>
              <a:gd name="T22" fmla="*/ 4955 w 7550"/>
              <a:gd name="T23" fmla="*/ 1968 h 2315"/>
              <a:gd name="T24" fmla="*/ 5078 w 7550"/>
              <a:gd name="T25" fmla="*/ 2014 h 2315"/>
              <a:gd name="T26" fmla="*/ 5207 w 7550"/>
              <a:gd name="T27" fmla="*/ 2004 h 2315"/>
              <a:gd name="T28" fmla="*/ 5324 w 7550"/>
              <a:gd name="T29" fmla="*/ 1940 h 2315"/>
              <a:gd name="T30" fmla="*/ 3635 w 7550"/>
              <a:gd name="T31" fmla="*/ 1847 h 2315"/>
              <a:gd name="T32" fmla="*/ 3588 w 7550"/>
              <a:gd name="T33" fmla="*/ 1970 h 2315"/>
              <a:gd name="T34" fmla="*/ 3597 w 7550"/>
              <a:gd name="T35" fmla="*/ 2100 h 2315"/>
              <a:gd name="T36" fmla="*/ 3663 w 7550"/>
              <a:gd name="T37" fmla="*/ 2216 h 2315"/>
              <a:gd name="T38" fmla="*/ 3773 w 7550"/>
              <a:gd name="T39" fmla="*/ 2293 h 2315"/>
              <a:gd name="T40" fmla="*/ 3901 w 7550"/>
              <a:gd name="T41" fmla="*/ 2315 h 2315"/>
              <a:gd name="T42" fmla="*/ 4028 w 7550"/>
              <a:gd name="T43" fmla="*/ 2281 h 2315"/>
              <a:gd name="T44" fmla="*/ 4538 w 7550"/>
              <a:gd name="T45" fmla="*/ 0 h 2315"/>
              <a:gd name="T46" fmla="*/ 3395 w 7550"/>
              <a:gd name="T47" fmla="*/ 1176 h 2315"/>
              <a:gd name="T48" fmla="*/ 3373 w 7550"/>
              <a:gd name="T49" fmla="*/ 1305 h 2315"/>
              <a:gd name="T50" fmla="*/ 3407 w 7550"/>
              <a:gd name="T51" fmla="*/ 1431 h 2315"/>
              <a:gd name="T52" fmla="*/ 3496 w 7550"/>
              <a:gd name="T53" fmla="*/ 1535 h 2315"/>
              <a:gd name="T54" fmla="*/ 3616 w 7550"/>
              <a:gd name="T55" fmla="*/ 1587 h 2315"/>
              <a:gd name="T56" fmla="*/ 3747 w 7550"/>
              <a:gd name="T57" fmla="*/ 1584 h 2315"/>
              <a:gd name="T58" fmla="*/ 3866 w 7550"/>
              <a:gd name="T59" fmla="*/ 1525 h 2315"/>
              <a:gd name="T60" fmla="*/ 2175 w 7550"/>
              <a:gd name="T61" fmla="*/ 1432 h 2315"/>
              <a:gd name="T62" fmla="*/ 2122 w 7550"/>
              <a:gd name="T63" fmla="*/ 1553 h 2315"/>
              <a:gd name="T64" fmla="*/ 2125 w 7550"/>
              <a:gd name="T65" fmla="*/ 1682 h 2315"/>
              <a:gd name="T66" fmla="*/ 2184 w 7550"/>
              <a:gd name="T67" fmla="*/ 1801 h 2315"/>
              <a:gd name="T68" fmla="*/ 2291 w 7550"/>
              <a:gd name="T69" fmla="*/ 1885 h 2315"/>
              <a:gd name="T70" fmla="*/ 2418 w 7550"/>
              <a:gd name="T71" fmla="*/ 1913 h 2315"/>
              <a:gd name="T72" fmla="*/ 2546 w 7550"/>
              <a:gd name="T73" fmla="*/ 1885 h 2315"/>
              <a:gd name="T74" fmla="*/ 3522 w 7550"/>
              <a:gd name="T75" fmla="*/ 0 h 2315"/>
              <a:gd name="T76" fmla="*/ 1012 w 7550"/>
              <a:gd name="T77" fmla="*/ 1680 h 2315"/>
              <a:gd name="T78" fmla="*/ 983 w 7550"/>
              <a:gd name="T79" fmla="*/ 1807 h 2315"/>
              <a:gd name="T80" fmla="*/ 1012 w 7550"/>
              <a:gd name="T81" fmla="*/ 1935 h 2315"/>
              <a:gd name="T82" fmla="*/ 1094 w 7550"/>
              <a:gd name="T83" fmla="*/ 2043 h 2315"/>
              <a:gd name="T84" fmla="*/ 1213 w 7550"/>
              <a:gd name="T85" fmla="*/ 2101 h 2315"/>
              <a:gd name="T86" fmla="*/ 1343 w 7550"/>
              <a:gd name="T87" fmla="*/ 2104 h 2315"/>
              <a:gd name="T88" fmla="*/ 1465 w 7550"/>
              <a:gd name="T89" fmla="*/ 2052 h 2315"/>
              <a:gd name="T90" fmla="*/ 67 w 7550"/>
              <a:gd name="T91" fmla="*/ 1664 h 2315"/>
              <a:gd name="T92" fmla="*/ 9 w 7550"/>
              <a:gd name="T93" fmla="*/ 1783 h 2315"/>
              <a:gd name="T94" fmla="*/ 6 w 7550"/>
              <a:gd name="T95" fmla="*/ 1913 h 2315"/>
              <a:gd name="T96" fmla="*/ 58 w 7550"/>
              <a:gd name="T97" fmla="*/ 2034 h 2315"/>
              <a:gd name="T98" fmla="*/ 161 w 7550"/>
              <a:gd name="T99" fmla="*/ 2122 h 2315"/>
              <a:gd name="T100" fmla="*/ 288 w 7550"/>
              <a:gd name="T101" fmla="*/ 2156 h 2315"/>
              <a:gd name="T102" fmla="*/ 417 w 7550"/>
              <a:gd name="T103" fmla="*/ 2135 h 2315"/>
              <a:gd name="T104" fmla="*/ 2585 w 7550"/>
              <a:gd name="T105" fmla="*/ 0 h 2315"/>
              <a:gd name="T106" fmla="*/ 100 w 7550"/>
              <a:gd name="T107" fmla="*/ 712 h 2315"/>
              <a:gd name="T108" fmla="*/ 66 w 7550"/>
              <a:gd name="T109" fmla="*/ 839 h 2315"/>
              <a:gd name="T110" fmla="*/ 88 w 7550"/>
              <a:gd name="T111" fmla="*/ 968 h 2315"/>
              <a:gd name="T112" fmla="*/ 166 w 7550"/>
              <a:gd name="T113" fmla="*/ 1078 h 2315"/>
              <a:gd name="T114" fmla="*/ 282 w 7550"/>
              <a:gd name="T115" fmla="*/ 1143 h 2315"/>
              <a:gd name="T116" fmla="*/ 412 w 7550"/>
              <a:gd name="T117" fmla="*/ 1152 h 2315"/>
              <a:gd name="T118" fmla="*/ 534 w 7550"/>
              <a:gd name="T119" fmla="*/ 1106 h 2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550" h="2315">
                <a:moveTo>
                  <a:pt x="7550" y="651"/>
                </a:moveTo>
                <a:lnTo>
                  <a:pt x="7550" y="0"/>
                </a:lnTo>
                <a:lnTo>
                  <a:pt x="7346" y="0"/>
                </a:lnTo>
                <a:lnTo>
                  <a:pt x="6503" y="842"/>
                </a:lnTo>
                <a:lnTo>
                  <a:pt x="6492" y="853"/>
                </a:lnTo>
                <a:lnTo>
                  <a:pt x="6482" y="865"/>
                </a:lnTo>
                <a:lnTo>
                  <a:pt x="6473" y="877"/>
                </a:lnTo>
                <a:lnTo>
                  <a:pt x="6465" y="890"/>
                </a:lnTo>
                <a:lnTo>
                  <a:pt x="6457" y="903"/>
                </a:lnTo>
                <a:lnTo>
                  <a:pt x="6450" y="916"/>
                </a:lnTo>
                <a:lnTo>
                  <a:pt x="6443" y="929"/>
                </a:lnTo>
                <a:lnTo>
                  <a:pt x="6437" y="942"/>
                </a:lnTo>
                <a:lnTo>
                  <a:pt x="6432" y="956"/>
                </a:lnTo>
                <a:lnTo>
                  <a:pt x="6428" y="970"/>
                </a:lnTo>
                <a:lnTo>
                  <a:pt x="6424" y="984"/>
                </a:lnTo>
                <a:lnTo>
                  <a:pt x="6421" y="998"/>
                </a:lnTo>
                <a:lnTo>
                  <a:pt x="6418" y="1012"/>
                </a:lnTo>
                <a:lnTo>
                  <a:pt x="6417" y="1027"/>
                </a:lnTo>
                <a:lnTo>
                  <a:pt x="6416" y="1042"/>
                </a:lnTo>
                <a:lnTo>
                  <a:pt x="6415" y="1057"/>
                </a:lnTo>
                <a:lnTo>
                  <a:pt x="6416" y="1071"/>
                </a:lnTo>
                <a:lnTo>
                  <a:pt x="6417" y="1085"/>
                </a:lnTo>
                <a:lnTo>
                  <a:pt x="6418" y="1100"/>
                </a:lnTo>
                <a:lnTo>
                  <a:pt x="6421" y="1114"/>
                </a:lnTo>
                <a:lnTo>
                  <a:pt x="6424" y="1128"/>
                </a:lnTo>
                <a:lnTo>
                  <a:pt x="6428" y="1142"/>
                </a:lnTo>
                <a:lnTo>
                  <a:pt x="6432" y="1156"/>
                </a:lnTo>
                <a:lnTo>
                  <a:pt x="6437" y="1170"/>
                </a:lnTo>
                <a:lnTo>
                  <a:pt x="6443" y="1183"/>
                </a:lnTo>
                <a:lnTo>
                  <a:pt x="6450" y="1196"/>
                </a:lnTo>
                <a:lnTo>
                  <a:pt x="6457" y="1210"/>
                </a:lnTo>
                <a:lnTo>
                  <a:pt x="6465" y="1223"/>
                </a:lnTo>
                <a:lnTo>
                  <a:pt x="6473" y="1235"/>
                </a:lnTo>
                <a:lnTo>
                  <a:pt x="6482" y="1247"/>
                </a:lnTo>
                <a:lnTo>
                  <a:pt x="6492" y="1259"/>
                </a:lnTo>
                <a:lnTo>
                  <a:pt x="6503" y="1270"/>
                </a:lnTo>
                <a:lnTo>
                  <a:pt x="6514" y="1281"/>
                </a:lnTo>
                <a:lnTo>
                  <a:pt x="6526" y="1291"/>
                </a:lnTo>
                <a:lnTo>
                  <a:pt x="6538" y="1300"/>
                </a:lnTo>
                <a:lnTo>
                  <a:pt x="6550" y="1308"/>
                </a:lnTo>
                <a:lnTo>
                  <a:pt x="6564" y="1316"/>
                </a:lnTo>
                <a:lnTo>
                  <a:pt x="6577" y="1324"/>
                </a:lnTo>
                <a:lnTo>
                  <a:pt x="6590" y="1330"/>
                </a:lnTo>
                <a:lnTo>
                  <a:pt x="6603" y="1336"/>
                </a:lnTo>
                <a:lnTo>
                  <a:pt x="6617" y="1341"/>
                </a:lnTo>
                <a:lnTo>
                  <a:pt x="6631" y="1345"/>
                </a:lnTo>
                <a:lnTo>
                  <a:pt x="6645" y="1349"/>
                </a:lnTo>
                <a:lnTo>
                  <a:pt x="6659" y="1352"/>
                </a:lnTo>
                <a:lnTo>
                  <a:pt x="6673" y="1355"/>
                </a:lnTo>
                <a:lnTo>
                  <a:pt x="6688" y="1356"/>
                </a:lnTo>
                <a:lnTo>
                  <a:pt x="6702" y="1357"/>
                </a:lnTo>
                <a:lnTo>
                  <a:pt x="6717" y="1358"/>
                </a:lnTo>
                <a:lnTo>
                  <a:pt x="6732" y="1357"/>
                </a:lnTo>
                <a:lnTo>
                  <a:pt x="6746" y="1356"/>
                </a:lnTo>
                <a:lnTo>
                  <a:pt x="6761" y="1355"/>
                </a:lnTo>
                <a:lnTo>
                  <a:pt x="6775" y="1352"/>
                </a:lnTo>
                <a:lnTo>
                  <a:pt x="6789" y="1349"/>
                </a:lnTo>
                <a:lnTo>
                  <a:pt x="6803" y="1345"/>
                </a:lnTo>
                <a:lnTo>
                  <a:pt x="6817" y="1341"/>
                </a:lnTo>
                <a:lnTo>
                  <a:pt x="6831" y="1336"/>
                </a:lnTo>
                <a:lnTo>
                  <a:pt x="6844" y="1330"/>
                </a:lnTo>
                <a:lnTo>
                  <a:pt x="6858" y="1324"/>
                </a:lnTo>
                <a:lnTo>
                  <a:pt x="6871" y="1316"/>
                </a:lnTo>
                <a:lnTo>
                  <a:pt x="6884" y="1308"/>
                </a:lnTo>
                <a:lnTo>
                  <a:pt x="6896" y="1300"/>
                </a:lnTo>
                <a:lnTo>
                  <a:pt x="6908" y="1291"/>
                </a:lnTo>
                <a:lnTo>
                  <a:pt x="6920" y="1281"/>
                </a:lnTo>
                <a:lnTo>
                  <a:pt x="6931" y="1270"/>
                </a:lnTo>
                <a:lnTo>
                  <a:pt x="7550" y="651"/>
                </a:lnTo>
                <a:close/>
                <a:moveTo>
                  <a:pt x="7265" y="0"/>
                </a:moveTo>
                <a:lnTo>
                  <a:pt x="6409" y="0"/>
                </a:lnTo>
                <a:lnTo>
                  <a:pt x="4907" y="1501"/>
                </a:lnTo>
                <a:lnTo>
                  <a:pt x="4897" y="1512"/>
                </a:lnTo>
                <a:lnTo>
                  <a:pt x="4887" y="1524"/>
                </a:lnTo>
                <a:lnTo>
                  <a:pt x="4878" y="1537"/>
                </a:lnTo>
                <a:lnTo>
                  <a:pt x="4869" y="1549"/>
                </a:lnTo>
                <a:lnTo>
                  <a:pt x="4861" y="1562"/>
                </a:lnTo>
                <a:lnTo>
                  <a:pt x="4854" y="1575"/>
                </a:lnTo>
                <a:lnTo>
                  <a:pt x="4847" y="1588"/>
                </a:lnTo>
                <a:lnTo>
                  <a:pt x="4842" y="1601"/>
                </a:lnTo>
                <a:lnTo>
                  <a:pt x="4836" y="1615"/>
                </a:lnTo>
                <a:lnTo>
                  <a:pt x="4832" y="1629"/>
                </a:lnTo>
                <a:lnTo>
                  <a:pt x="4828" y="1643"/>
                </a:lnTo>
                <a:lnTo>
                  <a:pt x="4825" y="1657"/>
                </a:lnTo>
                <a:lnTo>
                  <a:pt x="4823" y="1671"/>
                </a:lnTo>
                <a:lnTo>
                  <a:pt x="4821" y="1686"/>
                </a:lnTo>
                <a:lnTo>
                  <a:pt x="4820" y="1701"/>
                </a:lnTo>
                <a:lnTo>
                  <a:pt x="4820" y="1716"/>
                </a:lnTo>
                <a:lnTo>
                  <a:pt x="4820" y="1730"/>
                </a:lnTo>
                <a:lnTo>
                  <a:pt x="4821" y="1745"/>
                </a:lnTo>
                <a:lnTo>
                  <a:pt x="4823" y="1759"/>
                </a:lnTo>
                <a:lnTo>
                  <a:pt x="4825" y="1773"/>
                </a:lnTo>
                <a:lnTo>
                  <a:pt x="4828" y="1787"/>
                </a:lnTo>
                <a:lnTo>
                  <a:pt x="4832" y="1801"/>
                </a:lnTo>
                <a:lnTo>
                  <a:pt x="4836" y="1815"/>
                </a:lnTo>
                <a:lnTo>
                  <a:pt x="4842" y="1829"/>
                </a:lnTo>
                <a:lnTo>
                  <a:pt x="4847" y="1842"/>
                </a:lnTo>
                <a:lnTo>
                  <a:pt x="4854" y="1857"/>
                </a:lnTo>
                <a:lnTo>
                  <a:pt x="4861" y="1870"/>
                </a:lnTo>
                <a:lnTo>
                  <a:pt x="4869" y="1882"/>
                </a:lnTo>
                <a:lnTo>
                  <a:pt x="4878" y="1894"/>
                </a:lnTo>
                <a:lnTo>
                  <a:pt x="4887" y="1906"/>
                </a:lnTo>
                <a:lnTo>
                  <a:pt x="4897" y="1918"/>
                </a:lnTo>
                <a:lnTo>
                  <a:pt x="4907" y="1929"/>
                </a:lnTo>
                <a:lnTo>
                  <a:pt x="4919" y="1940"/>
                </a:lnTo>
                <a:lnTo>
                  <a:pt x="4930" y="1950"/>
                </a:lnTo>
                <a:lnTo>
                  <a:pt x="4942" y="1959"/>
                </a:lnTo>
                <a:lnTo>
                  <a:pt x="4955" y="1968"/>
                </a:lnTo>
                <a:lnTo>
                  <a:pt x="4968" y="1975"/>
                </a:lnTo>
                <a:lnTo>
                  <a:pt x="4981" y="1983"/>
                </a:lnTo>
                <a:lnTo>
                  <a:pt x="4994" y="1989"/>
                </a:lnTo>
                <a:lnTo>
                  <a:pt x="5008" y="1995"/>
                </a:lnTo>
                <a:lnTo>
                  <a:pt x="5021" y="2000"/>
                </a:lnTo>
                <a:lnTo>
                  <a:pt x="5035" y="2004"/>
                </a:lnTo>
                <a:lnTo>
                  <a:pt x="5049" y="2008"/>
                </a:lnTo>
                <a:lnTo>
                  <a:pt x="5063" y="2011"/>
                </a:lnTo>
                <a:lnTo>
                  <a:pt x="5078" y="2014"/>
                </a:lnTo>
                <a:lnTo>
                  <a:pt x="5092" y="2015"/>
                </a:lnTo>
                <a:lnTo>
                  <a:pt x="5107" y="2016"/>
                </a:lnTo>
                <a:lnTo>
                  <a:pt x="5122" y="2018"/>
                </a:lnTo>
                <a:lnTo>
                  <a:pt x="5136" y="2016"/>
                </a:lnTo>
                <a:lnTo>
                  <a:pt x="5151" y="2015"/>
                </a:lnTo>
                <a:lnTo>
                  <a:pt x="5165" y="2014"/>
                </a:lnTo>
                <a:lnTo>
                  <a:pt x="5179" y="2011"/>
                </a:lnTo>
                <a:lnTo>
                  <a:pt x="5193" y="2008"/>
                </a:lnTo>
                <a:lnTo>
                  <a:pt x="5207" y="2004"/>
                </a:lnTo>
                <a:lnTo>
                  <a:pt x="5221" y="2000"/>
                </a:lnTo>
                <a:lnTo>
                  <a:pt x="5235" y="1995"/>
                </a:lnTo>
                <a:lnTo>
                  <a:pt x="5249" y="1989"/>
                </a:lnTo>
                <a:lnTo>
                  <a:pt x="5263" y="1983"/>
                </a:lnTo>
                <a:lnTo>
                  <a:pt x="5276" y="1975"/>
                </a:lnTo>
                <a:lnTo>
                  <a:pt x="5288" y="1968"/>
                </a:lnTo>
                <a:lnTo>
                  <a:pt x="5301" y="1959"/>
                </a:lnTo>
                <a:lnTo>
                  <a:pt x="5313" y="1950"/>
                </a:lnTo>
                <a:lnTo>
                  <a:pt x="5324" y="1940"/>
                </a:lnTo>
                <a:lnTo>
                  <a:pt x="5335" y="1929"/>
                </a:lnTo>
                <a:lnTo>
                  <a:pt x="7265" y="0"/>
                </a:lnTo>
                <a:close/>
                <a:moveTo>
                  <a:pt x="6330" y="0"/>
                </a:moveTo>
                <a:lnTo>
                  <a:pt x="5474" y="0"/>
                </a:lnTo>
                <a:lnTo>
                  <a:pt x="3673" y="1800"/>
                </a:lnTo>
                <a:lnTo>
                  <a:pt x="3663" y="1811"/>
                </a:lnTo>
                <a:lnTo>
                  <a:pt x="3653" y="1822"/>
                </a:lnTo>
                <a:lnTo>
                  <a:pt x="3644" y="1834"/>
                </a:lnTo>
                <a:lnTo>
                  <a:pt x="3635" y="1847"/>
                </a:lnTo>
                <a:lnTo>
                  <a:pt x="3626" y="1860"/>
                </a:lnTo>
                <a:lnTo>
                  <a:pt x="3619" y="1873"/>
                </a:lnTo>
                <a:lnTo>
                  <a:pt x="3613" y="1886"/>
                </a:lnTo>
                <a:lnTo>
                  <a:pt x="3607" y="1900"/>
                </a:lnTo>
                <a:lnTo>
                  <a:pt x="3602" y="1914"/>
                </a:lnTo>
                <a:lnTo>
                  <a:pt x="3597" y="1927"/>
                </a:lnTo>
                <a:lnTo>
                  <a:pt x="3593" y="1941"/>
                </a:lnTo>
                <a:lnTo>
                  <a:pt x="3590" y="1956"/>
                </a:lnTo>
                <a:lnTo>
                  <a:pt x="3588" y="1970"/>
                </a:lnTo>
                <a:lnTo>
                  <a:pt x="3586" y="1984"/>
                </a:lnTo>
                <a:lnTo>
                  <a:pt x="3585" y="1999"/>
                </a:lnTo>
                <a:lnTo>
                  <a:pt x="3585" y="2013"/>
                </a:lnTo>
                <a:lnTo>
                  <a:pt x="3585" y="2029"/>
                </a:lnTo>
                <a:lnTo>
                  <a:pt x="3586" y="2043"/>
                </a:lnTo>
                <a:lnTo>
                  <a:pt x="3588" y="2057"/>
                </a:lnTo>
                <a:lnTo>
                  <a:pt x="3590" y="2072"/>
                </a:lnTo>
                <a:lnTo>
                  <a:pt x="3593" y="2086"/>
                </a:lnTo>
                <a:lnTo>
                  <a:pt x="3597" y="2100"/>
                </a:lnTo>
                <a:lnTo>
                  <a:pt x="3602" y="2114"/>
                </a:lnTo>
                <a:lnTo>
                  <a:pt x="3607" y="2127"/>
                </a:lnTo>
                <a:lnTo>
                  <a:pt x="3613" y="2141"/>
                </a:lnTo>
                <a:lnTo>
                  <a:pt x="3619" y="2154"/>
                </a:lnTo>
                <a:lnTo>
                  <a:pt x="3626" y="2167"/>
                </a:lnTo>
                <a:lnTo>
                  <a:pt x="3635" y="2181"/>
                </a:lnTo>
                <a:lnTo>
                  <a:pt x="3644" y="2193"/>
                </a:lnTo>
                <a:lnTo>
                  <a:pt x="3653" y="2205"/>
                </a:lnTo>
                <a:lnTo>
                  <a:pt x="3663" y="2216"/>
                </a:lnTo>
                <a:lnTo>
                  <a:pt x="3673" y="2228"/>
                </a:lnTo>
                <a:lnTo>
                  <a:pt x="3685" y="2238"/>
                </a:lnTo>
                <a:lnTo>
                  <a:pt x="3696" y="2248"/>
                </a:lnTo>
                <a:lnTo>
                  <a:pt x="3708" y="2257"/>
                </a:lnTo>
                <a:lnTo>
                  <a:pt x="3720" y="2266"/>
                </a:lnTo>
                <a:lnTo>
                  <a:pt x="3733" y="2274"/>
                </a:lnTo>
                <a:lnTo>
                  <a:pt x="3746" y="2281"/>
                </a:lnTo>
                <a:lnTo>
                  <a:pt x="3759" y="2287"/>
                </a:lnTo>
                <a:lnTo>
                  <a:pt x="3773" y="2293"/>
                </a:lnTo>
                <a:lnTo>
                  <a:pt x="3787" y="2298"/>
                </a:lnTo>
                <a:lnTo>
                  <a:pt x="3801" y="2303"/>
                </a:lnTo>
                <a:lnTo>
                  <a:pt x="3815" y="2307"/>
                </a:lnTo>
                <a:lnTo>
                  <a:pt x="3829" y="2310"/>
                </a:lnTo>
                <a:lnTo>
                  <a:pt x="3844" y="2312"/>
                </a:lnTo>
                <a:lnTo>
                  <a:pt x="3858" y="2314"/>
                </a:lnTo>
                <a:lnTo>
                  <a:pt x="3872" y="2315"/>
                </a:lnTo>
                <a:lnTo>
                  <a:pt x="3887" y="2315"/>
                </a:lnTo>
                <a:lnTo>
                  <a:pt x="3901" y="2315"/>
                </a:lnTo>
                <a:lnTo>
                  <a:pt x="3916" y="2314"/>
                </a:lnTo>
                <a:lnTo>
                  <a:pt x="3931" y="2312"/>
                </a:lnTo>
                <a:lnTo>
                  <a:pt x="3945" y="2310"/>
                </a:lnTo>
                <a:lnTo>
                  <a:pt x="3960" y="2307"/>
                </a:lnTo>
                <a:lnTo>
                  <a:pt x="3974" y="2303"/>
                </a:lnTo>
                <a:lnTo>
                  <a:pt x="3987" y="2298"/>
                </a:lnTo>
                <a:lnTo>
                  <a:pt x="4001" y="2293"/>
                </a:lnTo>
                <a:lnTo>
                  <a:pt x="4015" y="2287"/>
                </a:lnTo>
                <a:lnTo>
                  <a:pt x="4028" y="2281"/>
                </a:lnTo>
                <a:lnTo>
                  <a:pt x="4041" y="2274"/>
                </a:lnTo>
                <a:lnTo>
                  <a:pt x="4053" y="2266"/>
                </a:lnTo>
                <a:lnTo>
                  <a:pt x="4066" y="2257"/>
                </a:lnTo>
                <a:lnTo>
                  <a:pt x="4079" y="2248"/>
                </a:lnTo>
                <a:lnTo>
                  <a:pt x="4090" y="2238"/>
                </a:lnTo>
                <a:lnTo>
                  <a:pt x="4101" y="2228"/>
                </a:lnTo>
                <a:lnTo>
                  <a:pt x="6330" y="0"/>
                </a:lnTo>
                <a:close/>
                <a:moveTo>
                  <a:pt x="5394" y="0"/>
                </a:moveTo>
                <a:lnTo>
                  <a:pt x="4538" y="0"/>
                </a:lnTo>
                <a:lnTo>
                  <a:pt x="3460" y="1077"/>
                </a:lnTo>
                <a:lnTo>
                  <a:pt x="3450" y="1088"/>
                </a:lnTo>
                <a:lnTo>
                  <a:pt x="3440" y="1100"/>
                </a:lnTo>
                <a:lnTo>
                  <a:pt x="3431" y="1112"/>
                </a:lnTo>
                <a:lnTo>
                  <a:pt x="3422" y="1124"/>
                </a:lnTo>
                <a:lnTo>
                  <a:pt x="3414" y="1137"/>
                </a:lnTo>
                <a:lnTo>
                  <a:pt x="3407" y="1150"/>
                </a:lnTo>
                <a:lnTo>
                  <a:pt x="3400" y="1163"/>
                </a:lnTo>
                <a:lnTo>
                  <a:pt x="3395" y="1176"/>
                </a:lnTo>
                <a:lnTo>
                  <a:pt x="3390" y="1190"/>
                </a:lnTo>
                <a:lnTo>
                  <a:pt x="3385" y="1205"/>
                </a:lnTo>
                <a:lnTo>
                  <a:pt x="3381" y="1219"/>
                </a:lnTo>
                <a:lnTo>
                  <a:pt x="3378" y="1233"/>
                </a:lnTo>
                <a:lnTo>
                  <a:pt x="3376" y="1247"/>
                </a:lnTo>
                <a:lnTo>
                  <a:pt x="3374" y="1262"/>
                </a:lnTo>
                <a:lnTo>
                  <a:pt x="3373" y="1276"/>
                </a:lnTo>
                <a:lnTo>
                  <a:pt x="3373" y="1291"/>
                </a:lnTo>
                <a:lnTo>
                  <a:pt x="3373" y="1305"/>
                </a:lnTo>
                <a:lnTo>
                  <a:pt x="3374" y="1319"/>
                </a:lnTo>
                <a:lnTo>
                  <a:pt x="3376" y="1334"/>
                </a:lnTo>
                <a:lnTo>
                  <a:pt x="3378" y="1348"/>
                </a:lnTo>
                <a:lnTo>
                  <a:pt x="3381" y="1362"/>
                </a:lnTo>
                <a:lnTo>
                  <a:pt x="3385" y="1377"/>
                </a:lnTo>
                <a:lnTo>
                  <a:pt x="3390" y="1391"/>
                </a:lnTo>
                <a:lnTo>
                  <a:pt x="3395" y="1405"/>
                </a:lnTo>
                <a:lnTo>
                  <a:pt x="3400" y="1418"/>
                </a:lnTo>
                <a:lnTo>
                  <a:pt x="3407" y="1431"/>
                </a:lnTo>
                <a:lnTo>
                  <a:pt x="3414" y="1444"/>
                </a:lnTo>
                <a:lnTo>
                  <a:pt x="3422" y="1457"/>
                </a:lnTo>
                <a:lnTo>
                  <a:pt x="3431" y="1469"/>
                </a:lnTo>
                <a:lnTo>
                  <a:pt x="3440" y="1481"/>
                </a:lnTo>
                <a:lnTo>
                  <a:pt x="3450" y="1493"/>
                </a:lnTo>
                <a:lnTo>
                  <a:pt x="3460" y="1504"/>
                </a:lnTo>
                <a:lnTo>
                  <a:pt x="3472" y="1515"/>
                </a:lnTo>
                <a:lnTo>
                  <a:pt x="3483" y="1525"/>
                </a:lnTo>
                <a:lnTo>
                  <a:pt x="3496" y="1535"/>
                </a:lnTo>
                <a:lnTo>
                  <a:pt x="3508" y="1543"/>
                </a:lnTo>
                <a:lnTo>
                  <a:pt x="3521" y="1551"/>
                </a:lnTo>
                <a:lnTo>
                  <a:pt x="3534" y="1558"/>
                </a:lnTo>
                <a:lnTo>
                  <a:pt x="3547" y="1565"/>
                </a:lnTo>
                <a:lnTo>
                  <a:pt x="3561" y="1571"/>
                </a:lnTo>
                <a:lnTo>
                  <a:pt x="3574" y="1576"/>
                </a:lnTo>
                <a:lnTo>
                  <a:pt x="3588" y="1580"/>
                </a:lnTo>
                <a:lnTo>
                  <a:pt x="3602" y="1584"/>
                </a:lnTo>
                <a:lnTo>
                  <a:pt x="3616" y="1587"/>
                </a:lnTo>
                <a:lnTo>
                  <a:pt x="3632" y="1590"/>
                </a:lnTo>
                <a:lnTo>
                  <a:pt x="3646" y="1591"/>
                </a:lnTo>
                <a:lnTo>
                  <a:pt x="3660" y="1592"/>
                </a:lnTo>
                <a:lnTo>
                  <a:pt x="3675" y="1593"/>
                </a:lnTo>
                <a:lnTo>
                  <a:pt x="3689" y="1592"/>
                </a:lnTo>
                <a:lnTo>
                  <a:pt x="3704" y="1591"/>
                </a:lnTo>
                <a:lnTo>
                  <a:pt x="3718" y="1590"/>
                </a:lnTo>
                <a:lnTo>
                  <a:pt x="3732" y="1587"/>
                </a:lnTo>
                <a:lnTo>
                  <a:pt x="3747" y="1584"/>
                </a:lnTo>
                <a:lnTo>
                  <a:pt x="3761" y="1580"/>
                </a:lnTo>
                <a:lnTo>
                  <a:pt x="3774" y="1576"/>
                </a:lnTo>
                <a:lnTo>
                  <a:pt x="3789" y="1571"/>
                </a:lnTo>
                <a:lnTo>
                  <a:pt x="3803" y="1565"/>
                </a:lnTo>
                <a:lnTo>
                  <a:pt x="3816" y="1558"/>
                </a:lnTo>
                <a:lnTo>
                  <a:pt x="3829" y="1551"/>
                </a:lnTo>
                <a:lnTo>
                  <a:pt x="3841" y="1543"/>
                </a:lnTo>
                <a:lnTo>
                  <a:pt x="3854" y="1535"/>
                </a:lnTo>
                <a:lnTo>
                  <a:pt x="3866" y="1525"/>
                </a:lnTo>
                <a:lnTo>
                  <a:pt x="3877" y="1515"/>
                </a:lnTo>
                <a:lnTo>
                  <a:pt x="3888" y="1504"/>
                </a:lnTo>
                <a:lnTo>
                  <a:pt x="5394" y="0"/>
                </a:lnTo>
                <a:close/>
                <a:moveTo>
                  <a:pt x="4457" y="0"/>
                </a:moveTo>
                <a:lnTo>
                  <a:pt x="3602" y="0"/>
                </a:lnTo>
                <a:lnTo>
                  <a:pt x="2205" y="1397"/>
                </a:lnTo>
                <a:lnTo>
                  <a:pt x="2194" y="1408"/>
                </a:lnTo>
                <a:lnTo>
                  <a:pt x="2184" y="1420"/>
                </a:lnTo>
                <a:lnTo>
                  <a:pt x="2175" y="1432"/>
                </a:lnTo>
                <a:lnTo>
                  <a:pt x="2165" y="1444"/>
                </a:lnTo>
                <a:lnTo>
                  <a:pt x="2157" y="1457"/>
                </a:lnTo>
                <a:lnTo>
                  <a:pt x="2150" y="1470"/>
                </a:lnTo>
                <a:lnTo>
                  <a:pt x="2144" y="1483"/>
                </a:lnTo>
                <a:lnTo>
                  <a:pt x="2138" y="1497"/>
                </a:lnTo>
                <a:lnTo>
                  <a:pt x="2133" y="1510"/>
                </a:lnTo>
                <a:lnTo>
                  <a:pt x="2128" y="1524"/>
                </a:lnTo>
                <a:lnTo>
                  <a:pt x="2125" y="1539"/>
                </a:lnTo>
                <a:lnTo>
                  <a:pt x="2122" y="1553"/>
                </a:lnTo>
                <a:lnTo>
                  <a:pt x="2119" y="1568"/>
                </a:lnTo>
                <a:lnTo>
                  <a:pt x="2117" y="1582"/>
                </a:lnTo>
                <a:lnTo>
                  <a:pt x="2116" y="1596"/>
                </a:lnTo>
                <a:lnTo>
                  <a:pt x="2116" y="1611"/>
                </a:lnTo>
                <a:lnTo>
                  <a:pt x="2116" y="1625"/>
                </a:lnTo>
                <a:lnTo>
                  <a:pt x="2117" y="1640"/>
                </a:lnTo>
                <a:lnTo>
                  <a:pt x="2119" y="1654"/>
                </a:lnTo>
                <a:lnTo>
                  <a:pt x="2122" y="1668"/>
                </a:lnTo>
                <a:lnTo>
                  <a:pt x="2125" y="1682"/>
                </a:lnTo>
                <a:lnTo>
                  <a:pt x="2128" y="1697"/>
                </a:lnTo>
                <a:lnTo>
                  <a:pt x="2133" y="1711"/>
                </a:lnTo>
                <a:lnTo>
                  <a:pt x="2138" y="1725"/>
                </a:lnTo>
                <a:lnTo>
                  <a:pt x="2144" y="1738"/>
                </a:lnTo>
                <a:lnTo>
                  <a:pt x="2150" y="1752"/>
                </a:lnTo>
                <a:lnTo>
                  <a:pt x="2157" y="1765"/>
                </a:lnTo>
                <a:lnTo>
                  <a:pt x="2165" y="1777"/>
                </a:lnTo>
                <a:lnTo>
                  <a:pt x="2175" y="1789"/>
                </a:lnTo>
                <a:lnTo>
                  <a:pt x="2184" y="1801"/>
                </a:lnTo>
                <a:lnTo>
                  <a:pt x="2194" y="1813"/>
                </a:lnTo>
                <a:lnTo>
                  <a:pt x="2205" y="1824"/>
                </a:lnTo>
                <a:lnTo>
                  <a:pt x="2216" y="1835"/>
                </a:lnTo>
                <a:lnTo>
                  <a:pt x="2227" y="1845"/>
                </a:lnTo>
                <a:lnTo>
                  <a:pt x="2239" y="1855"/>
                </a:lnTo>
                <a:lnTo>
                  <a:pt x="2252" y="1864"/>
                </a:lnTo>
                <a:lnTo>
                  <a:pt x="2264" y="1871"/>
                </a:lnTo>
                <a:lnTo>
                  <a:pt x="2277" y="1879"/>
                </a:lnTo>
                <a:lnTo>
                  <a:pt x="2291" y="1885"/>
                </a:lnTo>
                <a:lnTo>
                  <a:pt x="2304" y="1891"/>
                </a:lnTo>
                <a:lnTo>
                  <a:pt x="2319" y="1896"/>
                </a:lnTo>
                <a:lnTo>
                  <a:pt x="2333" y="1901"/>
                </a:lnTo>
                <a:lnTo>
                  <a:pt x="2347" y="1904"/>
                </a:lnTo>
                <a:lnTo>
                  <a:pt x="2361" y="1907"/>
                </a:lnTo>
                <a:lnTo>
                  <a:pt x="2375" y="1910"/>
                </a:lnTo>
                <a:lnTo>
                  <a:pt x="2389" y="1911"/>
                </a:lnTo>
                <a:lnTo>
                  <a:pt x="2404" y="1913"/>
                </a:lnTo>
                <a:lnTo>
                  <a:pt x="2418" y="1913"/>
                </a:lnTo>
                <a:lnTo>
                  <a:pt x="2433" y="1913"/>
                </a:lnTo>
                <a:lnTo>
                  <a:pt x="2447" y="1911"/>
                </a:lnTo>
                <a:lnTo>
                  <a:pt x="2462" y="1910"/>
                </a:lnTo>
                <a:lnTo>
                  <a:pt x="2477" y="1907"/>
                </a:lnTo>
                <a:lnTo>
                  <a:pt x="2491" y="1904"/>
                </a:lnTo>
                <a:lnTo>
                  <a:pt x="2505" y="1901"/>
                </a:lnTo>
                <a:lnTo>
                  <a:pt x="2519" y="1896"/>
                </a:lnTo>
                <a:lnTo>
                  <a:pt x="2532" y="1891"/>
                </a:lnTo>
                <a:lnTo>
                  <a:pt x="2546" y="1885"/>
                </a:lnTo>
                <a:lnTo>
                  <a:pt x="2559" y="1879"/>
                </a:lnTo>
                <a:lnTo>
                  <a:pt x="2572" y="1871"/>
                </a:lnTo>
                <a:lnTo>
                  <a:pt x="2585" y="1864"/>
                </a:lnTo>
                <a:lnTo>
                  <a:pt x="2597" y="1855"/>
                </a:lnTo>
                <a:lnTo>
                  <a:pt x="2610" y="1845"/>
                </a:lnTo>
                <a:lnTo>
                  <a:pt x="2621" y="1835"/>
                </a:lnTo>
                <a:lnTo>
                  <a:pt x="2633" y="1824"/>
                </a:lnTo>
                <a:lnTo>
                  <a:pt x="4457" y="0"/>
                </a:lnTo>
                <a:close/>
                <a:moveTo>
                  <a:pt x="3522" y="0"/>
                </a:moveTo>
                <a:lnTo>
                  <a:pt x="2666" y="0"/>
                </a:lnTo>
                <a:lnTo>
                  <a:pt x="1071" y="1594"/>
                </a:lnTo>
                <a:lnTo>
                  <a:pt x="1061" y="1605"/>
                </a:lnTo>
                <a:lnTo>
                  <a:pt x="1051" y="1617"/>
                </a:lnTo>
                <a:lnTo>
                  <a:pt x="1042" y="1629"/>
                </a:lnTo>
                <a:lnTo>
                  <a:pt x="1033" y="1641"/>
                </a:lnTo>
                <a:lnTo>
                  <a:pt x="1025" y="1654"/>
                </a:lnTo>
                <a:lnTo>
                  <a:pt x="1018" y="1667"/>
                </a:lnTo>
                <a:lnTo>
                  <a:pt x="1012" y="1680"/>
                </a:lnTo>
                <a:lnTo>
                  <a:pt x="1006" y="1694"/>
                </a:lnTo>
                <a:lnTo>
                  <a:pt x="1001" y="1708"/>
                </a:lnTo>
                <a:lnTo>
                  <a:pt x="996" y="1722"/>
                </a:lnTo>
                <a:lnTo>
                  <a:pt x="991" y="1736"/>
                </a:lnTo>
                <a:lnTo>
                  <a:pt x="988" y="1750"/>
                </a:lnTo>
                <a:lnTo>
                  <a:pt x="986" y="1764"/>
                </a:lnTo>
                <a:lnTo>
                  <a:pt x="984" y="1779"/>
                </a:lnTo>
                <a:lnTo>
                  <a:pt x="983" y="1793"/>
                </a:lnTo>
                <a:lnTo>
                  <a:pt x="983" y="1807"/>
                </a:lnTo>
                <a:lnTo>
                  <a:pt x="983" y="1822"/>
                </a:lnTo>
                <a:lnTo>
                  <a:pt x="984" y="1836"/>
                </a:lnTo>
                <a:lnTo>
                  <a:pt x="986" y="1851"/>
                </a:lnTo>
                <a:lnTo>
                  <a:pt x="988" y="1866"/>
                </a:lnTo>
                <a:lnTo>
                  <a:pt x="991" y="1880"/>
                </a:lnTo>
                <a:lnTo>
                  <a:pt x="996" y="1894"/>
                </a:lnTo>
                <a:lnTo>
                  <a:pt x="1001" y="1908"/>
                </a:lnTo>
                <a:lnTo>
                  <a:pt x="1006" y="1922"/>
                </a:lnTo>
                <a:lnTo>
                  <a:pt x="1012" y="1935"/>
                </a:lnTo>
                <a:lnTo>
                  <a:pt x="1018" y="1948"/>
                </a:lnTo>
                <a:lnTo>
                  <a:pt x="1025" y="1961"/>
                </a:lnTo>
                <a:lnTo>
                  <a:pt x="1033" y="1974"/>
                </a:lnTo>
                <a:lnTo>
                  <a:pt x="1042" y="1986"/>
                </a:lnTo>
                <a:lnTo>
                  <a:pt x="1051" y="1998"/>
                </a:lnTo>
                <a:lnTo>
                  <a:pt x="1061" y="2010"/>
                </a:lnTo>
                <a:lnTo>
                  <a:pt x="1071" y="2022"/>
                </a:lnTo>
                <a:lnTo>
                  <a:pt x="1083" y="2033"/>
                </a:lnTo>
                <a:lnTo>
                  <a:pt x="1094" y="2043"/>
                </a:lnTo>
                <a:lnTo>
                  <a:pt x="1106" y="2052"/>
                </a:lnTo>
                <a:lnTo>
                  <a:pt x="1118" y="2060"/>
                </a:lnTo>
                <a:lnTo>
                  <a:pt x="1131" y="2068"/>
                </a:lnTo>
                <a:lnTo>
                  <a:pt x="1145" y="2075"/>
                </a:lnTo>
                <a:lnTo>
                  <a:pt x="1158" y="2082"/>
                </a:lnTo>
                <a:lnTo>
                  <a:pt x="1172" y="2088"/>
                </a:lnTo>
                <a:lnTo>
                  <a:pt x="1185" y="2093"/>
                </a:lnTo>
                <a:lnTo>
                  <a:pt x="1199" y="2097"/>
                </a:lnTo>
                <a:lnTo>
                  <a:pt x="1213" y="2101"/>
                </a:lnTo>
                <a:lnTo>
                  <a:pt x="1227" y="2104"/>
                </a:lnTo>
                <a:lnTo>
                  <a:pt x="1242" y="2107"/>
                </a:lnTo>
                <a:lnTo>
                  <a:pt x="1256" y="2108"/>
                </a:lnTo>
                <a:lnTo>
                  <a:pt x="1270" y="2109"/>
                </a:lnTo>
                <a:lnTo>
                  <a:pt x="1285" y="2110"/>
                </a:lnTo>
                <a:lnTo>
                  <a:pt x="1300" y="2109"/>
                </a:lnTo>
                <a:lnTo>
                  <a:pt x="1315" y="2108"/>
                </a:lnTo>
                <a:lnTo>
                  <a:pt x="1329" y="2107"/>
                </a:lnTo>
                <a:lnTo>
                  <a:pt x="1343" y="2104"/>
                </a:lnTo>
                <a:lnTo>
                  <a:pt x="1358" y="2101"/>
                </a:lnTo>
                <a:lnTo>
                  <a:pt x="1372" y="2097"/>
                </a:lnTo>
                <a:lnTo>
                  <a:pt x="1385" y="2093"/>
                </a:lnTo>
                <a:lnTo>
                  <a:pt x="1399" y="2088"/>
                </a:lnTo>
                <a:lnTo>
                  <a:pt x="1413" y="2082"/>
                </a:lnTo>
                <a:lnTo>
                  <a:pt x="1426" y="2075"/>
                </a:lnTo>
                <a:lnTo>
                  <a:pt x="1440" y="2068"/>
                </a:lnTo>
                <a:lnTo>
                  <a:pt x="1452" y="2060"/>
                </a:lnTo>
                <a:lnTo>
                  <a:pt x="1465" y="2052"/>
                </a:lnTo>
                <a:lnTo>
                  <a:pt x="1477" y="2043"/>
                </a:lnTo>
                <a:lnTo>
                  <a:pt x="1488" y="2033"/>
                </a:lnTo>
                <a:lnTo>
                  <a:pt x="1499" y="2022"/>
                </a:lnTo>
                <a:lnTo>
                  <a:pt x="3522" y="0"/>
                </a:lnTo>
                <a:close/>
                <a:moveTo>
                  <a:pt x="2585" y="0"/>
                </a:moveTo>
                <a:lnTo>
                  <a:pt x="1731" y="0"/>
                </a:lnTo>
                <a:lnTo>
                  <a:pt x="88" y="1641"/>
                </a:lnTo>
                <a:lnTo>
                  <a:pt x="77" y="1652"/>
                </a:lnTo>
                <a:lnTo>
                  <a:pt x="67" y="1664"/>
                </a:lnTo>
                <a:lnTo>
                  <a:pt x="58" y="1676"/>
                </a:lnTo>
                <a:lnTo>
                  <a:pt x="50" y="1688"/>
                </a:lnTo>
                <a:lnTo>
                  <a:pt x="42" y="1702"/>
                </a:lnTo>
                <a:lnTo>
                  <a:pt x="34" y="1715"/>
                </a:lnTo>
                <a:lnTo>
                  <a:pt x="28" y="1728"/>
                </a:lnTo>
                <a:lnTo>
                  <a:pt x="22" y="1741"/>
                </a:lnTo>
                <a:lnTo>
                  <a:pt x="17" y="1755"/>
                </a:lnTo>
                <a:lnTo>
                  <a:pt x="13" y="1769"/>
                </a:lnTo>
                <a:lnTo>
                  <a:pt x="9" y="1783"/>
                </a:lnTo>
                <a:lnTo>
                  <a:pt x="6" y="1797"/>
                </a:lnTo>
                <a:lnTo>
                  <a:pt x="3" y="1811"/>
                </a:lnTo>
                <a:lnTo>
                  <a:pt x="2" y="1826"/>
                </a:lnTo>
                <a:lnTo>
                  <a:pt x="1" y="1840"/>
                </a:lnTo>
                <a:lnTo>
                  <a:pt x="0" y="1856"/>
                </a:lnTo>
                <a:lnTo>
                  <a:pt x="1" y="1870"/>
                </a:lnTo>
                <a:lnTo>
                  <a:pt x="2" y="1884"/>
                </a:lnTo>
                <a:lnTo>
                  <a:pt x="3" y="1899"/>
                </a:lnTo>
                <a:lnTo>
                  <a:pt x="6" y="1913"/>
                </a:lnTo>
                <a:lnTo>
                  <a:pt x="9" y="1927"/>
                </a:lnTo>
                <a:lnTo>
                  <a:pt x="13" y="1941"/>
                </a:lnTo>
                <a:lnTo>
                  <a:pt x="17" y="1955"/>
                </a:lnTo>
                <a:lnTo>
                  <a:pt x="22" y="1969"/>
                </a:lnTo>
                <a:lnTo>
                  <a:pt x="28" y="1982"/>
                </a:lnTo>
                <a:lnTo>
                  <a:pt x="34" y="1995"/>
                </a:lnTo>
                <a:lnTo>
                  <a:pt x="42" y="2008"/>
                </a:lnTo>
                <a:lnTo>
                  <a:pt x="50" y="2022"/>
                </a:lnTo>
                <a:lnTo>
                  <a:pt x="58" y="2034"/>
                </a:lnTo>
                <a:lnTo>
                  <a:pt x="67" y="2046"/>
                </a:lnTo>
                <a:lnTo>
                  <a:pt x="77" y="2058"/>
                </a:lnTo>
                <a:lnTo>
                  <a:pt x="88" y="2069"/>
                </a:lnTo>
                <a:lnTo>
                  <a:pt x="99" y="2080"/>
                </a:lnTo>
                <a:lnTo>
                  <a:pt x="111" y="2090"/>
                </a:lnTo>
                <a:lnTo>
                  <a:pt x="124" y="2099"/>
                </a:lnTo>
                <a:lnTo>
                  <a:pt x="136" y="2107"/>
                </a:lnTo>
                <a:lnTo>
                  <a:pt x="149" y="2115"/>
                </a:lnTo>
                <a:lnTo>
                  <a:pt x="161" y="2122"/>
                </a:lnTo>
                <a:lnTo>
                  <a:pt x="175" y="2129"/>
                </a:lnTo>
                <a:lnTo>
                  <a:pt x="188" y="2135"/>
                </a:lnTo>
                <a:lnTo>
                  <a:pt x="202" y="2140"/>
                </a:lnTo>
                <a:lnTo>
                  <a:pt x="216" y="2144"/>
                </a:lnTo>
                <a:lnTo>
                  <a:pt x="230" y="2148"/>
                </a:lnTo>
                <a:lnTo>
                  <a:pt x="244" y="2151"/>
                </a:lnTo>
                <a:lnTo>
                  <a:pt x="258" y="2154"/>
                </a:lnTo>
                <a:lnTo>
                  <a:pt x="274" y="2155"/>
                </a:lnTo>
                <a:lnTo>
                  <a:pt x="288" y="2156"/>
                </a:lnTo>
                <a:lnTo>
                  <a:pt x="302" y="2157"/>
                </a:lnTo>
                <a:lnTo>
                  <a:pt x="317" y="2156"/>
                </a:lnTo>
                <a:lnTo>
                  <a:pt x="331" y="2155"/>
                </a:lnTo>
                <a:lnTo>
                  <a:pt x="346" y="2154"/>
                </a:lnTo>
                <a:lnTo>
                  <a:pt x="360" y="2151"/>
                </a:lnTo>
                <a:lnTo>
                  <a:pt x="374" y="2148"/>
                </a:lnTo>
                <a:lnTo>
                  <a:pt x="388" y="2144"/>
                </a:lnTo>
                <a:lnTo>
                  <a:pt x="402" y="2140"/>
                </a:lnTo>
                <a:lnTo>
                  <a:pt x="417" y="2135"/>
                </a:lnTo>
                <a:lnTo>
                  <a:pt x="430" y="2129"/>
                </a:lnTo>
                <a:lnTo>
                  <a:pt x="443" y="2122"/>
                </a:lnTo>
                <a:lnTo>
                  <a:pt x="456" y="2115"/>
                </a:lnTo>
                <a:lnTo>
                  <a:pt x="469" y="2107"/>
                </a:lnTo>
                <a:lnTo>
                  <a:pt x="481" y="2099"/>
                </a:lnTo>
                <a:lnTo>
                  <a:pt x="493" y="2090"/>
                </a:lnTo>
                <a:lnTo>
                  <a:pt x="505" y="2080"/>
                </a:lnTo>
                <a:lnTo>
                  <a:pt x="516" y="2069"/>
                </a:lnTo>
                <a:lnTo>
                  <a:pt x="2585" y="0"/>
                </a:lnTo>
                <a:close/>
                <a:moveTo>
                  <a:pt x="1650" y="0"/>
                </a:moveTo>
                <a:lnTo>
                  <a:pt x="794" y="0"/>
                </a:lnTo>
                <a:lnTo>
                  <a:pt x="154" y="640"/>
                </a:lnTo>
                <a:lnTo>
                  <a:pt x="144" y="651"/>
                </a:lnTo>
                <a:lnTo>
                  <a:pt x="134" y="663"/>
                </a:lnTo>
                <a:lnTo>
                  <a:pt x="125" y="675"/>
                </a:lnTo>
                <a:lnTo>
                  <a:pt x="115" y="687"/>
                </a:lnTo>
                <a:lnTo>
                  <a:pt x="107" y="700"/>
                </a:lnTo>
                <a:lnTo>
                  <a:pt x="100" y="712"/>
                </a:lnTo>
                <a:lnTo>
                  <a:pt x="94" y="727"/>
                </a:lnTo>
                <a:lnTo>
                  <a:pt x="88" y="740"/>
                </a:lnTo>
                <a:lnTo>
                  <a:pt x="83" y="754"/>
                </a:lnTo>
                <a:lnTo>
                  <a:pt x="78" y="768"/>
                </a:lnTo>
                <a:lnTo>
                  <a:pt x="74" y="782"/>
                </a:lnTo>
                <a:lnTo>
                  <a:pt x="71" y="796"/>
                </a:lnTo>
                <a:lnTo>
                  <a:pt x="69" y="810"/>
                </a:lnTo>
                <a:lnTo>
                  <a:pt x="67" y="825"/>
                </a:lnTo>
                <a:lnTo>
                  <a:pt x="66" y="839"/>
                </a:lnTo>
                <a:lnTo>
                  <a:pt x="66" y="853"/>
                </a:lnTo>
                <a:lnTo>
                  <a:pt x="66" y="868"/>
                </a:lnTo>
                <a:lnTo>
                  <a:pt x="67" y="883"/>
                </a:lnTo>
                <a:lnTo>
                  <a:pt x="69" y="898"/>
                </a:lnTo>
                <a:lnTo>
                  <a:pt x="71" y="912"/>
                </a:lnTo>
                <a:lnTo>
                  <a:pt x="74" y="926"/>
                </a:lnTo>
                <a:lnTo>
                  <a:pt x="78" y="940"/>
                </a:lnTo>
                <a:lnTo>
                  <a:pt x="83" y="954"/>
                </a:lnTo>
                <a:lnTo>
                  <a:pt x="88" y="968"/>
                </a:lnTo>
                <a:lnTo>
                  <a:pt x="94" y="981"/>
                </a:lnTo>
                <a:lnTo>
                  <a:pt x="100" y="994"/>
                </a:lnTo>
                <a:lnTo>
                  <a:pt x="107" y="1007"/>
                </a:lnTo>
                <a:lnTo>
                  <a:pt x="115" y="1020"/>
                </a:lnTo>
                <a:lnTo>
                  <a:pt x="125" y="1032"/>
                </a:lnTo>
                <a:lnTo>
                  <a:pt x="134" y="1045"/>
                </a:lnTo>
                <a:lnTo>
                  <a:pt x="144" y="1057"/>
                </a:lnTo>
                <a:lnTo>
                  <a:pt x="154" y="1068"/>
                </a:lnTo>
                <a:lnTo>
                  <a:pt x="166" y="1078"/>
                </a:lnTo>
                <a:lnTo>
                  <a:pt x="177" y="1088"/>
                </a:lnTo>
                <a:lnTo>
                  <a:pt x="189" y="1098"/>
                </a:lnTo>
                <a:lnTo>
                  <a:pt x="202" y="1106"/>
                </a:lnTo>
                <a:lnTo>
                  <a:pt x="214" y="1114"/>
                </a:lnTo>
                <a:lnTo>
                  <a:pt x="227" y="1121"/>
                </a:lnTo>
                <a:lnTo>
                  <a:pt x="240" y="1128"/>
                </a:lnTo>
                <a:lnTo>
                  <a:pt x="254" y="1134"/>
                </a:lnTo>
                <a:lnTo>
                  <a:pt x="268" y="1139"/>
                </a:lnTo>
                <a:lnTo>
                  <a:pt x="282" y="1143"/>
                </a:lnTo>
                <a:lnTo>
                  <a:pt x="296" y="1147"/>
                </a:lnTo>
                <a:lnTo>
                  <a:pt x="310" y="1150"/>
                </a:lnTo>
                <a:lnTo>
                  <a:pt x="325" y="1152"/>
                </a:lnTo>
                <a:lnTo>
                  <a:pt x="339" y="1154"/>
                </a:lnTo>
                <a:lnTo>
                  <a:pt x="354" y="1155"/>
                </a:lnTo>
                <a:lnTo>
                  <a:pt x="368" y="1155"/>
                </a:lnTo>
                <a:lnTo>
                  <a:pt x="382" y="1155"/>
                </a:lnTo>
                <a:lnTo>
                  <a:pt x="397" y="1154"/>
                </a:lnTo>
                <a:lnTo>
                  <a:pt x="412" y="1152"/>
                </a:lnTo>
                <a:lnTo>
                  <a:pt x="426" y="1150"/>
                </a:lnTo>
                <a:lnTo>
                  <a:pt x="441" y="1147"/>
                </a:lnTo>
                <a:lnTo>
                  <a:pt x="455" y="1143"/>
                </a:lnTo>
                <a:lnTo>
                  <a:pt x="468" y="1139"/>
                </a:lnTo>
                <a:lnTo>
                  <a:pt x="482" y="1134"/>
                </a:lnTo>
                <a:lnTo>
                  <a:pt x="496" y="1128"/>
                </a:lnTo>
                <a:lnTo>
                  <a:pt x="509" y="1121"/>
                </a:lnTo>
                <a:lnTo>
                  <a:pt x="522" y="1114"/>
                </a:lnTo>
                <a:lnTo>
                  <a:pt x="534" y="1106"/>
                </a:lnTo>
                <a:lnTo>
                  <a:pt x="547" y="1098"/>
                </a:lnTo>
                <a:lnTo>
                  <a:pt x="560" y="1088"/>
                </a:lnTo>
                <a:lnTo>
                  <a:pt x="571" y="1078"/>
                </a:lnTo>
                <a:lnTo>
                  <a:pt x="582" y="1068"/>
                </a:lnTo>
                <a:lnTo>
                  <a:pt x="1650" y="0"/>
                </a:lnTo>
                <a:close/>
              </a:path>
            </a:pathLst>
          </a:cu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  <p:pic>
        <p:nvPicPr>
          <p:cNvPr id="5" name="Picture 4" descr="A picture containing drawing&#10;&#10;Description automatically generated">
            <a:extLst>
              <a:ext uri="{FF2B5EF4-FFF2-40B4-BE49-F238E27FC236}">
                <a16:creationId xmlns:a16="http://schemas.microsoft.com/office/drawing/2014/main" id="{ABE8E17D-4229-4648-A782-F6C5A245A8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53338" y="-111493"/>
            <a:ext cx="1993361" cy="194418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443FA69-62CF-4B11-A55C-963791A880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-18633"/>
          <a:stretch/>
        </p:blipFill>
        <p:spPr>
          <a:xfrm>
            <a:off x="15406535" y="350694"/>
            <a:ext cx="789949" cy="1067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372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2"/>
          <p:cNvSpPr>
            <a:spLocks noGrp="1" noEditPoints="1"/>
          </p:cNvSpPr>
          <p:nvPr>
            <p:ph type="pic" sz="quarter" idx="10"/>
          </p:nvPr>
        </p:nvSpPr>
        <p:spPr bwMode="auto">
          <a:xfrm>
            <a:off x="1553028" y="0"/>
            <a:ext cx="16734972" cy="5379495"/>
          </a:xfrm>
          <a:custGeom>
            <a:avLst/>
            <a:gdLst>
              <a:gd name="T0" fmla="*/ 1498 w 7574"/>
              <a:gd name="T1" fmla="*/ 0 h 2433"/>
              <a:gd name="T2" fmla="*/ 2354 w 7574"/>
              <a:gd name="T3" fmla="*/ 0 h 2433"/>
              <a:gd name="T4" fmla="*/ 1520 w 7574"/>
              <a:gd name="T5" fmla="*/ 834 h 2433"/>
              <a:gd name="T6" fmla="*/ 664 w 7574"/>
              <a:gd name="T7" fmla="*/ 834 h 2433"/>
              <a:gd name="T8" fmla="*/ 1498 w 7574"/>
              <a:gd name="T9" fmla="*/ 0 h 2433"/>
              <a:gd name="T10" fmla="*/ 2434 w 7574"/>
              <a:gd name="T11" fmla="*/ 0 h 2433"/>
              <a:gd name="T12" fmla="*/ 3290 w 7574"/>
              <a:gd name="T13" fmla="*/ 0 h 2433"/>
              <a:gd name="T14" fmla="*/ 855 w 7574"/>
              <a:gd name="T15" fmla="*/ 2433 h 2433"/>
              <a:gd name="T16" fmla="*/ 0 w 7574"/>
              <a:gd name="T17" fmla="*/ 2433 h 2433"/>
              <a:gd name="T18" fmla="*/ 2434 w 7574"/>
              <a:gd name="T19" fmla="*/ 0 h 2433"/>
              <a:gd name="T20" fmla="*/ 3370 w 7574"/>
              <a:gd name="T21" fmla="*/ 0 h 2433"/>
              <a:gd name="T22" fmla="*/ 4226 w 7574"/>
              <a:gd name="T23" fmla="*/ 0 h 2433"/>
              <a:gd name="T24" fmla="*/ 2661 w 7574"/>
              <a:gd name="T25" fmla="*/ 1564 h 2433"/>
              <a:gd name="T26" fmla="*/ 1806 w 7574"/>
              <a:gd name="T27" fmla="*/ 1564 h 2433"/>
              <a:gd name="T28" fmla="*/ 3370 w 7574"/>
              <a:gd name="T29" fmla="*/ 0 h 2433"/>
              <a:gd name="T30" fmla="*/ 4306 w 7574"/>
              <a:gd name="T31" fmla="*/ 0 h 2433"/>
              <a:gd name="T32" fmla="*/ 5162 w 7574"/>
              <a:gd name="T33" fmla="*/ 0 h 2433"/>
              <a:gd name="T34" fmla="*/ 3046 w 7574"/>
              <a:gd name="T35" fmla="*/ 2115 h 2433"/>
              <a:gd name="T36" fmla="*/ 2190 w 7574"/>
              <a:gd name="T37" fmla="*/ 2115 h 2433"/>
              <a:gd name="T38" fmla="*/ 4306 w 7574"/>
              <a:gd name="T39" fmla="*/ 0 h 2433"/>
              <a:gd name="T40" fmla="*/ 5242 w 7574"/>
              <a:gd name="T41" fmla="*/ 0 h 2433"/>
              <a:gd name="T42" fmla="*/ 6098 w 7574"/>
              <a:gd name="T43" fmla="*/ 0 h 2433"/>
              <a:gd name="T44" fmla="*/ 4896 w 7574"/>
              <a:gd name="T45" fmla="*/ 1201 h 2433"/>
              <a:gd name="T46" fmla="*/ 4040 w 7574"/>
              <a:gd name="T47" fmla="*/ 1201 h 2433"/>
              <a:gd name="T48" fmla="*/ 5242 w 7574"/>
              <a:gd name="T49" fmla="*/ 0 h 2433"/>
              <a:gd name="T50" fmla="*/ 6177 w 7574"/>
              <a:gd name="T51" fmla="*/ 0 h 2433"/>
              <a:gd name="T52" fmla="*/ 7033 w 7574"/>
              <a:gd name="T53" fmla="*/ 0 h 2433"/>
              <a:gd name="T54" fmla="*/ 5123 w 7574"/>
              <a:gd name="T55" fmla="*/ 1909 h 2433"/>
              <a:gd name="T56" fmla="*/ 4267 w 7574"/>
              <a:gd name="T57" fmla="*/ 1909 h 2433"/>
              <a:gd name="T58" fmla="*/ 6177 w 7574"/>
              <a:gd name="T59" fmla="*/ 0 h 2433"/>
              <a:gd name="T60" fmla="*/ 7114 w 7574"/>
              <a:gd name="T61" fmla="*/ 0 h 2433"/>
              <a:gd name="T62" fmla="*/ 7574 w 7574"/>
              <a:gd name="T63" fmla="*/ 0 h 2433"/>
              <a:gd name="T64" fmla="*/ 7574 w 7574"/>
              <a:gd name="T65" fmla="*/ 395 h 2433"/>
              <a:gd name="T66" fmla="*/ 6453 w 7574"/>
              <a:gd name="T67" fmla="*/ 1515 h 2433"/>
              <a:gd name="T68" fmla="*/ 5597 w 7574"/>
              <a:gd name="T69" fmla="*/ 1515 h 2433"/>
              <a:gd name="T70" fmla="*/ 7114 w 7574"/>
              <a:gd name="T71" fmla="*/ 0 h 2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574" h="2433">
                <a:moveTo>
                  <a:pt x="1498" y="0"/>
                </a:moveTo>
                <a:lnTo>
                  <a:pt x="2354" y="0"/>
                </a:lnTo>
                <a:lnTo>
                  <a:pt x="1520" y="834"/>
                </a:lnTo>
                <a:lnTo>
                  <a:pt x="664" y="834"/>
                </a:lnTo>
                <a:lnTo>
                  <a:pt x="1498" y="0"/>
                </a:lnTo>
                <a:close/>
                <a:moveTo>
                  <a:pt x="2434" y="0"/>
                </a:moveTo>
                <a:lnTo>
                  <a:pt x="3290" y="0"/>
                </a:lnTo>
                <a:lnTo>
                  <a:pt x="855" y="2433"/>
                </a:lnTo>
                <a:lnTo>
                  <a:pt x="0" y="2433"/>
                </a:lnTo>
                <a:lnTo>
                  <a:pt x="2434" y="0"/>
                </a:lnTo>
                <a:close/>
                <a:moveTo>
                  <a:pt x="3370" y="0"/>
                </a:moveTo>
                <a:lnTo>
                  <a:pt x="4226" y="0"/>
                </a:lnTo>
                <a:lnTo>
                  <a:pt x="2661" y="1564"/>
                </a:lnTo>
                <a:lnTo>
                  <a:pt x="1806" y="1564"/>
                </a:lnTo>
                <a:lnTo>
                  <a:pt x="3370" y="0"/>
                </a:lnTo>
                <a:close/>
                <a:moveTo>
                  <a:pt x="4306" y="0"/>
                </a:moveTo>
                <a:lnTo>
                  <a:pt x="5162" y="0"/>
                </a:lnTo>
                <a:lnTo>
                  <a:pt x="3046" y="2115"/>
                </a:lnTo>
                <a:lnTo>
                  <a:pt x="2190" y="2115"/>
                </a:lnTo>
                <a:lnTo>
                  <a:pt x="4306" y="0"/>
                </a:lnTo>
                <a:close/>
                <a:moveTo>
                  <a:pt x="5242" y="0"/>
                </a:moveTo>
                <a:lnTo>
                  <a:pt x="6098" y="0"/>
                </a:lnTo>
                <a:lnTo>
                  <a:pt x="4896" y="1201"/>
                </a:lnTo>
                <a:lnTo>
                  <a:pt x="4040" y="1201"/>
                </a:lnTo>
                <a:lnTo>
                  <a:pt x="5242" y="0"/>
                </a:lnTo>
                <a:close/>
                <a:moveTo>
                  <a:pt x="6177" y="0"/>
                </a:moveTo>
                <a:lnTo>
                  <a:pt x="7033" y="0"/>
                </a:lnTo>
                <a:lnTo>
                  <a:pt x="5123" y="1909"/>
                </a:lnTo>
                <a:lnTo>
                  <a:pt x="4267" y="1909"/>
                </a:lnTo>
                <a:lnTo>
                  <a:pt x="6177" y="0"/>
                </a:lnTo>
                <a:close/>
                <a:moveTo>
                  <a:pt x="7114" y="0"/>
                </a:moveTo>
                <a:lnTo>
                  <a:pt x="7574" y="0"/>
                </a:lnTo>
                <a:lnTo>
                  <a:pt x="7574" y="395"/>
                </a:lnTo>
                <a:lnTo>
                  <a:pt x="6453" y="1515"/>
                </a:lnTo>
                <a:lnTo>
                  <a:pt x="5597" y="1515"/>
                </a:lnTo>
                <a:lnTo>
                  <a:pt x="7114" y="0"/>
                </a:lnTo>
                <a:close/>
              </a:path>
            </a:pathLst>
          </a:cu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5BDB9BDB-90DA-42B2-8370-D92B36CE922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8438" y="-124193"/>
            <a:ext cx="1993361" cy="194418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F384BA9-8546-4D31-ACEC-06F4F84C77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-18633"/>
          <a:stretch/>
        </p:blipFill>
        <p:spPr>
          <a:xfrm>
            <a:off x="331635" y="337994"/>
            <a:ext cx="789949" cy="1067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459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AC10037-C577-4834-9D88-BC88C42D4781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0" y="10136188"/>
            <a:ext cx="338138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10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2412164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65" r:id="rId1"/>
    <p:sldLayoutId id="2147484607" r:id="rId2"/>
    <p:sldLayoutId id="2147484603" r:id="rId3"/>
    <p:sldLayoutId id="2147484599" r:id="rId4"/>
    <p:sldLayoutId id="2147484601" r:id="rId5"/>
    <p:sldLayoutId id="2147484602" r:id="rId6"/>
    <p:sldLayoutId id="2147484496" r:id="rId7"/>
    <p:sldLayoutId id="2147484471" r:id="rId8"/>
    <p:sldLayoutId id="2147484472" r:id="rId9"/>
    <p:sldLayoutId id="2147484473" r:id="rId10"/>
    <p:sldLayoutId id="2147484606" r:id="rId11"/>
    <p:sldLayoutId id="2147484474" r:id="rId12"/>
    <p:sldLayoutId id="2147484475" r:id="rId13"/>
    <p:sldLayoutId id="2147484476" r:id="rId14"/>
    <p:sldLayoutId id="2147484477" r:id="rId15"/>
    <p:sldLayoutId id="2147484478" r:id="rId16"/>
    <p:sldLayoutId id="2147484604" r:id="rId17"/>
    <p:sldLayoutId id="2147484479" r:id="rId18"/>
    <p:sldLayoutId id="2147484481" r:id="rId19"/>
    <p:sldLayoutId id="2147484482" r:id="rId20"/>
    <p:sldLayoutId id="2147484483" r:id="rId21"/>
    <p:sldLayoutId id="2147484484" r:id="rId22"/>
    <p:sldLayoutId id="2147484485" r:id="rId23"/>
    <p:sldLayoutId id="2147484487" r:id="rId24"/>
    <p:sldLayoutId id="2147484488" r:id="rId25"/>
    <p:sldLayoutId id="2147484489" r:id="rId26"/>
    <p:sldLayoutId id="2147484490" r:id="rId27"/>
    <p:sldLayoutId id="2147484491" r:id="rId28"/>
    <p:sldLayoutId id="2147484492" r:id="rId29"/>
    <p:sldLayoutId id="2147484493" r:id="rId30"/>
    <p:sldLayoutId id="2147484494" r:id="rId31"/>
    <p:sldLayoutId id="2147484495" r:id="rId32"/>
    <p:sldLayoutId id="2147484594" r:id="rId33"/>
    <p:sldLayoutId id="2147484521" r:id="rId34"/>
    <p:sldLayoutId id="2147484597" r:id="rId35"/>
    <p:sldLayoutId id="2147484608" r:id="rId36"/>
    <p:sldLayoutId id="2147484609" r:id="rId37"/>
  </p:sldLayoutIdLst>
  <p:hf sldNum="0" hdr="0" ftr="0"/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FA7_219116EA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2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5.tiff"/><Relationship Id="rId4" Type="http://schemas.openxmlformats.org/officeDocument/2006/relationships/image" Target="../media/image24.tif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f"/><Relationship Id="rId7" Type="http://schemas.openxmlformats.org/officeDocument/2006/relationships/image" Target="../media/image31.tif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0.tiff"/><Relationship Id="rId5" Type="http://schemas.openxmlformats.org/officeDocument/2006/relationships/image" Target="../media/image29.tiff"/><Relationship Id="rId4" Type="http://schemas.openxmlformats.org/officeDocument/2006/relationships/image" Target="../media/image28.tif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tiff"/><Relationship Id="rId7" Type="http://schemas.openxmlformats.org/officeDocument/2006/relationships/hyperlink" Target="https://www.ifrc.org/document/staff-code-conduct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1.xml"/><Relationship Id="rId6" Type="http://schemas.openxmlformats.org/officeDocument/2006/relationships/hyperlink" Target="https://www.icrc.org/en/document/code-conduct-employees-icrc" TargetMode="External"/><Relationship Id="rId5" Type="http://schemas.openxmlformats.org/officeDocument/2006/relationships/image" Target="../media/image34.png"/><Relationship Id="rId4" Type="http://schemas.openxmlformats.org/officeDocument/2006/relationships/image" Target="../media/image33.tif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ifrc.integrityline.org/" TargetMode="External"/><Relationship Id="rId7" Type="http://schemas.openxmlformats.org/officeDocument/2006/relationships/image" Target="../media/image36.tif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5.tiff"/><Relationship Id="rId5" Type="http://schemas.openxmlformats.org/officeDocument/2006/relationships/hyperlink" Target="https://icrc.integrityplatform.org/" TargetMode="External"/><Relationship Id="rId4" Type="http://schemas.openxmlformats.org/officeDocument/2006/relationships/hyperlink" Target="mailto:speakup@ifrc.integrityline.org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tif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tiff"/><Relationship Id="rId4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7D760B3-357F-FE45-A450-9675F245DE6A}"/>
              </a:ext>
            </a:extLst>
          </p:cNvPr>
          <p:cNvSpPr txBox="1"/>
          <p:nvPr/>
        </p:nvSpPr>
        <p:spPr>
          <a:xfrm>
            <a:off x="588434" y="2188514"/>
            <a:ext cx="17186610" cy="717119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0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Bu </a:t>
            </a:r>
            <a:r>
              <a:rPr lang="en-US" sz="2000" b="1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aracın</a:t>
            </a:r>
            <a:r>
              <a:rPr lang="en-US" sz="20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000" b="1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amacı</a:t>
            </a:r>
            <a:r>
              <a:rPr lang="en-US" sz="20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:</a:t>
            </a:r>
            <a:endParaRPr lang="en-GB" sz="20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342900" indent="-342900">
              <a:spcAft>
                <a:spcPts val="12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Bu </a:t>
            </a:r>
            <a:r>
              <a:rPr lang="en-GB" sz="2000" dirty="0" err="1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araç</a:t>
            </a:r>
            <a:r>
              <a:rPr lang="en-GB" sz="2000" dirty="0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, Afet </a:t>
            </a:r>
            <a:r>
              <a:rPr lang="en-GB" sz="2000" dirty="0" err="1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Yardımında</a:t>
            </a:r>
            <a:r>
              <a:rPr lang="en-GB" sz="2000" dirty="0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Uluslararası</a:t>
            </a:r>
            <a:r>
              <a:rPr lang="en-GB" sz="2000" dirty="0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Kızılhaç</a:t>
            </a:r>
            <a:r>
              <a:rPr lang="en-GB" sz="2000" dirty="0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ve</a:t>
            </a:r>
            <a:r>
              <a:rPr lang="en-GB" sz="2000" dirty="0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Kızılay</a:t>
            </a:r>
            <a:r>
              <a:rPr lang="en-GB" sz="2000" dirty="0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Hareketi</a:t>
            </a:r>
            <a:r>
              <a:rPr lang="en-GB" sz="2000" dirty="0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için</a:t>
            </a:r>
            <a:r>
              <a:rPr lang="en-GB" sz="2000" dirty="0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Davranış</a:t>
            </a:r>
            <a:r>
              <a:rPr lang="en-GB" sz="2000" dirty="0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Kuralları</a:t>
            </a:r>
            <a:r>
              <a:rPr lang="en-GB" sz="2000" dirty="0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hakkında</a:t>
            </a:r>
            <a:r>
              <a:rPr lang="en-GB" sz="2000" dirty="0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personele</a:t>
            </a:r>
            <a:r>
              <a:rPr lang="en-GB" sz="2000" dirty="0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ve</a:t>
            </a:r>
            <a:r>
              <a:rPr lang="en-GB" sz="2000" dirty="0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gönüllülere</a:t>
            </a:r>
            <a:r>
              <a:rPr lang="en-GB" sz="2000" dirty="0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verilebilecek</a:t>
            </a:r>
            <a:r>
              <a:rPr lang="en-GB" sz="2000" dirty="0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ve</a:t>
            </a:r>
            <a:r>
              <a:rPr lang="en-GB" sz="2000" dirty="0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topluluklardaki</a:t>
            </a:r>
            <a:r>
              <a:rPr lang="en-GB" sz="2000" dirty="0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davranışları</a:t>
            </a:r>
            <a:r>
              <a:rPr lang="en-GB" sz="2000" dirty="0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için</a:t>
            </a:r>
            <a:r>
              <a:rPr lang="en-GB" sz="2000" dirty="0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 ne </a:t>
            </a:r>
            <a:r>
              <a:rPr lang="en-GB" sz="2000" dirty="0" err="1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anlama</a:t>
            </a:r>
            <a:r>
              <a:rPr lang="en-GB" sz="2000" dirty="0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geldiği</a:t>
            </a:r>
            <a:r>
              <a:rPr lang="en-GB" sz="2000" dirty="0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konusunda</a:t>
            </a:r>
            <a:r>
              <a:rPr lang="en-GB" sz="2000" dirty="0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tartışma</a:t>
            </a:r>
            <a:r>
              <a:rPr lang="en-GB" sz="2000" dirty="0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başlatacak</a:t>
            </a:r>
            <a:r>
              <a:rPr lang="en-GB" sz="2000" dirty="0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örnek</a:t>
            </a:r>
            <a:r>
              <a:rPr lang="en-GB" sz="2000" dirty="0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bir</a:t>
            </a:r>
            <a:r>
              <a:rPr lang="en-GB" sz="2000" dirty="0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bilgilendirme</a:t>
            </a:r>
            <a:r>
              <a:rPr lang="en-GB" sz="2000" dirty="0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sunmaktadır</a:t>
            </a:r>
            <a:endParaRPr lang="en-GB" sz="2000" dirty="0">
              <a:solidFill>
                <a:schemeClr val="bg1"/>
              </a:solidFill>
              <a:latin typeface="Roboto"/>
              <a:ea typeface="Roboto"/>
              <a:cs typeface="Open Sans"/>
            </a:endParaRPr>
          </a:p>
          <a:p>
            <a:pPr marL="342900" indent="-342900">
              <a:spcAft>
                <a:spcPts val="12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Bu,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dolandırıcılık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yolsuzluğun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önlenmesi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,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cinsel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sömürü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istismarın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önlenmesi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çocukların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korunması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gibi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temel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konulara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genel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bir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bakışı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içerir</a:t>
            </a:r>
            <a:endParaRPr lang="en-GB" sz="20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342900" indent="-342900">
              <a:spcAft>
                <a:spcPts val="12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000" dirty="0" err="1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Örneğin</a:t>
            </a:r>
            <a:r>
              <a:rPr lang="en-GB" sz="2000" dirty="0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 ICRC</a:t>
            </a:r>
            <a:r>
              <a:rPr lang="tr-TR" sz="2000" dirty="0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 (</a:t>
            </a:r>
            <a:r>
              <a:rPr lang="tr-TR" sz="2000" dirty="0">
                <a:latin typeface="Roboto"/>
                <a:ea typeface="Roboto"/>
                <a:cs typeface="Roboto"/>
              </a:rPr>
              <a:t>Uluslararası Kızılhaç Komitesi</a:t>
            </a:r>
            <a:r>
              <a:rPr lang="tr-TR" sz="2000" dirty="0">
                <a:latin typeface="Calibri"/>
                <a:ea typeface="Calibri"/>
                <a:cs typeface="Calibri"/>
              </a:rPr>
              <a:t>)</a:t>
            </a:r>
            <a:r>
              <a:rPr lang="en-GB" sz="2000" dirty="0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, IFRC </a:t>
            </a:r>
            <a:r>
              <a:rPr lang="en-GB" sz="2000" dirty="0" err="1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veya</a:t>
            </a:r>
            <a:r>
              <a:rPr lang="en-GB" sz="2000" dirty="0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Ulusal</a:t>
            </a:r>
            <a:r>
              <a:rPr lang="en-GB" sz="2000" dirty="0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Derneklere</a:t>
            </a:r>
            <a:r>
              <a:rPr lang="en-GB" sz="2000" dirty="0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özgü</a:t>
            </a:r>
            <a:r>
              <a:rPr lang="en-GB" sz="2000" dirty="0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bireysel</a:t>
            </a:r>
            <a:r>
              <a:rPr lang="en-GB" sz="2000" dirty="0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kuruluşların</a:t>
            </a:r>
            <a:r>
              <a:rPr lang="en-GB" sz="2000" dirty="0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personel</a:t>
            </a:r>
            <a:r>
              <a:rPr lang="en-GB" sz="2000" dirty="0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ve</a:t>
            </a:r>
            <a:r>
              <a:rPr lang="en-GB" sz="2000" dirty="0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gönüllü</a:t>
            </a:r>
            <a:r>
              <a:rPr lang="en-GB" sz="2000" dirty="0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davranış</a:t>
            </a:r>
            <a:r>
              <a:rPr lang="en-GB" sz="2000" dirty="0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kurallarını</a:t>
            </a:r>
            <a:r>
              <a:rPr lang="en-GB" sz="2000" dirty="0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kapsamamaktadır</a:t>
            </a:r>
            <a:r>
              <a:rPr lang="tr-TR" sz="2000" dirty="0">
                <a:solidFill>
                  <a:schemeClr val="bg1"/>
                </a:solidFill>
                <a:latin typeface="Roboto"/>
                <a:ea typeface="Roboto"/>
                <a:cs typeface="Open Sans"/>
              </a:rPr>
              <a:t>.</a:t>
            </a:r>
            <a:endParaRPr lang="en-GB" sz="2000" dirty="0">
              <a:solidFill>
                <a:schemeClr val="bg1"/>
              </a:solidFill>
              <a:latin typeface="Roboto"/>
              <a:ea typeface="Roboto"/>
              <a:cs typeface="Open Sans"/>
            </a:endParaRPr>
          </a:p>
          <a:p>
            <a:pPr marL="342900" indent="-342900">
              <a:spcAft>
                <a:spcPts val="12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Bununla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birlikte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,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ilgili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kuruluş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politikalarına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eğitimlerine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bağlantılar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sağlar</a:t>
            </a:r>
            <a:endParaRPr lang="tr-TR" sz="20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342900" indent="-342900">
              <a:spcAft>
                <a:spcPts val="12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>
              <a:spcAft>
                <a:spcPts val="1200"/>
              </a:spcAft>
              <a:buClr>
                <a:srgbClr val="FF0000"/>
              </a:buClr>
            </a:pPr>
            <a:r>
              <a:rPr lang="en-US" sz="20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Bu </a:t>
            </a:r>
            <a:r>
              <a:rPr lang="en-US" sz="2000" b="1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araç</a:t>
            </a:r>
            <a:r>
              <a:rPr lang="en-US" sz="20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000" b="1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nasıl</a:t>
            </a:r>
            <a:r>
              <a:rPr lang="en-US" sz="20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000" b="1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kullanılır</a:t>
            </a:r>
            <a:r>
              <a:rPr lang="en-US" sz="20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:</a:t>
            </a:r>
          </a:p>
          <a:p>
            <a:pPr marL="342900" indent="-342900">
              <a:spcAft>
                <a:spcPts val="12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Bu PowerPoint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sunumu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yaklaşık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45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dakika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ila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1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saat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sürer</a:t>
            </a:r>
            <a:endParaRPr lang="en-GB" sz="20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342900" indent="-342900">
              <a:spcAft>
                <a:spcPts val="12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Bir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grup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personel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gönüllüye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sunum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olarak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verilebilir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veya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bireysel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bir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personel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veya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gönüllü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ile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tartışmaya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rehberlik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etmek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için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kullanılabilir</a:t>
            </a:r>
            <a:endParaRPr lang="en-GB" sz="20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342900" indent="-342900">
              <a:spcAft>
                <a:spcPts val="12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Uluslararası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Kızılhaç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Kızılay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Hareketi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için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ortak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Davranış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Kurallarını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kapsamaktadır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,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bu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nedenle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bu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bilgilendirme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,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kuruluşa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özgü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davranış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kurallarına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ilişkin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bilgilendirmelerle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birlikte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kullanılabilir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</a:p>
          <a:p>
            <a:pPr marL="342900" indent="-342900">
              <a:spcAft>
                <a:spcPts val="12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Yeni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personel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için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işe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alıştırmanın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bir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parçası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olarak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,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personel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gönüllü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eğitimlerinde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veya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tazeleme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eğitimi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olarak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kullanılabilir</a:t>
            </a:r>
            <a:endParaRPr lang="en-GB" sz="20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342900" indent="-342900">
              <a:spcAft>
                <a:spcPts val="12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Her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slaytta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daha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fazla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bilgi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içeren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yönlendirici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notları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vardır</a:t>
            </a:r>
            <a:endParaRPr lang="en-GB" sz="20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342900" indent="-342900">
              <a:spcAft>
                <a:spcPts val="12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Slaytlar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kuruma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özgü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bilgileri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içerecek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şekilde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düzenlenebilir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GB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düzenlenmelidir</a:t>
            </a:r>
            <a:endParaRPr lang="en-GB" sz="20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42ABE1A-9361-344E-BF11-4AE08F83BBB4}"/>
              </a:ext>
            </a:extLst>
          </p:cNvPr>
          <p:cNvSpPr txBox="1"/>
          <p:nvPr/>
        </p:nvSpPr>
        <p:spPr>
          <a:xfrm>
            <a:off x="588434" y="477097"/>
            <a:ext cx="15842191" cy="13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spcAft>
                <a:spcPts val="1800"/>
              </a:spcAft>
            </a:pPr>
            <a:r>
              <a:rPr lang="en-US" sz="40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Topluluk</a:t>
            </a:r>
            <a:r>
              <a:rPr lang="en-US" sz="40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katılımı</a:t>
            </a:r>
            <a:r>
              <a:rPr lang="en-US" sz="40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ve</a:t>
            </a:r>
            <a:r>
              <a:rPr lang="en-US" sz="40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hesap</a:t>
            </a:r>
            <a:r>
              <a:rPr lang="en-US" sz="40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verebilirlik</a:t>
            </a:r>
            <a:r>
              <a:rPr lang="en-US" sz="40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araç</a:t>
            </a:r>
            <a:r>
              <a:rPr lang="en-US" sz="40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kiti</a:t>
            </a:r>
            <a:endParaRPr lang="en-US" sz="4000" b="1" dirty="0">
              <a:solidFill>
                <a:schemeClr val="bg1"/>
              </a:solidFill>
              <a:latin typeface="Montserrat" pitchFamily="2" charset="77"/>
              <a:ea typeface="Roboto Black" panose="02000000000000000000" pitchFamily="2" charset="0"/>
              <a:cs typeface="Open Sans Light" panose="020B0306030504020204" pitchFamily="34" charset="0"/>
            </a:endParaRPr>
          </a:p>
          <a:p>
            <a:pPr>
              <a:lnSpc>
                <a:spcPct val="80000"/>
              </a:lnSpc>
              <a:spcAft>
                <a:spcPts val="1800"/>
              </a:spcAft>
            </a:pPr>
            <a:r>
              <a:rPr lang="en-US" sz="4000" b="1" dirty="0" err="1">
                <a:solidFill>
                  <a:srgbClr val="FF0000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Araç</a:t>
            </a:r>
            <a:r>
              <a:rPr lang="en-US" sz="4000" b="1" dirty="0">
                <a:solidFill>
                  <a:srgbClr val="FF0000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 10:</a:t>
            </a:r>
            <a:r>
              <a:rPr lang="en-US" sz="40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Davranış</a:t>
            </a:r>
            <a:r>
              <a:rPr lang="en-US" sz="40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Kuralları</a:t>
            </a:r>
            <a:r>
              <a:rPr lang="en-US" sz="40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Bilgilendirmesi</a:t>
            </a:r>
            <a:endParaRPr lang="en-US" sz="3200" b="1" dirty="0">
              <a:solidFill>
                <a:schemeClr val="bg1"/>
              </a:solidFill>
              <a:latin typeface="Montserrat" pitchFamily="2" charset="77"/>
              <a:ea typeface="Roboto Black" panose="02000000000000000000" pitchFamily="2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3156714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00BE83F-8CEF-A845-BB3C-62779F4A4359}"/>
              </a:ext>
            </a:extLst>
          </p:cNvPr>
          <p:cNvSpPr txBox="1"/>
          <p:nvPr/>
        </p:nvSpPr>
        <p:spPr>
          <a:xfrm>
            <a:off x="9655052" y="2756692"/>
            <a:ext cx="8079699" cy="664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Tarafsızlığın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temel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ilkesi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Yardımlar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,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kişinin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milliyeti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,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ırkı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,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dini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inançları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,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sınıfı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veya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siyasi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görüşlerine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göre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değil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,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ihtiyaca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göre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verilir</a:t>
            </a:r>
            <a:endParaRPr lang="en-GB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Öncelik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acil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durumdaki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vakalara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verilir</a:t>
            </a:r>
            <a:endParaRPr lang="en-GB" sz="24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>
              <a:spcAft>
                <a:spcPts val="1800"/>
              </a:spcAft>
              <a:buClr>
                <a:srgbClr val="FF0000"/>
              </a:buClr>
            </a:pPr>
            <a:r>
              <a:rPr lang="en-GB" sz="24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Bu, </a:t>
            </a:r>
            <a:r>
              <a:rPr lang="en-GB" sz="2400" b="1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topluluklardaki</a:t>
            </a:r>
            <a:r>
              <a:rPr lang="en-GB" sz="24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b="1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davranışlarımız</a:t>
            </a:r>
            <a:r>
              <a:rPr lang="en-GB" sz="24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b="1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için</a:t>
            </a:r>
            <a:r>
              <a:rPr lang="en-GB" sz="24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ne </a:t>
            </a:r>
            <a:r>
              <a:rPr lang="en-GB" sz="2400" b="1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anlama</a:t>
            </a:r>
            <a:r>
              <a:rPr lang="en-GB" sz="24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b="1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geliyor</a:t>
            </a:r>
            <a:r>
              <a:rPr lang="en-GB" sz="24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?</a:t>
            </a: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Yardım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malzemelerini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dağıtırken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sadece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bir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etnik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gruba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veya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dine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yardım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etmiyoruz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Zor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olsa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veya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ulaşabileceğimiz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daha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kolay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,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daha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az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savunmasız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topluluklar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olsa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bile, her zaman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çok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ihtiyacı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olanlara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ulaşmaya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çalışıyoruz</a:t>
            </a:r>
            <a:endParaRPr lang="en-GB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Ailemize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,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arkadaşlarımıza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da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bizim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gibi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insanlara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-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yardım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dağıtarak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da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iş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sağlayarak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-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ayrıcalıklı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muamele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yapmayız</a:t>
            </a:r>
            <a:endParaRPr lang="en-GB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991C20F-A4CE-CC42-BA17-E46A0F4A99B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8632950" cy="10288588"/>
          </a:xfrm>
        </p:spPr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49AAA8-D6C2-D24B-9CDF-2BD26FC6A3F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8632950" cy="1028858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AAD9C65-C217-4440-9CA3-DF55F1459E04}"/>
              </a:ext>
            </a:extLst>
          </p:cNvPr>
          <p:cNvSpPr txBox="1"/>
          <p:nvPr/>
        </p:nvSpPr>
        <p:spPr>
          <a:xfrm>
            <a:off x="8890882" y="740535"/>
            <a:ext cx="9202246" cy="1869486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914400" indent="-914400">
              <a:lnSpc>
                <a:spcPct val="80000"/>
              </a:lnSpc>
              <a:spcBef>
                <a:spcPts val="1800"/>
              </a:spcBef>
              <a:buClr>
                <a:schemeClr val="accent3"/>
              </a:buClr>
              <a:buFont typeface="+mj-lt"/>
              <a:buAutoNum type="arabicPeriod" startAt="2"/>
            </a:pPr>
            <a:r>
              <a:rPr lang="en-GB" sz="48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Yardımlar</a:t>
            </a:r>
            <a:r>
              <a:rPr lang="en-GB" sz="48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8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ırk</a:t>
            </a:r>
            <a:r>
              <a:rPr lang="en-GB" sz="48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, </a:t>
            </a:r>
            <a:r>
              <a:rPr lang="en-GB" sz="48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inanç</a:t>
            </a:r>
            <a:r>
              <a:rPr lang="en-GB" sz="48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8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veya</a:t>
            </a:r>
            <a:r>
              <a:rPr lang="en-GB" sz="48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8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milliyet</a:t>
            </a:r>
            <a:r>
              <a:rPr lang="en-GB" sz="48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8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gözetmeksizin</a:t>
            </a:r>
            <a:r>
              <a:rPr lang="en-GB" sz="48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8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verilir</a:t>
            </a:r>
            <a:endParaRPr lang="en-GB" sz="4800" b="1" dirty="0">
              <a:solidFill>
                <a:schemeClr val="bg1"/>
              </a:solidFill>
              <a:latin typeface="Montserrat" pitchFamily="2" charset="77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14356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07FE9933-30A6-3841-BA4D-F88CD50A87F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3279983" cy="1028858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3A251D0-DE99-E84C-92E2-77FA82230904}"/>
              </a:ext>
            </a:extLst>
          </p:cNvPr>
          <p:cNvSpPr txBox="1"/>
          <p:nvPr/>
        </p:nvSpPr>
        <p:spPr>
          <a:xfrm>
            <a:off x="5008017" y="511616"/>
            <a:ext cx="13279983" cy="127855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914400" indent="-914400">
              <a:lnSpc>
                <a:spcPct val="80000"/>
              </a:lnSpc>
              <a:spcBef>
                <a:spcPts val="1800"/>
              </a:spcBef>
              <a:buClr>
                <a:schemeClr val="accent3"/>
              </a:buClr>
              <a:buFont typeface="+mj-lt"/>
              <a:buAutoNum type="arabicPeriod" startAt="3"/>
            </a:pPr>
            <a:r>
              <a:rPr lang="en-GB" sz="48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Yardımlar</a:t>
            </a:r>
            <a:r>
              <a:rPr lang="en-GB" sz="48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8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siyasi</a:t>
            </a:r>
            <a:r>
              <a:rPr lang="en-GB" sz="48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8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veya</a:t>
            </a:r>
            <a:r>
              <a:rPr lang="en-GB" sz="48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8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dini</a:t>
            </a:r>
            <a:r>
              <a:rPr lang="en-GB" sz="48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8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bir</a:t>
            </a:r>
            <a:r>
              <a:rPr lang="en-GB" sz="48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8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görüşü</a:t>
            </a:r>
            <a:r>
              <a:rPr lang="en-GB" sz="48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8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desteklemek</a:t>
            </a:r>
            <a:r>
              <a:rPr lang="en-GB" sz="48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8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için</a:t>
            </a:r>
            <a:r>
              <a:rPr lang="en-GB" sz="48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8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kullanılmayacaktır</a:t>
            </a:r>
            <a:endParaRPr lang="en-GB" sz="4800" b="1" dirty="0">
              <a:solidFill>
                <a:schemeClr val="bg1"/>
              </a:solidFill>
              <a:latin typeface="Montserrat" pitchFamily="2" charset="77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B55853-E205-9344-A040-5D0870789EB9}"/>
              </a:ext>
            </a:extLst>
          </p:cNvPr>
          <p:cNvSpPr txBox="1"/>
          <p:nvPr/>
        </p:nvSpPr>
        <p:spPr>
          <a:xfrm>
            <a:off x="7727577" y="2147348"/>
            <a:ext cx="8232162" cy="143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Tarafsızlık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yansızlık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ile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bağlantılıdır</a:t>
            </a:r>
            <a:endParaRPr lang="en-GB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Belirli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bir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dini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veya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siyasi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görüşü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teşvik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etmek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için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yardım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sağlamıyoruz</a:t>
            </a:r>
            <a:endParaRPr lang="en-GB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BD0A7E5-2C55-2D41-8091-3D19B0949DC3}"/>
              </a:ext>
            </a:extLst>
          </p:cNvPr>
          <p:cNvSpPr txBox="1"/>
          <p:nvPr/>
        </p:nvSpPr>
        <p:spPr>
          <a:xfrm>
            <a:off x="11406015" y="3935686"/>
            <a:ext cx="6427692" cy="410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  <a:buClr>
                <a:srgbClr val="FF0000"/>
              </a:buClr>
            </a:pPr>
            <a:r>
              <a:rPr lang="en-GB" sz="24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Bu, </a:t>
            </a:r>
            <a:r>
              <a:rPr lang="en-GB" sz="2400" b="1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topluluklardaki</a:t>
            </a:r>
            <a:r>
              <a:rPr lang="en-GB" sz="24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b="1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davranışlarımız</a:t>
            </a:r>
            <a:r>
              <a:rPr lang="en-GB" sz="24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b="1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için</a:t>
            </a:r>
            <a:r>
              <a:rPr lang="en-GB" sz="24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ne </a:t>
            </a:r>
            <a:r>
              <a:rPr lang="en-GB" sz="2400" b="1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anlama</a:t>
            </a:r>
            <a:r>
              <a:rPr lang="en-GB" sz="24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b="1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geliyor</a:t>
            </a:r>
            <a:r>
              <a:rPr lang="en-GB" sz="24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?</a:t>
            </a: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İnsanlar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yardım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almak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için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belirli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bir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dini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benimsemek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veya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kabul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etmek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zorunda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değildir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Yardım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almaya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hak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kazanmak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için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belirli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bir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siyasi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partiyi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veya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hükümeti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desteklemeleri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gerekmez</a:t>
            </a:r>
            <a:endParaRPr lang="en-GB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>
              <a:spcAft>
                <a:spcPts val="1800"/>
              </a:spcAft>
              <a:buClr>
                <a:srgbClr val="FF0000"/>
              </a:buClr>
            </a:pPr>
            <a:endParaRPr lang="en-GB" sz="2400" b="1" dirty="0">
              <a:solidFill>
                <a:schemeClr val="accent3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66114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A group of people sitting on a bench&#10;&#10;Description automatically generated with medium confidence">
            <a:extLst>
              <a:ext uri="{FF2B5EF4-FFF2-40B4-BE49-F238E27FC236}">
                <a16:creationId xmlns:a16="http://schemas.microsoft.com/office/drawing/2014/main" id="{82989DE3-EF65-5442-A5BB-22820A7E3B8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2C4367A-0963-4B43-AA11-66E573E4AF34}"/>
              </a:ext>
            </a:extLst>
          </p:cNvPr>
          <p:cNvSpPr txBox="1"/>
          <p:nvPr/>
        </p:nvSpPr>
        <p:spPr>
          <a:xfrm>
            <a:off x="11117093" y="1172146"/>
            <a:ext cx="6433231" cy="1869486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914400" indent="-914400">
              <a:lnSpc>
                <a:spcPct val="80000"/>
              </a:lnSpc>
              <a:spcBef>
                <a:spcPts val="1800"/>
              </a:spcBef>
              <a:buClr>
                <a:schemeClr val="accent3"/>
              </a:buClr>
              <a:buFont typeface="+mj-lt"/>
              <a:buAutoNum type="arabicPeriod" startAt="4"/>
            </a:pPr>
            <a:r>
              <a:rPr lang="en-GB" sz="48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Hükümetin</a:t>
            </a:r>
            <a:r>
              <a:rPr lang="en-GB" sz="48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8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dış</a:t>
            </a:r>
            <a:r>
              <a:rPr lang="en-GB" sz="48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8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politika</a:t>
            </a:r>
            <a:r>
              <a:rPr lang="en-GB" sz="48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8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araçları</a:t>
            </a:r>
            <a:r>
              <a:rPr lang="en-GB" sz="48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8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değiliz</a:t>
            </a:r>
            <a:endParaRPr lang="en-GB" sz="4800" b="1" dirty="0">
              <a:solidFill>
                <a:schemeClr val="bg1"/>
              </a:solidFill>
              <a:latin typeface="Montserrat" pitchFamily="2" charset="77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2E1FE05-0935-6A4D-B03F-C0E290E8C7AD}"/>
              </a:ext>
            </a:extLst>
          </p:cNvPr>
          <p:cNvSpPr txBox="1"/>
          <p:nvPr/>
        </p:nvSpPr>
        <p:spPr>
          <a:xfrm>
            <a:off x="11117093" y="3410727"/>
            <a:ext cx="6901966" cy="3739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Bağımsızlığın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temel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ilkesi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Ev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sahibi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yabancı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hükümetlerden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bağımsız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hareket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etmek</a:t>
            </a:r>
            <a:endParaRPr lang="en-GB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Hükümet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politikalarının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uygulanmasına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yalnızca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bağımsız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politikalarımızla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uyumluysa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yardımcı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olun</a:t>
            </a:r>
            <a:endParaRPr lang="en-GB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Bağışçıların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siyasi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çıkarları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tarafından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yönlendirilmez</a:t>
            </a:r>
            <a:endParaRPr lang="en-GB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9601880-7740-D643-950E-521D052B3F6F}"/>
              </a:ext>
            </a:extLst>
          </p:cNvPr>
          <p:cNvSpPr txBox="1"/>
          <p:nvPr/>
        </p:nvSpPr>
        <p:spPr>
          <a:xfrm>
            <a:off x="8206742" y="7149739"/>
            <a:ext cx="960034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  <a:buClr>
                <a:srgbClr val="FF0000"/>
              </a:buClr>
            </a:pPr>
            <a:r>
              <a:rPr lang="en-GB" sz="24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Bu, </a:t>
            </a:r>
            <a:r>
              <a:rPr lang="en-GB" sz="2400" b="1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topluluklardaki</a:t>
            </a:r>
            <a:r>
              <a:rPr lang="en-GB" sz="24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b="1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davranışlarımız</a:t>
            </a:r>
            <a:r>
              <a:rPr lang="en-GB" sz="24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b="1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için</a:t>
            </a:r>
            <a:r>
              <a:rPr lang="en-GB" sz="24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ne </a:t>
            </a:r>
            <a:r>
              <a:rPr lang="en-GB" sz="2400" b="1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anlama</a:t>
            </a:r>
            <a:r>
              <a:rPr lang="en-GB" sz="24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b="1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geliyor</a:t>
            </a:r>
            <a:r>
              <a:rPr lang="en-GB" sz="24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?</a:t>
            </a: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Bir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afetten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sonra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insanlar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taşınmak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istemezlerse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,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hükümetin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istediği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bu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olsa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bile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onları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zorla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yeni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yerlere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taşımayız</a:t>
            </a:r>
            <a:endParaRPr lang="en-GB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Sadece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bir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etnik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gruba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veya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dine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yardım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eden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programlar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için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fon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kabul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etmiyoruz</a:t>
            </a:r>
            <a:endParaRPr lang="en-GB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34094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8FF3273C-4A68-3948-BC17-291BE081B81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11054" y="1311513"/>
            <a:ext cx="7687902" cy="7699484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EF442A9-B542-C34F-8C68-226B37A6FA08}"/>
              </a:ext>
            </a:extLst>
          </p:cNvPr>
          <p:cNvSpPr txBox="1"/>
          <p:nvPr/>
        </p:nvSpPr>
        <p:spPr>
          <a:xfrm>
            <a:off x="518160" y="975360"/>
            <a:ext cx="8458787" cy="1278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lnSpc>
                <a:spcPct val="80000"/>
              </a:lnSpc>
              <a:spcBef>
                <a:spcPts val="1800"/>
              </a:spcBef>
              <a:buClr>
                <a:schemeClr val="accent3"/>
              </a:buClr>
              <a:buFont typeface="+mj-lt"/>
              <a:buAutoNum type="arabicPeriod" startAt="5"/>
            </a:pPr>
            <a:r>
              <a:rPr lang="en-GB" sz="48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Geleneklere</a:t>
            </a:r>
            <a:r>
              <a:rPr lang="en-GB" sz="48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8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GB" sz="48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8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kültüre</a:t>
            </a:r>
            <a:r>
              <a:rPr lang="en-GB" sz="48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8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saygı</a:t>
            </a:r>
            <a:r>
              <a:rPr lang="en-GB" sz="48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8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gösteriyoruz</a:t>
            </a:r>
            <a:endParaRPr lang="en-GB" sz="4800" b="1" dirty="0">
              <a:solidFill>
                <a:schemeClr val="bg1"/>
              </a:solidFill>
              <a:latin typeface="Montserrat" pitchFamily="2" charset="77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776A7F1-8B30-C84F-AFA9-208250A38362}"/>
              </a:ext>
            </a:extLst>
          </p:cNvPr>
          <p:cNvSpPr txBox="1"/>
          <p:nvPr/>
        </p:nvSpPr>
        <p:spPr>
          <a:xfrm>
            <a:off x="1586816" y="2836985"/>
            <a:ext cx="7390131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İnsanların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geleneklerine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,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alışkanlıklarına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dini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inançlarına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saygı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gösterin</a:t>
            </a:r>
            <a:endParaRPr lang="en-GB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Belirli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bir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kültürde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uygun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olmayan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davranışlardan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kaçının</a:t>
            </a:r>
            <a:endParaRPr lang="en-GB" sz="2400" b="1" dirty="0">
              <a:solidFill>
                <a:schemeClr val="accent3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>
              <a:spcAft>
                <a:spcPts val="1800"/>
              </a:spcAft>
              <a:buClr>
                <a:srgbClr val="FF0000"/>
              </a:buClr>
            </a:pPr>
            <a:r>
              <a:rPr lang="en-GB" sz="24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Bu, </a:t>
            </a:r>
            <a:r>
              <a:rPr lang="en-GB" sz="2400" b="1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topluluklardaki</a:t>
            </a:r>
            <a:r>
              <a:rPr lang="en-GB" sz="24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b="1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davranışlarımız</a:t>
            </a:r>
            <a:r>
              <a:rPr lang="en-GB" sz="24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b="1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için</a:t>
            </a:r>
            <a:r>
              <a:rPr lang="en-GB" sz="24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ne </a:t>
            </a:r>
            <a:r>
              <a:rPr lang="en-GB" sz="2400" b="1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anlama</a:t>
            </a:r>
            <a:r>
              <a:rPr lang="en-GB" sz="24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b="1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geliyor</a:t>
            </a:r>
            <a:r>
              <a:rPr lang="en-GB" sz="24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? </a:t>
            </a: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Salgın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hastalıklar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sırasında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yerel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geleneklere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inançlara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saygılı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,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güvenli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onurlu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defin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işlemlerini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sağlamak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için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topluluklarla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birlikte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çalışmak</a:t>
            </a:r>
            <a:r>
              <a:rPr lang="tr-TR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Bu ne </a:t>
            </a:r>
            <a:r>
              <a:rPr lang="en-GB" sz="2400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anlama</a:t>
            </a:r>
            <a:r>
              <a:rPr lang="en-GB" sz="2400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gelmez</a:t>
            </a:r>
            <a:r>
              <a:rPr lang="en-GB" sz="2400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?</a:t>
            </a:r>
            <a:endParaRPr lang="en-GB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Kültürün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bir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parçası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olduğu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için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kadınlara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veya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marjinal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gruplara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karşı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ayrımcılık</a:t>
            </a:r>
            <a:endParaRPr lang="en-GB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Temel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İlkelerden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herhangi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birinin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ihlali</a:t>
            </a:r>
            <a:endParaRPr lang="en-GB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89517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group of people sitting on a blanket&#10;&#10;Description automatically generated with low confidence">
            <a:extLst>
              <a:ext uri="{FF2B5EF4-FFF2-40B4-BE49-F238E27FC236}">
                <a16:creationId xmlns:a16="http://schemas.microsoft.com/office/drawing/2014/main" id="{8C254282-4599-3644-B739-0B1D906F66E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88839C6-C3C0-2444-BABA-B0405768EC63}"/>
              </a:ext>
            </a:extLst>
          </p:cNvPr>
          <p:cNvSpPr txBox="1"/>
          <p:nvPr/>
        </p:nvSpPr>
        <p:spPr>
          <a:xfrm>
            <a:off x="10027404" y="378178"/>
            <a:ext cx="7454684" cy="1869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lnSpc>
                <a:spcPct val="80000"/>
              </a:lnSpc>
              <a:spcBef>
                <a:spcPts val="1800"/>
              </a:spcBef>
              <a:buClr>
                <a:schemeClr val="accent3"/>
              </a:buClr>
              <a:buFont typeface="+mj-lt"/>
              <a:buAutoNum type="arabicPeriod" startAt="6"/>
            </a:pPr>
            <a:r>
              <a:rPr lang="en-GB" sz="48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Afet</a:t>
            </a:r>
            <a:r>
              <a:rPr lang="en-GB" sz="48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8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yardımını</a:t>
            </a:r>
            <a:r>
              <a:rPr lang="en-GB" sz="48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8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yerel</a:t>
            </a:r>
            <a:r>
              <a:rPr lang="en-GB" sz="48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8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kapasiteler</a:t>
            </a:r>
            <a:r>
              <a:rPr lang="en-GB" sz="48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8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üzerine</a:t>
            </a:r>
            <a:r>
              <a:rPr lang="en-GB" sz="48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8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inşa</a:t>
            </a:r>
            <a:r>
              <a:rPr lang="en-GB" sz="48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8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edin</a:t>
            </a:r>
            <a:endParaRPr lang="en-GB" sz="4800" b="1" dirty="0">
              <a:solidFill>
                <a:schemeClr val="bg1"/>
              </a:solidFill>
              <a:latin typeface="Montserrat" pitchFamily="2" charset="77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CE58CB7-2D4B-B04C-B329-157DC5241F0C}"/>
              </a:ext>
            </a:extLst>
          </p:cNvPr>
          <p:cNvSpPr txBox="1"/>
          <p:nvPr/>
        </p:nvSpPr>
        <p:spPr>
          <a:xfrm>
            <a:off x="10897869" y="2155667"/>
            <a:ext cx="6584219" cy="8125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İnsanlar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çaresiz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değildir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-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kapasiteleri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,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becerileri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kaynakları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vardır</a:t>
            </a:r>
            <a:endParaRPr lang="en-GB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Yanıtlar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yerel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kapasiteyi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güçlendirmelidir</a:t>
            </a:r>
            <a:endParaRPr lang="en-GB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Yerel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halkı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istihdam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etmek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,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yerel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malzeme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satın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almak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,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yerel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şirketlerle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ticaret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yapmak</a:t>
            </a:r>
            <a:endParaRPr lang="en-GB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Yerel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kurum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kuruluşlar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koordinasyona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müdahaleye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öncülük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etmelidir</a:t>
            </a:r>
            <a:endParaRPr lang="en-GB" sz="2400" b="1" dirty="0">
              <a:solidFill>
                <a:schemeClr val="accent3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>
              <a:spcAft>
                <a:spcPts val="1800"/>
              </a:spcAft>
              <a:buClr>
                <a:srgbClr val="FF0000"/>
              </a:buClr>
            </a:pPr>
            <a:r>
              <a:rPr lang="en-GB" sz="24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Bu, </a:t>
            </a:r>
            <a:r>
              <a:rPr lang="en-GB" sz="2400" b="1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topluluklardaki</a:t>
            </a:r>
            <a:r>
              <a:rPr lang="en-GB" sz="24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b="1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davranışlarımız</a:t>
            </a:r>
            <a:r>
              <a:rPr lang="en-GB" sz="24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b="1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için</a:t>
            </a:r>
            <a:r>
              <a:rPr lang="en-GB" sz="24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ne </a:t>
            </a:r>
            <a:r>
              <a:rPr lang="en-GB" sz="2400" b="1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anlama</a:t>
            </a:r>
            <a:r>
              <a:rPr lang="en-GB" sz="24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b="1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geliyor</a:t>
            </a:r>
            <a:r>
              <a:rPr lang="en-GB" sz="24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? </a:t>
            </a: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Programların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müdahalelerin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başlangıcında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,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insanların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kapasiteleri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de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dahil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olmak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üzere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bağlamı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anlamak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için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zaman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ayırın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İnsanların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neye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ihtiyacı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olduğuna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karar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verip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bunu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kendi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başımıza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sağlamıyoruz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-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yanıtları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planlamak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için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onlarla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birlikte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çalışıyoruz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onlar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da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bu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yanıtların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yönetilmesine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yardımcı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oluyor</a:t>
            </a:r>
            <a:endParaRPr lang="en-GB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82643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3BF44D2D-456C-A940-9046-CBD23E692D7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70720" y="1700378"/>
            <a:ext cx="8717279" cy="8588210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88F6D23-7CBB-1545-B19E-4EA3D34CB7CE}"/>
              </a:ext>
            </a:extLst>
          </p:cNvPr>
          <p:cNvSpPr txBox="1"/>
          <p:nvPr/>
        </p:nvSpPr>
        <p:spPr>
          <a:xfrm>
            <a:off x="542441" y="827628"/>
            <a:ext cx="9872420" cy="1278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lnSpc>
                <a:spcPct val="80000"/>
              </a:lnSpc>
              <a:spcBef>
                <a:spcPts val="1800"/>
              </a:spcBef>
              <a:buClr>
                <a:schemeClr val="accent3"/>
              </a:buClr>
              <a:buFont typeface="+mj-lt"/>
              <a:buAutoNum type="arabicPeriod" startAt="7"/>
            </a:pPr>
            <a:r>
              <a:rPr lang="en-GB" sz="48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Yardımların</a:t>
            </a:r>
            <a:r>
              <a:rPr lang="en-GB" sz="48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8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yönetimine</a:t>
            </a:r>
            <a:r>
              <a:rPr lang="en-GB" sz="48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8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toplulukları</a:t>
            </a:r>
            <a:r>
              <a:rPr lang="en-GB" sz="48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8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dahil</a:t>
            </a:r>
            <a:r>
              <a:rPr lang="en-GB" sz="48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8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etmek</a:t>
            </a:r>
            <a:endParaRPr lang="en-GB" sz="4800" b="1" dirty="0">
              <a:solidFill>
                <a:schemeClr val="bg1"/>
              </a:solidFill>
              <a:latin typeface="Montserrat" pitchFamily="2" charset="77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CA14A47-D145-7742-BFDD-49071A812CF3}"/>
              </a:ext>
            </a:extLst>
          </p:cNvPr>
          <p:cNvSpPr txBox="1"/>
          <p:nvPr/>
        </p:nvSpPr>
        <p:spPr>
          <a:xfrm>
            <a:off x="1541538" y="2729409"/>
            <a:ext cx="7874225" cy="6786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Topluluklar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yardım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programlarının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müdahalelerinin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tasarımına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,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yönetimine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uygulanmasına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katılmalıdır</a:t>
            </a:r>
            <a:endParaRPr lang="en-GB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Topluluk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üyeleri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eşit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ortaklar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olarak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görülür</a:t>
            </a:r>
            <a:endParaRPr lang="en-GB" sz="2400" b="1" dirty="0">
              <a:solidFill>
                <a:schemeClr val="accent3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>
              <a:spcAft>
                <a:spcPts val="1800"/>
              </a:spcAft>
              <a:buClr>
                <a:srgbClr val="FF0000"/>
              </a:buClr>
            </a:pPr>
            <a:r>
              <a:rPr lang="en-GB" sz="24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Bu, </a:t>
            </a:r>
            <a:r>
              <a:rPr lang="en-GB" sz="2400" b="1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topluluklardaki</a:t>
            </a:r>
            <a:r>
              <a:rPr lang="en-GB" sz="24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b="1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davranışlarımız</a:t>
            </a:r>
            <a:r>
              <a:rPr lang="en-GB" sz="24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b="1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için</a:t>
            </a:r>
            <a:r>
              <a:rPr lang="en-GB" sz="24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ne </a:t>
            </a:r>
            <a:r>
              <a:rPr lang="en-GB" sz="2400" b="1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anlama</a:t>
            </a:r>
            <a:r>
              <a:rPr lang="en-GB" sz="24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b="1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geliyor</a:t>
            </a:r>
            <a:r>
              <a:rPr lang="en-GB" sz="24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? </a:t>
            </a: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Topluluk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katılımı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,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örneğin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topluluk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komiteleri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aracılığıyla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çalışma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veya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insanların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önerilerini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dinlemek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için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düzenli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odak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grup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tr-TR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görüşmeleri</a:t>
            </a:r>
            <a:endParaRPr lang="en-GB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İnsanların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önerilerini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,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sorularını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endişelerini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dinlememizi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,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analiz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etmemizi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,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yanıtlamamızı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bunlara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göre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hareket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etmemizi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sağlayacak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geri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bildirim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mekanizmaları</a:t>
            </a:r>
            <a:endParaRPr lang="en-GB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Kim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olduğumuz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,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toplumda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neler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yaptığımız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insanların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bizden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neler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bekleyebileceği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hakkında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açık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,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dürüst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,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iki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yönlü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iletişim</a:t>
            </a:r>
            <a:endParaRPr lang="en-GB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8165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792816D-A043-FC4E-9155-EB7458EC583A}"/>
              </a:ext>
            </a:extLst>
          </p:cNvPr>
          <p:cNvSpPr txBox="1"/>
          <p:nvPr/>
        </p:nvSpPr>
        <p:spPr>
          <a:xfrm>
            <a:off x="8480977" y="676844"/>
            <a:ext cx="9807023" cy="1573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lnSpc>
                <a:spcPct val="80000"/>
              </a:lnSpc>
              <a:spcBef>
                <a:spcPts val="1800"/>
              </a:spcBef>
              <a:buClr>
                <a:schemeClr val="accent3"/>
              </a:buClr>
              <a:buFont typeface="+mj-lt"/>
              <a:buAutoNum type="arabicPeriod" startAt="8"/>
            </a:pPr>
            <a:r>
              <a:rPr lang="en-GB" sz="40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İhtiyaçların</a:t>
            </a:r>
            <a:r>
              <a:rPr lang="en-GB" sz="40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0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karşılanmasının</a:t>
            </a:r>
            <a:r>
              <a:rPr lang="en-GB" sz="40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0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yanı</a:t>
            </a:r>
            <a:r>
              <a:rPr lang="en-GB" sz="40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0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sıra</a:t>
            </a:r>
            <a:r>
              <a:rPr lang="en-GB" sz="40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0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afetlere</a:t>
            </a:r>
            <a:r>
              <a:rPr lang="en-GB" sz="40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0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karşı</a:t>
            </a:r>
            <a:r>
              <a:rPr lang="en-GB" sz="40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0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gelecekteki</a:t>
            </a:r>
            <a:r>
              <a:rPr lang="en-GB" sz="40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0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savunmasızlıkların</a:t>
            </a:r>
            <a:r>
              <a:rPr lang="en-GB" sz="40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0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azaltılması</a:t>
            </a:r>
            <a:endParaRPr lang="en-GB" sz="4000" b="1" dirty="0">
              <a:solidFill>
                <a:schemeClr val="bg1"/>
              </a:solidFill>
              <a:latin typeface="Montserrat" pitchFamily="2" charset="77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  <p:pic>
        <p:nvPicPr>
          <p:cNvPr id="9" name="Picture Placeholder 8" descr="A picture containing person, outdoor, standing, people&#10;&#10;Description automatically generated">
            <a:extLst>
              <a:ext uri="{FF2B5EF4-FFF2-40B4-BE49-F238E27FC236}">
                <a16:creationId xmlns:a16="http://schemas.microsoft.com/office/drawing/2014/main" id="{4863E401-086E-DD4C-8FB1-CA6978EA8DE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039DA7B-695B-4A42-8A92-30AFA62A9FAC}"/>
              </a:ext>
            </a:extLst>
          </p:cNvPr>
          <p:cNvSpPr txBox="1"/>
          <p:nvPr/>
        </p:nvSpPr>
        <p:spPr>
          <a:xfrm>
            <a:off x="9447376" y="2846656"/>
            <a:ext cx="7874225" cy="664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Müdahaleler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,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insanların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gelecekteki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afetlere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karşı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savunmasızlığını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azaltmalıdır</a:t>
            </a:r>
            <a:endParaRPr lang="en-GB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Verilecek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yanıtlar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insanların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dayanıklılığını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kendine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güvenini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güçlendirmelidir</a:t>
            </a:r>
            <a:endParaRPr lang="en-GB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İstenmeyen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olumsuz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sonuçları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aza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indirin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.</a:t>
            </a:r>
            <a:endParaRPr lang="en-GB" sz="2400" b="1" dirty="0">
              <a:solidFill>
                <a:schemeClr val="accent3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>
              <a:spcAft>
                <a:spcPts val="1800"/>
              </a:spcAft>
              <a:buClr>
                <a:srgbClr val="FF0000"/>
              </a:buClr>
            </a:pPr>
            <a:r>
              <a:rPr lang="en-GB" sz="24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Bu, </a:t>
            </a:r>
            <a:r>
              <a:rPr lang="en-GB" sz="2400" b="1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topluluklardaki</a:t>
            </a:r>
            <a:r>
              <a:rPr lang="en-GB" sz="24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b="1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davranışlarımız</a:t>
            </a:r>
            <a:r>
              <a:rPr lang="en-GB" sz="24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b="1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için</a:t>
            </a:r>
            <a:r>
              <a:rPr lang="en-GB" sz="24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ne </a:t>
            </a:r>
            <a:r>
              <a:rPr lang="en-GB" sz="2400" b="1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anlama</a:t>
            </a:r>
            <a:r>
              <a:rPr lang="en-GB" sz="24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b="1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geliyor</a:t>
            </a:r>
            <a:r>
              <a:rPr lang="en-GB" sz="24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? </a:t>
            </a: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Topluluk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temelli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eylem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planları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-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toplulukların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tasarladığı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,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liderlik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ettiği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uyguladığı</a:t>
            </a:r>
            <a:endParaRPr lang="en-GB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Yanıtlarımızın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çevresel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etkilerinin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bilincinde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olarak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-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ağaçları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,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su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kaynaklarını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vb.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koruyarak</a:t>
            </a:r>
            <a:endParaRPr lang="en-GB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Grupları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riske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atmak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veya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yerel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pazarlara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zarar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vermek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gibi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istenmeyen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olumsuz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etkileri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kontrol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etmek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için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planları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topluluklarla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tartışın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gözlemleyin</a:t>
            </a:r>
            <a:endParaRPr lang="en-GB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19321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picture containing tree, outdoor, grass, person&#10;&#10;Description automatically generated">
            <a:extLst>
              <a:ext uri="{FF2B5EF4-FFF2-40B4-BE49-F238E27FC236}">
                <a16:creationId xmlns:a16="http://schemas.microsoft.com/office/drawing/2014/main" id="{EFD2D7EE-671F-4146-AE44-89E61DC9981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6D4F879-F679-BF48-8304-37648D404EDD}"/>
              </a:ext>
            </a:extLst>
          </p:cNvPr>
          <p:cNvSpPr txBox="1"/>
          <p:nvPr/>
        </p:nvSpPr>
        <p:spPr>
          <a:xfrm>
            <a:off x="368653" y="340301"/>
            <a:ext cx="11626124" cy="17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lnSpc>
                <a:spcPct val="80000"/>
              </a:lnSpc>
              <a:spcBef>
                <a:spcPts val="1800"/>
              </a:spcBef>
              <a:buClr>
                <a:schemeClr val="accent3"/>
              </a:buClr>
              <a:buFont typeface="+mj-lt"/>
              <a:buAutoNum type="arabicPeriod" startAt="9"/>
            </a:pPr>
            <a:r>
              <a:rPr lang="en-GB" sz="44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Yardım</a:t>
            </a:r>
            <a:r>
              <a:rPr lang="en-GB" sz="44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4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etmeye</a:t>
            </a:r>
            <a:r>
              <a:rPr lang="en-GB" sz="44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4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çalıştığımız</a:t>
            </a:r>
            <a:r>
              <a:rPr lang="en-GB" sz="44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4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kişilere</a:t>
            </a:r>
            <a:r>
              <a:rPr lang="en-GB" sz="44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4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GB" sz="44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bize </a:t>
            </a:r>
            <a:r>
              <a:rPr lang="en-GB" sz="44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kaynak</a:t>
            </a:r>
            <a:r>
              <a:rPr lang="en-GB" sz="44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4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sağlayanlara</a:t>
            </a:r>
            <a:r>
              <a:rPr lang="en-GB" sz="44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4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karşı</a:t>
            </a:r>
            <a:r>
              <a:rPr lang="en-GB" sz="44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4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kendimizi</a:t>
            </a:r>
            <a:r>
              <a:rPr lang="en-GB" sz="44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4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sorumlu</a:t>
            </a:r>
            <a:r>
              <a:rPr lang="en-GB" sz="44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4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tutmak</a:t>
            </a:r>
            <a:endParaRPr lang="en-GB" sz="4400" b="1" dirty="0">
              <a:solidFill>
                <a:schemeClr val="bg1"/>
              </a:solidFill>
              <a:latin typeface="Montserrat" pitchFamily="2" charset="77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FCD4E6-CA4C-8443-8892-621DBDEDD58A}"/>
              </a:ext>
            </a:extLst>
          </p:cNvPr>
          <p:cNvSpPr txBox="1"/>
          <p:nvPr/>
        </p:nvSpPr>
        <p:spPr>
          <a:xfrm>
            <a:off x="1335050" y="2550088"/>
            <a:ext cx="6845260" cy="7617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Savunmasız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toplulukları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desteklemek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için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varız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bu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nedenle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bunu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ne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kadar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iyi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yaptığımız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konusunda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onlara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karşı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sorumluyuz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Bu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çalışmaları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yürütmemiz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için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bize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fon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sağlayanlara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karşı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sorumluyuz</a:t>
            </a:r>
            <a:endParaRPr lang="en-GB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Şeffaf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açık</a:t>
            </a:r>
            <a:endParaRPr lang="en-GB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Çalışmalarımızın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etkisini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izlemek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raporlamak</a:t>
            </a:r>
            <a:endParaRPr lang="en-GB" sz="2400" b="1" dirty="0">
              <a:solidFill>
                <a:schemeClr val="accent3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>
              <a:spcAft>
                <a:spcPts val="1800"/>
              </a:spcAft>
              <a:buClr>
                <a:srgbClr val="FF0000"/>
              </a:buClr>
            </a:pPr>
            <a:r>
              <a:rPr lang="en-GB" sz="24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Bu, </a:t>
            </a:r>
            <a:r>
              <a:rPr lang="en-GB" sz="2400" b="1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topluluklardaki</a:t>
            </a:r>
            <a:r>
              <a:rPr lang="en-GB" sz="24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b="1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davranışlarımız</a:t>
            </a:r>
            <a:r>
              <a:rPr lang="en-GB" sz="24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b="1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için</a:t>
            </a:r>
            <a:r>
              <a:rPr lang="en-GB" sz="24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ne </a:t>
            </a:r>
            <a:r>
              <a:rPr lang="en-GB" sz="2400" b="1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anlama</a:t>
            </a:r>
            <a:r>
              <a:rPr lang="en-GB" sz="24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b="1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geliyor</a:t>
            </a:r>
            <a:r>
              <a:rPr lang="en-GB" sz="24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? </a:t>
            </a: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Programların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müdahalelerin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izlenmesi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etkinin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iyileştirilmesi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için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ayarlamalar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yapılması</a:t>
            </a:r>
            <a:endParaRPr lang="en-GB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Topluluk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şikayetleri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üzerine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harekete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geçmek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Topluluklara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ne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yaptığımızı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kaynakları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nasıl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kullandığımızı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açık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bir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şekilde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anlatmak</a:t>
            </a:r>
            <a:endParaRPr lang="en-GB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50926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7BEA10B4-6DCA-024F-B08C-347243D6F52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3279983" cy="1028858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FC774B3-8F90-FB4E-B2FE-833D2E3CD40F}"/>
              </a:ext>
            </a:extLst>
          </p:cNvPr>
          <p:cNvSpPr txBox="1"/>
          <p:nvPr/>
        </p:nvSpPr>
        <p:spPr>
          <a:xfrm>
            <a:off x="5587874" y="527825"/>
            <a:ext cx="11755745" cy="17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lnSpc>
                <a:spcPct val="80000"/>
              </a:lnSpc>
              <a:spcBef>
                <a:spcPts val="1800"/>
              </a:spcBef>
              <a:buClr>
                <a:schemeClr val="accent3"/>
              </a:buClr>
              <a:buFont typeface="+mj-lt"/>
              <a:buAutoNum type="arabicPeriod" startAt="10"/>
            </a:pPr>
            <a:r>
              <a:rPr lang="en-GB" sz="44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Felaketlerden</a:t>
            </a:r>
            <a:r>
              <a:rPr lang="en-GB" sz="44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4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etkilenenleri</a:t>
            </a:r>
            <a:r>
              <a:rPr lang="en-GB" sz="44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4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umutsuz</a:t>
            </a:r>
            <a:r>
              <a:rPr lang="en-GB" sz="44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4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bireyler</a:t>
            </a:r>
            <a:r>
              <a:rPr lang="en-GB" sz="44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4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olarak</a:t>
            </a:r>
            <a:r>
              <a:rPr lang="en-GB" sz="44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4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değil</a:t>
            </a:r>
            <a:r>
              <a:rPr lang="en-GB" sz="44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, </a:t>
            </a:r>
            <a:r>
              <a:rPr lang="en-GB" sz="44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onurlu</a:t>
            </a:r>
            <a:r>
              <a:rPr lang="en-GB" sz="44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4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insanlar</a:t>
            </a:r>
            <a:r>
              <a:rPr lang="en-GB" sz="44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4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olarak</a:t>
            </a:r>
            <a:r>
              <a:rPr lang="en-GB" sz="44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4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kabul</a:t>
            </a:r>
            <a:r>
              <a:rPr lang="en-GB" sz="44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4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etmek</a:t>
            </a:r>
            <a:endParaRPr lang="en-GB" sz="4400" b="1" dirty="0">
              <a:solidFill>
                <a:schemeClr val="bg1"/>
              </a:solidFill>
              <a:latin typeface="Montserrat" pitchFamily="2" charset="77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A01FC88-FF7A-2042-9038-C24C2E304A93}"/>
              </a:ext>
            </a:extLst>
          </p:cNvPr>
          <p:cNvSpPr txBox="1"/>
          <p:nvPr/>
        </p:nvSpPr>
        <p:spPr>
          <a:xfrm>
            <a:off x="8086164" y="2563373"/>
            <a:ext cx="965190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Afetlerden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etkilenen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insanlar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eşit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ortaklardır</a:t>
            </a:r>
            <a:endParaRPr lang="en-GB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Kamuoyunu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bilgilendirirken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,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insanların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sadece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savunmasızlıklarını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korkularını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değil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,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kapasitelerini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isteklerini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de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ortaya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koyacağız</a:t>
            </a:r>
            <a:endParaRPr lang="en-GB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Reklam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,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yardımdan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daha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öncelikli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değildir</a:t>
            </a:r>
            <a:endParaRPr lang="en-GB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86F92F8-5516-CA4C-B292-E9125AA84E05}"/>
              </a:ext>
            </a:extLst>
          </p:cNvPr>
          <p:cNvSpPr txBox="1"/>
          <p:nvPr/>
        </p:nvSpPr>
        <p:spPr>
          <a:xfrm>
            <a:off x="11310373" y="5144294"/>
            <a:ext cx="642769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  <a:buClr>
                <a:srgbClr val="FF0000"/>
              </a:buClr>
            </a:pPr>
            <a:r>
              <a:rPr lang="en-GB" sz="24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Bu, </a:t>
            </a:r>
            <a:r>
              <a:rPr lang="en-GB" sz="2400" b="1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topluluklardaki</a:t>
            </a:r>
            <a:r>
              <a:rPr lang="en-GB" sz="24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b="1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davranışlarımız</a:t>
            </a:r>
            <a:r>
              <a:rPr lang="en-GB" sz="24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b="1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için</a:t>
            </a:r>
            <a:r>
              <a:rPr lang="en-GB" sz="24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ne </a:t>
            </a:r>
            <a:r>
              <a:rPr lang="en-GB" sz="2400" b="1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anlama</a:t>
            </a:r>
            <a:r>
              <a:rPr lang="en-GB" sz="24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b="1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geliyor</a:t>
            </a:r>
            <a:r>
              <a:rPr lang="en-GB" sz="24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?</a:t>
            </a: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İzinleri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olmadan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insanların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fotoğraflarını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çekmeyin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İnsanları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çaresiz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gösteren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veya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onurlarını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zedeleyen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fotoğraflar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veya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hikayeler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yayınlamayın</a:t>
            </a:r>
            <a:endParaRPr lang="en-GB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25209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52817A0-7E05-2D42-B77C-0E81DF0747A2}"/>
              </a:ext>
            </a:extLst>
          </p:cNvPr>
          <p:cNvSpPr txBox="1"/>
          <p:nvPr/>
        </p:nvSpPr>
        <p:spPr>
          <a:xfrm>
            <a:off x="593280" y="852930"/>
            <a:ext cx="16726532" cy="763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54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Cinsel</a:t>
            </a:r>
            <a:r>
              <a:rPr lang="en-US" sz="54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sömürü</a:t>
            </a:r>
            <a:r>
              <a:rPr lang="en-US" sz="54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ve</a:t>
            </a:r>
            <a:r>
              <a:rPr lang="en-US" sz="54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istismarın</a:t>
            </a:r>
            <a:r>
              <a:rPr lang="en-US" sz="54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önlenmesi</a:t>
            </a:r>
            <a:endParaRPr lang="ru-RU" sz="5400" dirty="0">
              <a:solidFill>
                <a:schemeClr val="bg1"/>
              </a:solidFill>
              <a:latin typeface="Roboto Black" panose="02000000000000000000" pitchFamily="2" charset="0"/>
              <a:ea typeface="Roboto Black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00BE83F-8CEF-A845-BB3C-62779F4A4359}"/>
              </a:ext>
            </a:extLst>
          </p:cNvPr>
          <p:cNvSpPr txBox="1"/>
          <p:nvPr/>
        </p:nvSpPr>
        <p:spPr>
          <a:xfrm>
            <a:off x="593280" y="2234466"/>
            <a:ext cx="10003003" cy="7540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  <a:buClr>
                <a:srgbClr val="FF0000"/>
              </a:buClr>
            </a:pPr>
            <a:r>
              <a:rPr lang="en-US" sz="2800" b="1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Bu ne </a:t>
            </a:r>
            <a:r>
              <a:rPr lang="en-US" sz="2800" b="1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anlama</a:t>
            </a:r>
            <a:r>
              <a:rPr lang="en-US" sz="2800" b="1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geliyor</a:t>
            </a:r>
            <a:r>
              <a:rPr lang="en-US" sz="2800" b="1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?</a:t>
            </a:r>
            <a:endParaRPr lang="en-US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Uluslararası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Davranış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Kuralları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ile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IFRC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ICRC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personel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Davranış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Kurallarının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ciddi</a:t>
            </a:r>
            <a:r>
              <a:rPr lang="en-US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ihlali</a:t>
            </a:r>
            <a:endParaRPr lang="tr-TR" sz="24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Cinsel</a:t>
            </a:r>
            <a:r>
              <a:rPr lang="en-US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sömürü</a:t>
            </a:r>
            <a:r>
              <a:rPr lang="en-US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=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mali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sosyal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veya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siyasi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kazanç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da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dahil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olmak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üzere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cinsel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amaçlarla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birinin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savunmasızlığından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eşit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olmayan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bir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güç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veya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güven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dengesinden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yararlanmak</a:t>
            </a:r>
            <a:endParaRPr lang="tr-TR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Cinsel</a:t>
            </a:r>
            <a:r>
              <a:rPr lang="en-US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istismar</a:t>
            </a:r>
            <a:r>
              <a:rPr lang="en-US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=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Güç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veya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baskı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kullanarak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veya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bunu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yapmakla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tehdit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ederek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cinsel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nitelikte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fiziksel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saldırı</a:t>
            </a:r>
            <a:endParaRPr lang="tr-TR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Buna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aşağıdakiler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dahildir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:</a:t>
            </a:r>
          </a:p>
          <a:p>
            <a:pPr marL="1030517" lvl="1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Çocuklarla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cinsel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birliktelik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(&lt;18 -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ülkedeki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yasalara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bakılmaksızın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)</a:t>
            </a:r>
          </a:p>
          <a:p>
            <a:pPr marL="1030517" lvl="1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Cinsel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hizmetler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karşılığında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para,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iş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, mal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veya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hizmet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takası</a:t>
            </a:r>
            <a:endParaRPr lang="en-US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1030517" lvl="1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Personel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/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gönüllüler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yararlanıcılar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arasında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cinsel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ilişki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kesinlikle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onaylanmaz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(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eşitsiz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güç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dengesi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nedeniyle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)</a:t>
            </a:r>
            <a:endParaRPr lang="tr-TR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Şüphelendiğimiz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takdirde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bunu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bildirmekle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yükümlüyüz</a:t>
            </a:r>
            <a:endParaRPr lang="en-US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  <p:pic>
        <p:nvPicPr>
          <p:cNvPr id="12" name="Picture Placeholder 11" descr="A picture containing person, person, sport, preparing&#10;&#10;Description automatically generated">
            <a:extLst>
              <a:ext uri="{FF2B5EF4-FFF2-40B4-BE49-F238E27FC236}">
                <a16:creationId xmlns:a16="http://schemas.microsoft.com/office/drawing/2014/main" id="{FDF64038-DF52-9C45-936B-1660B1744B1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053085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7D760B3-357F-FE45-A450-9675F245DE6A}"/>
              </a:ext>
            </a:extLst>
          </p:cNvPr>
          <p:cNvSpPr txBox="1"/>
          <p:nvPr/>
        </p:nvSpPr>
        <p:spPr>
          <a:xfrm>
            <a:off x="588434" y="2188514"/>
            <a:ext cx="16413691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tr-TR" sz="20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</a:t>
            </a:r>
            <a:r>
              <a:rPr lang="en-GB" sz="2000" b="1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atkıda</a:t>
            </a:r>
            <a:r>
              <a:rPr lang="en-GB" sz="20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b="1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bulunanlar</a:t>
            </a:r>
            <a:endParaRPr lang="en-GB" sz="20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>
              <a:spcAft>
                <a:spcPts val="1200"/>
              </a:spcAft>
              <a:buClr>
                <a:srgbClr val="FF0000"/>
              </a:buClr>
            </a:pPr>
            <a:r>
              <a:rPr lang="en-US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Bu </a:t>
            </a:r>
            <a:r>
              <a:rPr lang="en-US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araç</a:t>
            </a:r>
            <a:r>
              <a:rPr lang="en-US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aşağıdaki</a:t>
            </a:r>
            <a:r>
              <a:rPr lang="en-US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içeriklerden</a:t>
            </a:r>
            <a:r>
              <a:rPr lang="en-US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esinlen</a:t>
            </a:r>
            <a:r>
              <a:rPr lang="tr-TR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il</a:t>
            </a:r>
            <a:r>
              <a:rPr lang="en-US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miş</a:t>
            </a:r>
            <a:r>
              <a:rPr lang="en-US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US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bunları</a:t>
            </a:r>
            <a:r>
              <a:rPr lang="en-US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kullanmaktadır</a:t>
            </a:r>
            <a:r>
              <a:rPr lang="en-US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:</a:t>
            </a:r>
          </a:p>
          <a:p>
            <a:pPr marL="342900" indent="-342900">
              <a:spcAft>
                <a:spcPts val="12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ICRC '</a:t>
            </a:r>
            <a:r>
              <a:rPr lang="en-US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Bizim</a:t>
            </a:r>
            <a:r>
              <a:rPr lang="en-US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için</a:t>
            </a:r>
            <a:r>
              <a:rPr lang="en-US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çalışırken</a:t>
            </a:r>
            <a:r>
              <a:rPr lang="en-US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yapabilecekleriniz</a:t>
            </a:r>
            <a:r>
              <a:rPr lang="en-US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US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yapamayacaklarınız</a:t>
            </a:r>
            <a:r>
              <a:rPr lang="en-US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için</a:t>
            </a:r>
            <a:r>
              <a:rPr lang="en-US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bir</a:t>
            </a:r>
            <a:r>
              <a:rPr lang="en-US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rehber</a:t>
            </a:r>
            <a:r>
              <a:rPr lang="en-US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' ICRC </a:t>
            </a:r>
            <a:r>
              <a:rPr lang="en-US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için</a:t>
            </a:r>
            <a:r>
              <a:rPr lang="en-US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çalışan</a:t>
            </a:r>
            <a:r>
              <a:rPr lang="en-US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kişiler</a:t>
            </a:r>
            <a:r>
              <a:rPr lang="en-US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için</a:t>
            </a:r>
            <a:r>
              <a:rPr lang="en-US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davranış</a:t>
            </a:r>
            <a:r>
              <a:rPr lang="en-US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kurallarına</a:t>
            </a:r>
            <a:r>
              <a:rPr lang="en-US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ilişkin</a:t>
            </a:r>
            <a:r>
              <a:rPr lang="en-US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okunması</a:t>
            </a:r>
            <a:r>
              <a:rPr lang="en-US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kolay</a:t>
            </a:r>
            <a:r>
              <a:rPr lang="en-US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bir</a:t>
            </a:r>
            <a:r>
              <a:rPr lang="en-US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rehber</a:t>
            </a:r>
            <a:r>
              <a:rPr lang="en-US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.</a:t>
            </a:r>
          </a:p>
          <a:p>
            <a:pPr marL="342900" indent="-342900">
              <a:spcAft>
                <a:spcPts val="12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IFRC'nin</a:t>
            </a:r>
            <a:r>
              <a:rPr lang="en-US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'</a:t>
            </a:r>
            <a:r>
              <a:rPr lang="en-US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Personel</a:t>
            </a:r>
            <a:r>
              <a:rPr lang="en-US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Davranış</a:t>
            </a:r>
            <a:r>
              <a:rPr lang="en-US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Kuralları</a:t>
            </a:r>
            <a:r>
              <a:rPr lang="en-US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' 2007</a:t>
            </a:r>
          </a:p>
          <a:p>
            <a:pPr marL="342900" indent="-342900">
              <a:spcAft>
                <a:spcPts val="12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IFRC'nin</a:t>
            </a:r>
            <a:r>
              <a:rPr lang="en-US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çevrimiçi</a:t>
            </a:r>
            <a:r>
              <a:rPr lang="en-US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e-</a:t>
            </a:r>
            <a:r>
              <a:rPr lang="en-US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öğrenme</a:t>
            </a:r>
            <a:r>
              <a:rPr lang="en-US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'101: </a:t>
            </a:r>
            <a:r>
              <a:rPr lang="en-US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Yolsuzluğun</a:t>
            </a:r>
            <a:r>
              <a:rPr lang="en-US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Önlenmesi</a:t>
            </a:r>
            <a:r>
              <a:rPr lang="en-US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' </a:t>
            </a:r>
            <a:r>
              <a:rPr lang="en-US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kursu</a:t>
            </a:r>
            <a:endParaRPr lang="en-US" sz="20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342900" indent="-342900">
              <a:spcAft>
                <a:spcPts val="12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İngiliz</a:t>
            </a:r>
            <a:r>
              <a:rPr lang="en-US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Kızılhaçı'nın</a:t>
            </a:r>
            <a:r>
              <a:rPr lang="en-US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çevrimiçi</a:t>
            </a:r>
            <a:r>
              <a:rPr lang="en-US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e-</a:t>
            </a:r>
            <a:r>
              <a:rPr lang="en-US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öğrenme</a:t>
            </a:r>
            <a:r>
              <a:rPr lang="en-US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'</a:t>
            </a:r>
            <a:r>
              <a:rPr lang="en-US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Cinsel</a:t>
            </a:r>
            <a:r>
              <a:rPr lang="en-US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Sömürü</a:t>
            </a:r>
            <a:r>
              <a:rPr lang="en-US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US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İstismardan</a:t>
            </a:r>
            <a:r>
              <a:rPr lang="en-US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Korunmaya</a:t>
            </a:r>
            <a:r>
              <a:rPr lang="en-US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Giriş</a:t>
            </a:r>
            <a:r>
              <a:rPr lang="en-US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(PSEA)' </a:t>
            </a:r>
            <a:r>
              <a:rPr lang="en-US" sz="2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kursu</a:t>
            </a:r>
            <a:endParaRPr lang="en-GB" sz="20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42ABE1A-9361-344E-BF11-4AE08F83BBB4}"/>
              </a:ext>
            </a:extLst>
          </p:cNvPr>
          <p:cNvSpPr txBox="1"/>
          <p:nvPr/>
        </p:nvSpPr>
        <p:spPr>
          <a:xfrm>
            <a:off x="588434" y="477097"/>
            <a:ext cx="15842191" cy="13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spcAft>
                <a:spcPts val="1800"/>
              </a:spcAft>
            </a:pPr>
            <a:r>
              <a:rPr lang="en-US" sz="40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Topluluk</a:t>
            </a:r>
            <a:r>
              <a:rPr lang="en-US" sz="40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katılımı</a:t>
            </a:r>
            <a:r>
              <a:rPr lang="en-US" sz="40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ve</a:t>
            </a:r>
            <a:r>
              <a:rPr lang="en-US" sz="40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hesap</a:t>
            </a:r>
            <a:r>
              <a:rPr lang="en-US" sz="40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verebilirlik</a:t>
            </a:r>
            <a:r>
              <a:rPr lang="en-US" sz="40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araç</a:t>
            </a:r>
            <a:r>
              <a:rPr lang="en-US" sz="40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kiti</a:t>
            </a:r>
            <a:endParaRPr lang="en-US" sz="4000" b="1" dirty="0">
              <a:solidFill>
                <a:schemeClr val="bg1"/>
              </a:solidFill>
              <a:latin typeface="Montserrat" pitchFamily="2" charset="77"/>
              <a:ea typeface="Roboto Black" panose="02000000000000000000" pitchFamily="2" charset="0"/>
              <a:cs typeface="Open Sans Light" panose="020B0306030504020204" pitchFamily="34" charset="0"/>
            </a:endParaRPr>
          </a:p>
          <a:p>
            <a:pPr>
              <a:lnSpc>
                <a:spcPct val="80000"/>
              </a:lnSpc>
              <a:spcAft>
                <a:spcPts val="1800"/>
              </a:spcAft>
            </a:pPr>
            <a:r>
              <a:rPr lang="en-US" sz="4000" b="1" dirty="0" err="1">
                <a:solidFill>
                  <a:srgbClr val="FF0000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Araç</a:t>
            </a:r>
            <a:r>
              <a:rPr lang="en-US" sz="4000" b="1" dirty="0">
                <a:solidFill>
                  <a:srgbClr val="FF0000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 10</a:t>
            </a:r>
            <a:r>
              <a:rPr lang="en-US" sz="40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: </a:t>
            </a:r>
            <a:r>
              <a:rPr lang="en-US" sz="40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Davranış</a:t>
            </a:r>
            <a:r>
              <a:rPr lang="en-US" sz="40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Kuralları</a:t>
            </a:r>
            <a:r>
              <a:rPr lang="en-US" sz="40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Bilgilendirmesi</a:t>
            </a:r>
            <a:endParaRPr lang="en-US" sz="3200" b="1" dirty="0">
              <a:solidFill>
                <a:schemeClr val="bg1"/>
              </a:solidFill>
              <a:latin typeface="Montserrat" pitchFamily="2" charset="77"/>
              <a:ea typeface="Roboto Black" panose="02000000000000000000" pitchFamily="2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41472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52817A0-7E05-2D42-B77C-0E81DF0747A2}"/>
              </a:ext>
            </a:extLst>
          </p:cNvPr>
          <p:cNvSpPr txBox="1"/>
          <p:nvPr/>
        </p:nvSpPr>
        <p:spPr>
          <a:xfrm>
            <a:off x="593279" y="785901"/>
            <a:ext cx="16726532" cy="763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sv-SE" sz="54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Cinsel sömürü ve istismara ilişkin kurallar</a:t>
            </a:r>
            <a:endParaRPr lang="ru-RU" sz="5400" dirty="0">
              <a:solidFill>
                <a:schemeClr val="bg1"/>
              </a:solidFill>
              <a:latin typeface="Roboto Black" panose="02000000000000000000" pitchFamily="2" charset="0"/>
              <a:ea typeface="Roboto Black" panose="02000000000000000000" pitchFamily="2" charset="0"/>
              <a:cs typeface="Open Sans Light" panose="020B0306030504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0C46E61-B045-A941-BB6D-3303717EC4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9397" y="2046737"/>
            <a:ext cx="10525211" cy="379949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CCB3B99-34E5-AA44-B555-A298902EE4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9397" y="5846231"/>
            <a:ext cx="10525211" cy="4052992"/>
          </a:xfrm>
          <a:prstGeom prst="rect">
            <a:avLst/>
          </a:prstGeom>
        </p:spPr>
      </p:pic>
      <p:sp>
        <p:nvSpPr>
          <p:cNvPr id="2" name="Metin kutusu 1">
            <a:extLst>
              <a:ext uri="{FF2B5EF4-FFF2-40B4-BE49-F238E27FC236}">
                <a16:creationId xmlns:a16="http://schemas.microsoft.com/office/drawing/2014/main" id="{3B2B762B-4533-4694-9D12-3BB57467A4CD}"/>
              </a:ext>
            </a:extLst>
          </p:cNvPr>
          <p:cNvSpPr txBox="1"/>
          <p:nvPr/>
        </p:nvSpPr>
        <p:spPr>
          <a:xfrm>
            <a:off x="5575471" y="2126857"/>
            <a:ext cx="6529137" cy="4216539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endParaRPr lang="tr-TR" sz="2400" dirty="0"/>
          </a:p>
          <a:p>
            <a:r>
              <a:rPr lang="tr-TR" sz="2400" dirty="0"/>
              <a:t>Bir kişiyi sizinle cinsel ilişkiye girmeye veya istemediği takdirde cinsel eylemlerde bulunmaya zorlamayın.</a:t>
            </a:r>
          </a:p>
          <a:p>
            <a:endParaRPr lang="tr-TR" sz="2400" dirty="0"/>
          </a:p>
          <a:p>
            <a:r>
              <a:rPr lang="tr-TR" sz="2400" dirty="0"/>
              <a:t>Yardım ettiğiniz veya birlikte çalıştığınız kişilerden veya ailelerinden birinden faydalanmayın.</a:t>
            </a:r>
          </a:p>
          <a:p>
            <a:endParaRPr lang="tr-TR" sz="2400" dirty="0"/>
          </a:p>
          <a:p>
            <a:r>
              <a:rPr lang="tr-TR" sz="2400" dirty="0"/>
              <a:t>Örneğin, para, hediye veya yardım karşılığında onları sizinle cinsel ilişkiye girmeye zorlamayın.</a:t>
            </a:r>
          </a:p>
          <a:p>
            <a:endParaRPr lang="tr-TR" sz="2800" dirty="0"/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661B9601-EC7E-48A2-9111-6E60854C5B4A}"/>
              </a:ext>
            </a:extLst>
          </p:cNvPr>
          <p:cNvSpPr txBox="1"/>
          <p:nvPr/>
        </p:nvSpPr>
        <p:spPr>
          <a:xfrm>
            <a:off x="5575471" y="6208295"/>
            <a:ext cx="6327771" cy="332398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tr-TR" sz="2400" dirty="0"/>
              <a:t>Cinsel ilişki veya cinsel hizmet için kimseye ödeme yapmayın. </a:t>
            </a:r>
          </a:p>
          <a:p>
            <a:endParaRPr lang="tr-TR" sz="2400" dirty="0"/>
          </a:p>
          <a:p>
            <a:r>
              <a:rPr lang="tr-TR" sz="2400" dirty="0"/>
              <a:t>Ya da cinsel hizmet karşılığında insanlara bir şey vermeyin. </a:t>
            </a:r>
          </a:p>
          <a:p>
            <a:endParaRPr lang="tr-TR" sz="2400" dirty="0"/>
          </a:p>
          <a:p>
            <a:r>
              <a:rPr lang="tr-TR" sz="2400" dirty="0"/>
              <a:t>Kişi yapabileceğinizi söylese veya o ülkedeki yasalar buna izin verse bile bunu yapmayın.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869758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52817A0-7E05-2D42-B77C-0E81DF0747A2}"/>
              </a:ext>
            </a:extLst>
          </p:cNvPr>
          <p:cNvSpPr txBox="1"/>
          <p:nvPr/>
        </p:nvSpPr>
        <p:spPr>
          <a:xfrm>
            <a:off x="593279" y="660395"/>
            <a:ext cx="16726532" cy="763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54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Çocuklara</a:t>
            </a:r>
            <a:r>
              <a:rPr lang="en-US" sz="54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ilişkin</a:t>
            </a:r>
            <a:r>
              <a:rPr lang="en-US" sz="54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kurallar</a:t>
            </a:r>
            <a:r>
              <a:rPr lang="en-US" sz="54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nelerdir</a:t>
            </a:r>
            <a:r>
              <a:rPr lang="en-US" sz="54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?</a:t>
            </a:r>
            <a:endParaRPr lang="ru-RU" sz="5400" dirty="0">
              <a:solidFill>
                <a:schemeClr val="bg1"/>
              </a:solidFill>
              <a:latin typeface="Roboto Black" panose="02000000000000000000" pitchFamily="2" charset="0"/>
              <a:ea typeface="Roboto Black" panose="02000000000000000000" pitchFamily="2" charset="0"/>
              <a:cs typeface="Open Sans Light" panose="020B0306030504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7BC17AC-5D44-7D43-B92E-6AA5E714B9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710" y="6440493"/>
            <a:ext cx="8204200" cy="31877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BDC48CA-06F3-E146-A26F-1772189B85D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3279" y="1922505"/>
            <a:ext cx="8945168" cy="43815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8BD8D73-74BC-EB43-A8CF-CF7B879A96F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12940" y="4122743"/>
            <a:ext cx="8545551" cy="3911600"/>
          </a:xfrm>
          <a:prstGeom prst="rect">
            <a:avLst/>
          </a:prstGeom>
        </p:spPr>
      </p:pic>
      <p:sp>
        <p:nvSpPr>
          <p:cNvPr id="3" name="Metin kutusu 2">
            <a:extLst>
              <a:ext uri="{FF2B5EF4-FFF2-40B4-BE49-F238E27FC236}">
                <a16:creationId xmlns:a16="http://schemas.microsoft.com/office/drawing/2014/main" id="{65AD0CF0-3A4B-4056-A652-0890C89BBB26}"/>
              </a:ext>
            </a:extLst>
          </p:cNvPr>
          <p:cNvSpPr txBox="1"/>
          <p:nvPr/>
        </p:nvSpPr>
        <p:spPr>
          <a:xfrm>
            <a:off x="4700337" y="3416968"/>
            <a:ext cx="4712603" cy="221599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tr-TR" sz="2400" dirty="0"/>
              <a:t>Kabul etse ya da yasalar izin verse bile 18 yaşından küçük biriyle cinsel ilişkiye girmeyin ya da ona cinsel içerikli davranışlarda bulunmayın.</a:t>
            </a:r>
          </a:p>
          <a:p>
            <a:endParaRPr lang="tr-TR" sz="2400" dirty="0"/>
          </a:p>
          <a:p>
            <a:endParaRPr lang="tr-TR" dirty="0"/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D7CE81C5-E38C-440F-8E32-14BDADBD0447}"/>
              </a:ext>
            </a:extLst>
          </p:cNvPr>
          <p:cNvSpPr txBox="1"/>
          <p:nvPr/>
        </p:nvSpPr>
        <p:spPr>
          <a:xfrm>
            <a:off x="4700337" y="6802444"/>
            <a:ext cx="4331368" cy="3231654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tr-TR" sz="2400" dirty="0"/>
              <a:t>Çocuklara zarar verecek veya onları tehlikeye atacak hiçbir şey yapmayın.</a:t>
            </a:r>
          </a:p>
          <a:p>
            <a:endParaRPr lang="tr-TR" sz="2400" dirty="0"/>
          </a:p>
          <a:p>
            <a:r>
              <a:rPr lang="tr-TR" sz="2400" dirty="0"/>
              <a:t>Çocukları her zaman güvende tutmalı ve onlar için en iyi olanı yapmalısınız.</a:t>
            </a:r>
          </a:p>
          <a:p>
            <a:endParaRPr lang="tr-TR" dirty="0"/>
          </a:p>
          <a:p>
            <a:endParaRPr lang="tr-TR" dirty="0"/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6DC7A6D0-C8EB-4BE1-B8F8-051C9D047005}"/>
              </a:ext>
            </a:extLst>
          </p:cNvPr>
          <p:cNvSpPr txBox="1"/>
          <p:nvPr/>
        </p:nvSpPr>
        <p:spPr>
          <a:xfrm>
            <a:off x="13122442" y="5144294"/>
            <a:ext cx="4716379" cy="378565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tr-TR" sz="2400" dirty="0"/>
              <a:t>Cinsel eylemlerde bulunan çocukların veya yetişkinlerin resimlerine veya videolarına bakmayın.</a:t>
            </a:r>
          </a:p>
          <a:p>
            <a:endParaRPr lang="tr-TR" sz="2400" dirty="0"/>
          </a:p>
          <a:p>
            <a:r>
              <a:rPr lang="tr-TR" sz="2400" dirty="0"/>
              <a:t>Başkalarına bu tür resimler veya videolar göstermeyin.</a:t>
            </a:r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5304328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52817A0-7E05-2D42-B77C-0E81DF0747A2}"/>
              </a:ext>
            </a:extLst>
          </p:cNvPr>
          <p:cNvSpPr txBox="1"/>
          <p:nvPr/>
        </p:nvSpPr>
        <p:spPr>
          <a:xfrm>
            <a:off x="593279" y="745353"/>
            <a:ext cx="16726532" cy="763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54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Tartışma</a:t>
            </a:r>
            <a:r>
              <a:rPr lang="en-US" sz="54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  </a:t>
            </a:r>
            <a:endParaRPr lang="ru-RU" sz="5400" dirty="0">
              <a:solidFill>
                <a:schemeClr val="bg1"/>
              </a:solidFill>
              <a:latin typeface="Roboto Black" panose="02000000000000000000" pitchFamily="2" charset="0"/>
              <a:ea typeface="Roboto Black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00BE83F-8CEF-A845-BB3C-62779F4A4359}"/>
              </a:ext>
            </a:extLst>
          </p:cNvPr>
          <p:cNvSpPr txBox="1"/>
          <p:nvPr/>
        </p:nvSpPr>
        <p:spPr>
          <a:xfrm>
            <a:off x="593279" y="1929667"/>
            <a:ext cx="1672653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30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Cinsel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sömürü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istismarın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etkisi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nedir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?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Topluluklar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üzerinde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mi?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Topluluklardaki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ilişkilerimiz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itibarımız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üzerinde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mi?</a:t>
            </a:r>
            <a:endParaRPr lang="tr-T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342900" indent="-342900">
              <a:spcAft>
                <a:spcPts val="30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endParaRPr lang="en-US" sz="2800" b="1" dirty="0">
              <a:solidFill>
                <a:schemeClr val="accent3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>
              <a:spcAft>
                <a:spcPts val="3000"/>
              </a:spcAft>
              <a:buClr>
                <a:srgbClr val="FF0000"/>
              </a:buClr>
            </a:pPr>
            <a:r>
              <a:rPr lang="en-US" sz="28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Bu </a:t>
            </a:r>
            <a:r>
              <a:rPr lang="en-US" sz="2800" b="1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ifadeler</a:t>
            </a:r>
            <a:r>
              <a:rPr lang="en-US" sz="28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doğru</a:t>
            </a:r>
            <a:r>
              <a:rPr lang="en-US" sz="28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mu </a:t>
            </a:r>
            <a:r>
              <a:rPr lang="en-US" sz="2800" b="1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yanlış</a:t>
            </a:r>
            <a:r>
              <a:rPr lang="en-US" sz="28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mı</a:t>
            </a:r>
            <a:r>
              <a:rPr lang="en-US" sz="28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?</a:t>
            </a:r>
            <a:endParaRPr lang="en-US" sz="2800" dirty="0">
              <a:solidFill>
                <a:schemeClr val="accent3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1F904C7-35DF-8048-978A-10945C2DF0DD}"/>
              </a:ext>
            </a:extLst>
          </p:cNvPr>
          <p:cNvSpPr txBox="1"/>
          <p:nvPr/>
        </p:nvSpPr>
        <p:spPr>
          <a:xfrm>
            <a:off x="593279" y="4777544"/>
            <a:ext cx="11329780" cy="321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spcAft>
                <a:spcPts val="4200"/>
              </a:spcAft>
              <a:buClr>
                <a:srgbClr val="FF0000"/>
              </a:buClr>
              <a:buFont typeface="+mj-lt"/>
              <a:buAutoNum type="arabicPeriod"/>
            </a:pP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Hafif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seyrek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yerel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kültüre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uygun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olduğu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sürece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çocuğa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karşı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fiziksel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ceza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kullanmakta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sakınca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yoktur</a:t>
            </a:r>
            <a:endParaRPr lang="en-US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514350" indent="-514350">
              <a:spcAft>
                <a:spcPts val="4200"/>
              </a:spcAft>
              <a:buClr>
                <a:srgbClr val="FF0000"/>
              </a:buClr>
              <a:buFont typeface="+mj-lt"/>
              <a:buAutoNum type="arabicPeriod"/>
            </a:pP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Bir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meslektaşım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geceyi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sık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sık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Ulusal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Derneğin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programlarının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bulunduğu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topluluklardan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birinden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genç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bir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kadınla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geçiriyor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ancak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sorun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yok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çünkü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kadın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ilişkide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olmak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istiyor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babası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da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bunu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onaylıyor</a:t>
            </a:r>
            <a:endParaRPr lang="en-US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B490DF6-7862-F84A-AEAA-B9BD420A3E5B}"/>
              </a:ext>
            </a:extLst>
          </p:cNvPr>
          <p:cNvSpPr txBox="1"/>
          <p:nvPr/>
        </p:nvSpPr>
        <p:spPr>
          <a:xfrm>
            <a:off x="12381866" y="4742548"/>
            <a:ext cx="5619263" cy="146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buClr>
                <a:srgbClr val="FF0000"/>
              </a:buClr>
            </a:pPr>
            <a:r>
              <a:rPr lang="en-US" sz="28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YANLIŞ</a:t>
            </a:r>
          </a:p>
          <a:p>
            <a:pPr>
              <a:spcAft>
                <a:spcPts val="600"/>
              </a:spcAft>
              <a:buClr>
                <a:srgbClr val="FF0000"/>
              </a:buClr>
            </a:pP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Bir </a:t>
            </a: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çocuğa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vurmak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asla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kabul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edilemez</a:t>
            </a:r>
            <a:endParaRPr lang="en-US" sz="2800" dirty="0"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2302365-F59E-F141-9D03-60043C47E8A0}"/>
              </a:ext>
            </a:extLst>
          </p:cNvPr>
          <p:cNvSpPr txBox="1"/>
          <p:nvPr/>
        </p:nvSpPr>
        <p:spPr>
          <a:xfrm>
            <a:off x="12381866" y="6100983"/>
            <a:ext cx="5475828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buClr>
                <a:srgbClr val="FF0000"/>
              </a:buClr>
            </a:pPr>
            <a:r>
              <a:rPr lang="en-US" sz="28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YANLIŞ</a:t>
            </a:r>
          </a:p>
          <a:p>
            <a:pPr>
              <a:spcAft>
                <a:spcPts val="600"/>
              </a:spcAft>
              <a:buClr>
                <a:srgbClr val="FF0000"/>
              </a:buClr>
            </a:pP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Ortada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bir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güç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dengesizliği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vardır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kız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çocuğu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babası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iş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arkadaşı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tarafından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istismar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ediliyor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olabilir</a:t>
            </a:r>
            <a:endParaRPr lang="en-US" sz="2800" dirty="0"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451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52817A0-7E05-2D42-B77C-0E81DF0747A2}"/>
              </a:ext>
            </a:extLst>
          </p:cNvPr>
          <p:cNvSpPr txBox="1"/>
          <p:nvPr/>
        </p:nvSpPr>
        <p:spPr>
          <a:xfrm>
            <a:off x="593281" y="655706"/>
            <a:ext cx="11795944" cy="763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54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Dolandırıcılık</a:t>
            </a:r>
            <a:r>
              <a:rPr lang="en-US" sz="54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ve</a:t>
            </a:r>
            <a:r>
              <a:rPr lang="en-US" sz="54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yolsuzluk</a:t>
            </a:r>
            <a:endParaRPr lang="ru-RU" sz="5400" dirty="0">
              <a:solidFill>
                <a:schemeClr val="bg1"/>
              </a:solidFill>
              <a:latin typeface="Roboto Black" panose="02000000000000000000" pitchFamily="2" charset="0"/>
              <a:ea typeface="Roboto Black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00BE83F-8CEF-A845-BB3C-62779F4A4359}"/>
              </a:ext>
            </a:extLst>
          </p:cNvPr>
          <p:cNvSpPr txBox="1"/>
          <p:nvPr/>
        </p:nvSpPr>
        <p:spPr>
          <a:xfrm>
            <a:off x="593281" y="1804160"/>
            <a:ext cx="9106532" cy="8371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  <a:buClr>
                <a:srgbClr val="FF0000"/>
              </a:buClr>
            </a:pPr>
            <a:r>
              <a:rPr lang="en-US" sz="2800" b="1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Bu ne </a:t>
            </a:r>
            <a:r>
              <a:rPr lang="en-US" sz="2800" b="1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anlama</a:t>
            </a:r>
            <a:r>
              <a:rPr lang="en-US" sz="2800" b="1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geliyor</a:t>
            </a:r>
            <a:r>
              <a:rPr lang="en-US" sz="2800" b="1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?</a:t>
            </a:r>
            <a:endParaRPr lang="en-US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Uluslararası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Davranış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Kuralları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ile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IFRC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ICRC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personel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Davranış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Kurallarının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ciddi</a:t>
            </a:r>
            <a:r>
              <a:rPr lang="en-US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ihlali</a:t>
            </a:r>
            <a:endParaRPr lang="tr-TR" sz="24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Dolandırıcılık</a:t>
            </a:r>
            <a:r>
              <a:rPr lang="en-US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=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Başkalarını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kandırmak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için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tasarlanmış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mağdurun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bir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kayba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uğraması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failin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bir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kazanç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elde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etmesiyle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sonuçlanan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her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türlü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kasıtlı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eylem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veya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görev</a:t>
            </a:r>
            <a:endParaRPr lang="tr-TR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Yolsuzluk</a:t>
            </a:r>
            <a:r>
              <a:rPr lang="en-US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= </a:t>
            </a:r>
            <a:r>
              <a:rPr lang="en-US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Emanet</a:t>
            </a:r>
            <a:r>
              <a:rPr lang="en-US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edilen</a:t>
            </a:r>
            <a:r>
              <a:rPr lang="en-US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gücün</a:t>
            </a:r>
            <a:r>
              <a:rPr lang="en-US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özel</a:t>
            </a:r>
            <a:r>
              <a:rPr lang="en-US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çıkarlar</a:t>
            </a:r>
            <a:r>
              <a:rPr lang="en-US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için</a:t>
            </a:r>
            <a:r>
              <a:rPr lang="en-US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kötüye</a:t>
            </a:r>
            <a:r>
              <a:rPr lang="en-US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kullanılması</a:t>
            </a:r>
            <a:endParaRPr lang="tr-TR" sz="24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Buna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aşağıdakiler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dahildir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:</a:t>
            </a:r>
          </a:p>
          <a:p>
            <a:pPr marL="1030517" lvl="1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Para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veya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mal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hırsızlığı</a:t>
            </a:r>
            <a:endParaRPr lang="en-US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1030517" lvl="1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Rüşvet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</a:p>
          <a:p>
            <a:pPr marL="1030517" lvl="1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Nepotizm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(</a:t>
            </a:r>
            <a:r>
              <a:rPr lang="tr-TR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akraba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kayırma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)</a:t>
            </a:r>
            <a:endParaRPr lang="tr-TR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Şüphelendiğimiz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takdirde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bunu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bildirmekle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yükümlüyüz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Yolsuzluğun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etkisi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nedir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?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Toplumlar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üzerinde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mi?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Toplumdaki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itibarımız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üzerinde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?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Kuruluşlarımız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üzerinde</a:t>
            </a: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mi?</a:t>
            </a: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FDF64038-DF52-9C45-936B-1660B1744B1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50960" y="1616601"/>
            <a:ext cx="7687902" cy="7699484"/>
          </a:xfrm>
        </p:spPr>
      </p:pic>
    </p:spTree>
    <p:extLst>
      <p:ext uri="{BB962C8B-B14F-4D97-AF65-F5344CB8AC3E}">
        <p14:creationId xmlns:p14="http://schemas.microsoft.com/office/powerpoint/2010/main" val="12224530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52817A0-7E05-2D42-B77C-0E81DF0747A2}"/>
              </a:ext>
            </a:extLst>
          </p:cNvPr>
          <p:cNvSpPr txBox="1"/>
          <p:nvPr/>
        </p:nvSpPr>
        <p:spPr>
          <a:xfrm>
            <a:off x="593279" y="460909"/>
            <a:ext cx="16726532" cy="763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54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Tartışma</a:t>
            </a:r>
            <a:r>
              <a:rPr lang="en-US" sz="54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  </a:t>
            </a:r>
            <a:endParaRPr lang="ru-RU" sz="5400" dirty="0">
              <a:solidFill>
                <a:schemeClr val="bg1"/>
              </a:solidFill>
              <a:latin typeface="Roboto Black" panose="02000000000000000000" pitchFamily="2" charset="0"/>
              <a:ea typeface="Roboto Black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1F904C7-35DF-8048-978A-10945C2DF0DD}"/>
              </a:ext>
            </a:extLst>
          </p:cNvPr>
          <p:cNvSpPr txBox="1"/>
          <p:nvPr/>
        </p:nvSpPr>
        <p:spPr>
          <a:xfrm>
            <a:off x="593279" y="1966501"/>
            <a:ext cx="7923192" cy="63555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  <a:buClr>
                <a:srgbClr val="FF0000"/>
              </a:buClr>
            </a:pPr>
            <a:r>
              <a:rPr lang="en-US" sz="28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Bu </a:t>
            </a:r>
            <a:r>
              <a:rPr lang="en-US" sz="2800" b="1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yolsuzluk</a:t>
            </a:r>
            <a:r>
              <a:rPr lang="en-US" sz="28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mu?</a:t>
            </a:r>
            <a:endParaRPr lang="en-US" sz="2800" dirty="0">
              <a:solidFill>
                <a:schemeClr val="accent3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514350" indent="-514350">
              <a:spcAft>
                <a:spcPts val="5400"/>
              </a:spcAft>
              <a:buClr>
                <a:srgbClr val="FF0000"/>
              </a:buClr>
              <a:buFont typeface="+mj-lt"/>
              <a:buAutoNum type="arabicPeriod"/>
            </a:pP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Topluluklara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dağıtılmak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üzere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eşyaların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saklanması</a:t>
            </a:r>
            <a:endParaRPr lang="en-US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514350" indent="-514350">
              <a:spcAft>
                <a:spcPts val="5400"/>
              </a:spcAft>
              <a:buClr>
                <a:srgbClr val="FF0000"/>
              </a:buClr>
              <a:buFont typeface="+mj-lt"/>
              <a:buAutoNum type="arabicPeriod"/>
            </a:pP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Bir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aile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üyesini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işe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alma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önceliği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verilmesi</a:t>
            </a:r>
            <a:endParaRPr lang="en-US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514350" indent="-514350">
              <a:spcAft>
                <a:spcPts val="5400"/>
              </a:spcAft>
              <a:buClr>
                <a:srgbClr val="FF0000"/>
              </a:buClr>
              <a:buFont typeface="+mj-lt"/>
              <a:buAutoNum type="arabicPeriod"/>
            </a:pP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Dağıtım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listelerine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eklenmek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için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topluluklardan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para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istemek</a:t>
            </a:r>
            <a:endParaRPr lang="en-US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514350" indent="-514350">
              <a:spcAft>
                <a:spcPts val="5400"/>
              </a:spcAft>
              <a:buClr>
                <a:srgbClr val="FF0000"/>
              </a:buClr>
              <a:buFont typeface="+mj-lt"/>
              <a:buAutoNum type="arabicPeriod"/>
            </a:pP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Sizden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istedikleri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için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alıcı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listesindeki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isimleri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topluluk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liderinin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ailesinin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isimleriyle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değiştirmek</a:t>
            </a:r>
            <a:endParaRPr lang="en-US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2915B5-C804-5649-BCB0-D7EEB444A2EC}"/>
              </a:ext>
            </a:extLst>
          </p:cNvPr>
          <p:cNvSpPr txBox="1"/>
          <p:nvPr/>
        </p:nvSpPr>
        <p:spPr>
          <a:xfrm>
            <a:off x="8956545" y="2672852"/>
            <a:ext cx="88425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buClr>
                <a:srgbClr val="FF0000"/>
              </a:buClr>
            </a:pPr>
            <a:r>
              <a:rPr lang="en-US" sz="28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Evet - 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Bu, </a:t>
            </a: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topluluklardan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çalmak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onları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haklarından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mahrum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bırakmaktır</a:t>
            </a:r>
            <a:endParaRPr lang="en-US" sz="2800" dirty="0"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55769FA-3FF4-5E40-8F88-7C4443094BF0}"/>
              </a:ext>
            </a:extLst>
          </p:cNvPr>
          <p:cNvSpPr txBox="1"/>
          <p:nvPr/>
        </p:nvSpPr>
        <p:spPr>
          <a:xfrm>
            <a:off x="8956545" y="4286512"/>
            <a:ext cx="8842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buClr>
                <a:srgbClr val="FF0000"/>
              </a:buClr>
            </a:pPr>
            <a:r>
              <a:rPr lang="en-US" sz="28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Evet - 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Bu </a:t>
            </a: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akraba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kayırmacılığıdır</a:t>
            </a:r>
            <a:endParaRPr lang="en-US" sz="2800" dirty="0"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F3632A9-F5E6-0E43-AAD3-F17F7D6E709F}"/>
              </a:ext>
            </a:extLst>
          </p:cNvPr>
          <p:cNvSpPr txBox="1"/>
          <p:nvPr/>
        </p:nvSpPr>
        <p:spPr>
          <a:xfrm>
            <a:off x="9038032" y="5469285"/>
            <a:ext cx="88425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buClr>
                <a:srgbClr val="FF0000"/>
              </a:buClr>
            </a:pPr>
            <a:r>
              <a:rPr lang="en-US" sz="28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Evet - 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Bu, </a:t>
            </a: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gücün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kötüye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kullanılması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insanların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savunmasızlığından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faydalanmaktır</a:t>
            </a:r>
            <a:endParaRPr lang="en-US" sz="2800" dirty="0"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913CB1B-AB13-D04F-86A7-7D8CAF67E97D}"/>
              </a:ext>
            </a:extLst>
          </p:cNvPr>
          <p:cNvSpPr txBox="1"/>
          <p:nvPr/>
        </p:nvSpPr>
        <p:spPr>
          <a:xfrm>
            <a:off x="9038032" y="6882611"/>
            <a:ext cx="88425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buClr>
                <a:srgbClr val="FF0000"/>
              </a:buClr>
            </a:pPr>
            <a:r>
              <a:rPr lang="en-US" sz="28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Evet - 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Bu, </a:t>
            </a: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sadece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ihtiyaç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temelinde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yardım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sağlamak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değildir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. </a:t>
            </a: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Tarafsızlığımıza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itibarımıza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zarar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verir</a:t>
            </a:r>
            <a:endParaRPr lang="en-US" sz="2800" dirty="0"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2326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9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52817A0-7E05-2D42-B77C-0E81DF0747A2}"/>
              </a:ext>
            </a:extLst>
          </p:cNvPr>
          <p:cNvSpPr txBox="1"/>
          <p:nvPr/>
        </p:nvSpPr>
        <p:spPr>
          <a:xfrm>
            <a:off x="596900" y="512858"/>
            <a:ext cx="16726532" cy="763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54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Diğer</a:t>
            </a:r>
            <a:r>
              <a:rPr lang="en-US" sz="54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önemli</a:t>
            </a:r>
            <a:r>
              <a:rPr lang="en-US" sz="54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kurallar</a:t>
            </a:r>
            <a:r>
              <a:rPr lang="en-US" sz="54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?</a:t>
            </a:r>
            <a:endParaRPr lang="ru-RU" sz="5400" dirty="0">
              <a:solidFill>
                <a:schemeClr val="bg1"/>
              </a:solidFill>
              <a:latin typeface="Roboto Black" panose="02000000000000000000" pitchFamily="2" charset="0"/>
              <a:ea typeface="Roboto Black" panose="02000000000000000000" pitchFamily="2" charset="0"/>
              <a:cs typeface="Open Sans Light" panose="020B0306030504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8580499-B554-DE4E-884E-A21D90FF74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900" y="1848029"/>
            <a:ext cx="8547100" cy="2476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1BE4BBC-A5F4-334F-8B71-59662AEDF2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801" y="7563150"/>
            <a:ext cx="8166100" cy="25654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2C1AA6D-85C8-7644-BF49-570047D129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79000" y="2021305"/>
            <a:ext cx="7717272" cy="325572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B03D35C-76A9-554B-A0CF-A379A942DE5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79000" y="6063915"/>
            <a:ext cx="8108959" cy="387401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0467418-A6D2-EB41-858A-8351BEF5C67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6900" y="4515150"/>
            <a:ext cx="8826500" cy="3048000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id="{A060FA62-6943-4DB3-9331-E87BEA3CCB16}"/>
              </a:ext>
            </a:extLst>
          </p:cNvPr>
          <p:cNvSpPr txBox="1"/>
          <p:nvPr/>
        </p:nvSpPr>
        <p:spPr>
          <a:xfrm>
            <a:off x="3769895" y="2021305"/>
            <a:ext cx="5197642" cy="2308324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tr-TR" sz="2400" dirty="0"/>
              <a:t>Amblemlerimizi kullanma konusunda size verdiğimiz kurallara uyun. Amblemler koruyucu özel sembollerdir.</a:t>
            </a:r>
          </a:p>
          <a:p>
            <a:endParaRPr lang="tr-TR" sz="2400" dirty="0"/>
          </a:p>
          <a:p>
            <a:r>
              <a:rPr lang="tr-TR" sz="2400" dirty="0"/>
              <a:t>Üç amblemimiz var. Bunlar </a:t>
            </a:r>
            <a:r>
              <a:rPr lang="tr-TR" sz="2400" dirty="0" err="1"/>
              <a:t>kızılhaç</a:t>
            </a:r>
            <a:r>
              <a:rPr lang="tr-TR" sz="2400" dirty="0"/>
              <a:t>, </a:t>
            </a:r>
            <a:r>
              <a:rPr lang="tr-TR" sz="2400" dirty="0" err="1"/>
              <a:t>kızılay</a:t>
            </a:r>
            <a:r>
              <a:rPr lang="tr-TR" sz="2400" dirty="0"/>
              <a:t> ve kızıl kristaldir.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833B5346-7E90-4B54-8FC6-1AD06FADB976}"/>
              </a:ext>
            </a:extLst>
          </p:cNvPr>
          <p:cNvSpPr txBox="1"/>
          <p:nvPr/>
        </p:nvSpPr>
        <p:spPr>
          <a:xfrm>
            <a:off x="3769895" y="5277028"/>
            <a:ext cx="5493084" cy="1200329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tr-TR" sz="2400" dirty="0"/>
              <a:t>İş yerinde olmadığınız zamanlarda bu amblemlerden birini taşıyan herhangi bir şey giymeyin.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7A16D8AD-D032-46CA-A8EA-B4F7326C233E}"/>
              </a:ext>
            </a:extLst>
          </p:cNvPr>
          <p:cNvSpPr txBox="1"/>
          <p:nvPr/>
        </p:nvSpPr>
        <p:spPr>
          <a:xfrm>
            <a:off x="3769895" y="7905003"/>
            <a:ext cx="5085348" cy="156966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tr-TR" sz="2400" dirty="0"/>
              <a:t>İş yerinde veya iş sonrasında yanlış olduğunu bildiğiniz veya diğer insanların yanlış olarak göreceği hiçbir şey yapmayın.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29B235C1-5B38-4DF6-B83A-73FA9F230E7F}"/>
              </a:ext>
            </a:extLst>
          </p:cNvPr>
          <p:cNvSpPr txBox="1"/>
          <p:nvPr/>
        </p:nvSpPr>
        <p:spPr>
          <a:xfrm>
            <a:off x="13282863" y="2759242"/>
            <a:ext cx="4203032" cy="156966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endParaRPr lang="tr-TR" sz="2400" dirty="0"/>
          </a:p>
          <a:p>
            <a:r>
              <a:rPr lang="tr-TR" sz="2400" dirty="0"/>
              <a:t>İşiniz ve yardım ettiğiniz kişiler hakkındaki bilgileri gizli tutun.</a:t>
            </a:r>
          </a:p>
          <a:p>
            <a:endParaRPr lang="tr-TR" sz="2400" dirty="0"/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85169891-97DA-4558-A007-213552114D8D}"/>
              </a:ext>
            </a:extLst>
          </p:cNvPr>
          <p:cNvSpPr txBox="1"/>
          <p:nvPr/>
        </p:nvSpPr>
        <p:spPr>
          <a:xfrm>
            <a:off x="13282863" y="6682204"/>
            <a:ext cx="4446336" cy="2308324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tr-TR" sz="2400" dirty="0"/>
              <a:t>İnsanlara hükümet ya da ülkede olup bitenler hakkında ne düşündüğünüzü söylemeyin.</a:t>
            </a:r>
          </a:p>
          <a:p>
            <a:endParaRPr lang="tr-TR" sz="2400" dirty="0"/>
          </a:p>
          <a:p>
            <a:r>
              <a:rPr lang="tr-TR" sz="2400" dirty="0"/>
              <a:t>Kimin tarafında olduğunuzu söylemeyin.</a:t>
            </a:r>
          </a:p>
        </p:txBody>
      </p:sp>
    </p:spTree>
    <p:extLst>
      <p:ext uri="{BB962C8B-B14F-4D97-AF65-F5344CB8AC3E}">
        <p14:creationId xmlns:p14="http://schemas.microsoft.com/office/powerpoint/2010/main" val="2228173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52817A0-7E05-2D42-B77C-0E81DF0747A2}"/>
              </a:ext>
            </a:extLst>
          </p:cNvPr>
          <p:cNvSpPr txBox="1"/>
          <p:nvPr/>
        </p:nvSpPr>
        <p:spPr>
          <a:xfrm>
            <a:off x="593281" y="655706"/>
            <a:ext cx="11795944" cy="763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54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Organizasyon</a:t>
            </a:r>
            <a:r>
              <a:rPr lang="en-US" sz="54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Davranış</a:t>
            </a:r>
            <a:r>
              <a:rPr lang="en-US" sz="54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Kuralları</a:t>
            </a:r>
            <a:endParaRPr lang="ru-RU" sz="5400" dirty="0">
              <a:solidFill>
                <a:schemeClr val="bg1"/>
              </a:solidFill>
              <a:latin typeface="Roboto Black" panose="02000000000000000000" pitchFamily="2" charset="0"/>
              <a:ea typeface="Roboto Black" panose="02000000000000000000" pitchFamily="2" charset="0"/>
              <a:cs typeface="Open Sans Light" panose="020B0306030504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D9E10F1-0070-4548-900E-2BF15CE7F33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3281" y="1879973"/>
            <a:ext cx="3899510" cy="555405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282B820-3C86-3545-8FD9-D92DC0A7C8F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55624" y="1604042"/>
            <a:ext cx="4547202" cy="6249040"/>
          </a:xfrm>
          <a:prstGeom prst="rect">
            <a:avLst/>
          </a:prstGeom>
        </p:spPr>
      </p:pic>
      <p:pic>
        <p:nvPicPr>
          <p:cNvPr id="13" name="Picture 12" descr="A picture containing text, person, people&#10;&#10;Description automatically generated">
            <a:extLst>
              <a:ext uri="{FF2B5EF4-FFF2-40B4-BE49-F238E27FC236}">
                <a16:creationId xmlns:a16="http://schemas.microsoft.com/office/drawing/2014/main" id="{F6C1E656-8430-A44A-802B-900BCFE5C57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1976" y="1879973"/>
            <a:ext cx="3757375" cy="555405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AEB8BCE-DAD6-0F45-9B0F-4A13ED66C602}"/>
              </a:ext>
            </a:extLst>
          </p:cNvPr>
          <p:cNvSpPr txBox="1"/>
          <p:nvPr/>
        </p:nvSpPr>
        <p:spPr>
          <a:xfrm>
            <a:off x="524041" y="8049360"/>
            <a:ext cx="7937500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3000"/>
              </a:spcAft>
              <a:buClr>
                <a:srgbClr val="FF0000"/>
              </a:buClr>
            </a:pPr>
            <a:r>
              <a:rPr lang="en-US" sz="2800" b="1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ICRC</a:t>
            </a:r>
          </a:p>
          <a:p>
            <a:r>
              <a:rPr lang="en-GB" sz="2800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https://www.icrc.org/en/document/code-conduct-employees-icrc</a:t>
            </a:r>
            <a:r>
              <a:rPr lang="en-GB" sz="2800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	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1F06AD2-A875-3F47-9469-C4F0233FB524}"/>
              </a:ext>
            </a:extLst>
          </p:cNvPr>
          <p:cNvSpPr txBox="1"/>
          <p:nvPr/>
        </p:nvSpPr>
        <p:spPr>
          <a:xfrm>
            <a:off x="10458077" y="8037747"/>
            <a:ext cx="6987241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3000"/>
              </a:spcAft>
              <a:buClr>
                <a:srgbClr val="FF0000"/>
              </a:buClr>
            </a:pPr>
            <a:r>
              <a:rPr lang="en-US" sz="2800" b="1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IFRC</a:t>
            </a:r>
          </a:p>
          <a:p>
            <a:r>
              <a:rPr lang="en-GB" sz="2800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https://www.ifrc.org/document/staff-code-conduct</a:t>
            </a:r>
            <a:r>
              <a:rPr lang="en-GB" sz="2800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	 </a:t>
            </a:r>
          </a:p>
        </p:txBody>
      </p:sp>
    </p:spTree>
    <p:extLst>
      <p:ext uri="{BB962C8B-B14F-4D97-AF65-F5344CB8AC3E}">
        <p14:creationId xmlns:p14="http://schemas.microsoft.com/office/powerpoint/2010/main" val="1321544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52817A0-7E05-2D42-B77C-0E81DF0747A2}"/>
              </a:ext>
            </a:extLst>
          </p:cNvPr>
          <p:cNvSpPr txBox="1"/>
          <p:nvPr/>
        </p:nvSpPr>
        <p:spPr>
          <a:xfrm>
            <a:off x="593279" y="460909"/>
            <a:ext cx="17124288" cy="763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54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Davranış</a:t>
            </a:r>
            <a:r>
              <a:rPr lang="en-US" sz="54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Kuralları</a:t>
            </a:r>
            <a:r>
              <a:rPr lang="en-US" sz="54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ihlalleri</a:t>
            </a:r>
            <a:r>
              <a:rPr lang="en-US" sz="54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nasıl</a:t>
            </a:r>
            <a:r>
              <a:rPr lang="en-US" sz="54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bildirilir</a:t>
            </a:r>
            <a:r>
              <a:rPr lang="en-US" sz="54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?</a:t>
            </a:r>
            <a:endParaRPr lang="ru-RU" sz="5400" dirty="0">
              <a:solidFill>
                <a:schemeClr val="bg1"/>
              </a:solidFill>
              <a:latin typeface="Roboto Black" panose="02000000000000000000" pitchFamily="2" charset="0"/>
              <a:ea typeface="Roboto Black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1F904C7-35DF-8048-978A-10945C2DF0DD}"/>
              </a:ext>
            </a:extLst>
          </p:cNvPr>
          <p:cNvSpPr txBox="1"/>
          <p:nvPr/>
        </p:nvSpPr>
        <p:spPr>
          <a:xfrm>
            <a:off x="593280" y="2176501"/>
            <a:ext cx="7937500" cy="7525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spcAft>
                <a:spcPts val="3000"/>
              </a:spcAft>
              <a:buClr>
                <a:srgbClr val="FF0000"/>
              </a:buClr>
              <a:buFont typeface="+mj-lt"/>
              <a:buAutoNum type="arabicPeriod"/>
            </a:pP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Yöneticinize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veya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organizasyonunuzun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da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delegasyonunuzun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başkanına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rapor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verin</a:t>
            </a:r>
            <a:endParaRPr lang="en-US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514350" indent="-514350">
              <a:spcAft>
                <a:spcPts val="3000"/>
              </a:spcAft>
              <a:buClr>
                <a:srgbClr val="FF0000"/>
              </a:buClr>
              <a:buFont typeface="+mj-lt"/>
              <a:buAutoNum type="arabicPeriod"/>
            </a:pP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İnsan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kaynakları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departmanınıza</a:t>
            </a:r>
            <a:endParaRPr lang="en-US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514350" indent="-514350">
              <a:spcAft>
                <a:spcPts val="3000"/>
              </a:spcAft>
              <a:buClr>
                <a:srgbClr val="FF0000"/>
              </a:buClr>
              <a:buFont typeface="+mj-lt"/>
              <a:buAutoNum type="arabicPeriod"/>
            </a:pP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IFRC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Bütünlük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Hattı</a:t>
            </a:r>
            <a:endParaRPr lang="en-US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1201967" lvl="1" indent="-514350">
              <a:spcAft>
                <a:spcPts val="30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800" u="sng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ifrc.integrityline.org</a:t>
            </a:r>
            <a:endParaRPr lang="en-GB" sz="2800" u="sng" dirty="0">
              <a:solidFill>
                <a:schemeClr val="accent3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1201967" lvl="1" indent="-514350">
              <a:spcAft>
                <a:spcPts val="30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800" u="sng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speakup@ifrc.integrityline.org</a:t>
            </a:r>
            <a:endParaRPr lang="en-GB" sz="2800" u="sng" dirty="0">
              <a:solidFill>
                <a:schemeClr val="accent3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1201967" lvl="1" indent="-514350">
              <a:spcAft>
                <a:spcPts val="30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Ücretsiz</a:t>
            </a:r>
            <a:r>
              <a:rPr lang="en-GB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yardım</a:t>
            </a:r>
            <a:r>
              <a:rPr lang="en-GB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hattımızı</a:t>
            </a:r>
            <a:r>
              <a:rPr lang="en-GB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arayarak</a:t>
            </a:r>
            <a:r>
              <a:rPr lang="en-GB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sorununuzu</a:t>
            </a:r>
            <a:r>
              <a:rPr lang="en-GB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telefonla</a:t>
            </a:r>
            <a:r>
              <a:rPr lang="en-GB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bildirin</a:t>
            </a:r>
            <a:r>
              <a:rPr lang="en-GB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: +41 800 437 272</a:t>
            </a:r>
            <a:endParaRPr lang="en-US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514350" indent="-514350">
              <a:spcAft>
                <a:spcPts val="3000"/>
              </a:spcAft>
              <a:buClr>
                <a:srgbClr val="FF0000"/>
              </a:buClr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ICRC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Bütünlük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Hattı</a:t>
            </a:r>
            <a:endParaRPr lang="en-GB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1201967" lvl="1" indent="-514350">
              <a:spcAft>
                <a:spcPts val="30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https://icrc.integrityplatform.org/</a:t>
            </a:r>
            <a:r>
              <a:rPr lang="en-GB" sz="2800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	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B2F55F8-E3A7-F54C-89EB-AAEEB710188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42304" y="2176501"/>
            <a:ext cx="8852416" cy="343938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0632592-74C5-AD45-9BD4-FB958472BBA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19457" y="6242173"/>
            <a:ext cx="8875263" cy="3266097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id="{D7619AAB-0D06-4ADE-8009-C8C8F0B3435B}"/>
              </a:ext>
            </a:extLst>
          </p:cNvPr>
          <p:cNvSpPr txBox="1"/>
          <p:nvPr/>
        </p:nvSpPr>
        <p:spPr>
          <a:xfrm>
            <a:off x="13058274" y="2711116"/>
            <a:ext cx="4636446" cy="193899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endParaRPr lang="tr-TR" sz="2400" dirty="0"/>
          </a:p>
          <a:p>
            <a:r>
              <a:rPr lang="tr-TR" sz="2400" dirty="0"/>
              <a:t>Bize kuralları ihlal eden birinden haber verirseniz başınız derde girmez. Sizi güvende tutacağız.</a:t>
            </a:r>
          </a:p>
          <a:p>
            <a:endParaRPr lang="tr-TR" sz="2400" dirty="0"/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36320735-19EB-4FF1-B4AB-2ED7276D16A2}"/>
              </a:ext>
            </a:extLst>
          </p:cNvPr>
          <p:cNvSpPr txBox="1"/>
          <p:nvPr/>
        </p:nvSpPr>
        <p:spPr>
          <a:xfrm>
            <a:off x="13058274" y="6753726"/>
            <a:ext cx="4636446" cy="2308324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tr-TR" sz="2400" dirty="0"/>
              <a:t>Bundan sonra ne yapacağımıza karar vereceğiz.</a:t>
            </a:r>
          </a:p>
          <a:p>
            <a:endParaRPr lang="tr-TR" sz="2400" dirty="0"/>
          </a:p>
          <a:p>
            <a:r>
              <a:rPr lang="tr-TR" sz="2400" dirty="0"/>
              <a:t>Örneğin, kuralları ihlal eden kişiye bizim için çalışmayı bırakmasını söyleyebiliriz.</a:t>
            </a:r>
          </a:p>
        </p:txBody>
      </p:sp>
    </p:spTree>
    <p:extLst>
      <p:ext uri="{BB962C8B-B14F-4D97-AF65-F5344CB8AC3E}">
        <p14:creationId xmlns:p14="http://schemas.microsoft.com/office/powerpoint/2010/main" val="27903423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>
            <a:extLst>
              <a:ext uri="{FF2B5EF4-FFF2-40B4-BE49-F238E27FC236}">
                <a16:creationId xmlns:a16="http://schemas.microsoft.com/office/drawing/2014/main" id="{17A0CB8D-CAE8-3744-B457-4961F1BA3A29}"/>
              </a:ext>
            </a:extLst>
          </p:cNvPr>
          <p:cNvSpPr txBox="1"/>
          <p:nvPr/>
        </p:nvSpPr>
        <p:spPr>
          <a:xfrm>
            <a:off x="680703" y="689019"/>
            <a:ext cx="11605467" cy="762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54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Diğer</a:t>
            </a:r>
            <a:r>
              <a:rPr lang="en-US" sz="54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araçlar</a:t>
            </a:r>
            <a:r>
              <a:rPr lang="en-US" sz="54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ve</a:t>
            </a:r>
            <a:r>
              <a:rPr lang="en-US" sz="54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kaynaklar</a:t>
            </a:r>
            <a:endParaRPr lang="en-US" sz="5400" b="1" dirty="0">
              <a:solidFill>
                <a:schemeClr val="bg1"/>
              </a:solidFill>
              <a:latin typeface="Montserrat" pitchFamily="2" charset="77"/>
              <a:ea typeface="Roboto Black" panose="02000000000000000000" pitchFamily="2" charset="0"/>
              <a:cs typeface="Open Sans Light" panose="020B0306030504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1187302-4610-3D43-9C60-24FFE66FAA0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44189" y="0"/>
            <a:ext cx="7643811" cy="10288588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37CBFC3-E19C-9549-B69C-CBB9A1943262}"/>
              </a:ext>
            </a:extLst>
          </p:cNvPr>
          <p:cNvSpPr txBox="1"/>
          <p:nvPr/>
        </p:nvSpPr>
        <p:spPr>
          <a:xfrm>
            <a:off x="680702" y="2140106"/>
            <a:ext cx="9305979" cy="70942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spcAft>
                <a:spcPts val="30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IFRC'nin</a:t>
            </a:r>
            <a:r>
              <a:rPr lang="en-US" sz="2800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çevrimiçi</a:t>
            </a:r>
            <a:r>
              <a:rPr lang="en-US" sz="2800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öğrenme</a:t>
            </a:r>
            <a:r>
              <a:rPr lang="en-US" sz="2800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platformu</a:t>
            </a:r>
            <a:r>
              <a:rPr lang="tr-TR" sz="2800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endParaRPr lang="en-US" sz="2800" dirty="0">
              <a:solidFill>
                <a:schemeClr val="accent3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1201967" lvl="1" indent="-514350">
              <a:spcAft>
                <a:spcPts val="30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2800" u="sng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İngiliz</a:t>
            </a:r>
            <a:r>
              <a:rPr lang="en-US" sz="2800" u="sng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u="sng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Kızılhaçı</a:t>
            </a:r>
            <a:r>
              <a:rPr lang="en-US" sz="2800" u="sng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u="sng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Cinsel</a:t>
            </a:r>
            <a:r>
              <a:rPr lang="en-US" sz="2800" u="sng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u="sng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Sömürü</a:t>
            </a:r>
            <a:r>
              <a:rPr lang="en-US" sz="2800" u="sng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u="sng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US" sz="2800" u="sng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u="sng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İstismardan</a:t>
            </a:r>
            <a:r>
              <a:rPr lang="en-US" sz="2800" u="sng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u="sng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Korunmaya</a:t>
            </a:r>
            <a:r>
              <a:rPr lang="en-US" sz="2800" u="sng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u="sng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Giriş</a:t>
            </a:r>
            <a:r>
              <a:rPr lang="en-US" sz="2800" u="sng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u="sng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çevrimiçi</a:t>
            </a:r>
            <a:r>
              <a:rPr lang="en-US" sz="2800" u="sng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u="sng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kursu</a:t>
            </a:r>
            <a:endParaRPr lang="en-US" sz="2800" u="sng" dirty="0">
              <a:solidFill>
                <a:schemeClr val="accent3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1201967" lvl="1" indent="-514350">
              <a:spcAft>
                <a:spcPts val="30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2800" u="sng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Yolsuzluğun</a:t>
            </a:r>
            <a:r>
              <a:rPr lang="en-US" sz="2800" u="sng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u="sng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önlenmesi</a:t>
            </a:r>
            <a:endParaRPr lang="en-US" sz="2800" u="sng" dirty="0">
              <a:solidFill>
                <a:schemeClr val="accent3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1201967" lvl="1" indent="-514350">
              <a:spcAft>
                <a:spcPts val="30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2800" u="sng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IFRC </a:t>
            </a:r>
            <a:r>
              <a:rPr lang="en-US" sz="2800" u="sng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Davranış</a:t>
            </a:r>
            <a:r>
              <a:rPr lang="en-US" sz="2800" u="sng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u="sng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Kuralları</a:t>
            </a:r>
            <a:endParaRPr lang="tr-TR" sz="2800" u="sng" dirty="0">
              <a:solidFill>
                <a:schemeClr val="accent3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514350" indent="-514350">
              <a:spcAft>
                <a:spcPts val="30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2800" u="sng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IFRC </a:t>
            </a:r>
            <a:r>
              <a:rPr lang="en-US" sz="2800" u="sng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Cinsel</a:t>
            </a:r>
            <a:r>
              <a:rPr lang="en-US" sz="2800" u="sng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u="sng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Sömürü</a:t>
            </a:r>
            <a:r>
              <a:rPr lang="en-US" sz="2800" u="sng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u="sng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US" sz="2800" u="sng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u="sng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İstismarı</a:t>
            </a:r>
            <a:r>
              <a:rPr lang="en-US" sz="2800" u="sng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u="sng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Önleme</a:t>
            </a:r>
            <a:r>
              <a:rPr lang="en-US" sz="2800" u="sng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u="sng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US" sz="2800" u="sng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u="sng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Müdahale</a:t>
            </a:r>
            <a:r>
              <a:rPr lang="en-US" sz="2800" u="sng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u="sng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Politikası</a:t>
            </a:r>
            <a:endParaRPr lang="en-US" sz="2800" u="sng" dirty="0">
              <a:solidFill>
                <a:schemeClr val="accent3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514350" indent="-514350">
              <a:spcAft>
                <a:spcPts val="30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2800" u="sng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IFRC </a:t>
            </a:r>
            <a:r>
              <a:rPr lang="en-US" sz="2800" u="sng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Çocuk</a:t>
            </a:r>
            <a:r>
              <a:rPr lang="en-US" sz="2800" u="sng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u="sng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Koruma</a:t>
            </a:r>
            <a:r>
              <a:rPr lang="en-US" sz="2800" u="sng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u="sng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Politikası</a:t>
            </a:r>
            <a:endParaRPr lang="en-US" sz="2800" u="sng" dirty="0">
              <a:solidFill>
                <a:schemeClr val="accent3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514350" indent="-514350">
              <a:spcAft>
                <a:spcPts val="30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2800" u="sng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IFRC </a:t>
            </a:r>
            <a:r>
              <a:rPr lang="en-US" sz="2800" u="sng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Muhbir</a:t>
            </a:r>
            <a:r>
              <a:rPr lang="en-US" sz="2800" u="sng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u="sng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Koruma</a:t>
            </a:r>
            <a:r>
              <a:rPr lang="en-US" sz="2800" u="sng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u="sng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Politikası</a:t>
            </a:r>
            <a:endParaRPr lang="en-US" sz="2800" u="sng" dirty="0">
              <a:solidFill>
                <a:schemeClr val="accent3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514350" indent="-514350">
              <a:spcAft>
                <a:spcPts val="30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2800" u="sng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IFRC </a:t>
            </a:r>
            <a:r>
              <a:rPr lang="en-US" sz="2800" u="sng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Dolandırıcılık</a:t>
            </a:r>
            <a:r>
              <a:rPr lang="en-US" sz="2800" u="sng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u="sng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US" sz="2800" u="sng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u="sng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Yolsuzluk</a:t>
            </a:r>
            <a:r>
              <a:rPr lang="en-US" sz="2800" u="sng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u="sng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Politikası</a:t>
            </a:r>
            <a:endParaRPr lang="en-US" sz="2800" u="sng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382525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2D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984A708-3BBB-0D47-9B71-9A6960BA1215}"/>
              </a:ext>
            </a:extLst>
          </p:cNvPr>
          <p:cNvSpPr txBox="1"/>
          <p:nvPr/>
        </p:nvSpPr>
        <p:spPr>
          <a:xfrm>
            <a:off x="1961498" y="4009464"/>
            <a:ext cx="14365003" cy="11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tr-TR" sz="8800" b="1" dirty="0">
                <a:solidFill>
                  <a:srgbClr val="F5333F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Sorular</a:t>
            </a:r>
            <a:r>
              <a:rPr lang="en-US" sz="8800" b="1" dirty="0">
                <a:solidFill>
                  <a:srgbClr val="F5333F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?</a:t>
            </a:r>
            <a:endParaRPr lang="ru-RU" sz="8800" dirty="0">
              <a:solidFill>
                <a:srgbClr val="F5333F"/>
              </a:solidFill>
              <a:latin typeface="Roboto Black" panose="02000000000000000000" pitchFamily="2" charset="0"/>
              <a:ea typeface="Roboto Black" panose="02000000000000000000" pitchFamily="2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86539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C74BF3D-32A2-E344-8ED5-C3EB5E88A893}"/>
              </a:ext>
            </a:extLst>
          </p:cNvPr>
          <p:cNvSpPr/>
          <p:nvPr/>
        </p:nvSpPr>
        <p:spPr>
          <a:xfrm>
            <a:off x="11309819" y="2485301"/>
            <a:ext cx="6363819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err="1">
                <a:solidFill>
                  <a:srgbClr val="FF0000"/>
                </a:solidFill>
                <a:latin typeface="Montserrat" pitchFamily="2" charset="77"/>
              </a:rPr>
              <a:t>Afet</a:t>
            </a:r>
            <a:r>
              <a:rPr lang="en-US" sz="4000" b="1" dirty="0">
                <a:solidFill>
                  <a:srgbClr val="FF0000"/>
                </a:solidFill>
                <a:latin typeface="Montserrat" pitchFamily="2" charset="77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Montserrat" pitchFamily="2" charset="77"/>
              </a:rPr>
              <a:t>Yardımında</a:t>
            </a:r>
            <a:r>
              <a:rPr lang="en-US" sz="4000" b="1" dirty="0">
                <a:solidFill>
                  <a:srgbClr val="FF0000"/>
                </a:solidFill>
                <a:latin typeface="Montserrat" pitchFamily="2" charset="77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Montserrat" pitchFamily="2" charset="77"/>
              </a:rPr>
              <a:t>Uluslararası</a:t>
            </a:r>
            <a:r>
              <a:rPr lang="en-US" sz="4000" b="1" dirty="0">
                <a:solidFill>
                  <a:srgbClr val="FF0000"/>
                </a:solidFill>
                <a:latin typeface="Montserrat" pitchFamily="2" charset="77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Montserrat" pitchFamily="2" charset="77"/>
              </a:rPr>
              <a:t>Kızılhaç</a:t>
            </a:r>
            <a:r>
              <a:rPr lang="en-US" sz="4000" b="1" dirty="0">
                <a:solidFill>
                  <a:srgbClr val="FF0000"/>
                </a:solidFill>
                <a:latin typeface="Montserrat" pitchFamily="2" charset="77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Montserrat" pitchFamily="2" charset="77"/>
              </a:rPr>
              <a:t>Kızılay</a:t>
            </a:r>
            <a:r>
              <a:rPr lang="en-US" sz="4000" b="1" dirty="0">
                <a:solidFill>
                  <a:srgbClr val="FF0000"/>
                </a:solidFill>
                <a:latin typeface="Montserrat" pitchFamily="2" charset="77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Montserrat" pitchFamily="2" charset="77"/>
              </a:rPr>
              <a:t>Hareketi</a:t>
            </a:r>
            <a:r>
              <a:rPr lang="en-US" sz="4000" b="1" dirty="0">
                <a:solidFill>
                  <a:srgbClr val="FF0000"/>
                </a:solidFill>
                <a:latin typeface="Montserrat" pitchFamily="2" charset="77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Montserrat" pitchFamily="2" charset="77"/>
              </a:rPr>
              <a:t>ve</a:t>
            </a:r>
            <a:r>
              <a:rPr lang="en-US" sz="4000" b="1" dirty="0">
                <a:solidFill>
                  <a:srgbClr val="FF0000"/>
                </a:solidFill>
                <a:latin typeface="Montserrat" pitchFamily="2" charset="77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Montserrat" pitchFamily="2" charset="77"/>
              </a:rPr>
              <a:t>NGO'lar</a:t>
            </a:r>
            <a:r>
              <a:rPr lang="en-US" sz="4000" b="1" dirty="0">
                <a:solidFill>
                  <a:srgbClr val="FF0000"/>
                </a:solidFill>
                <a:latin typeface="Montserrat" pitchFamily="2" charset="77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Montserrat" pitchFamily="2" charset="77"/>
              </a:rPr>
              <a:t>için</a:t>
            </a:r>
            <a:r>
              <a:rPr lang="en-US" sz="4000" b="1" dirty="0">
                <a:solidFill>
                  <a:srgbClr val="FF0000"/>
                </a:solidFill>
                <a:latin typeface="Montserrat" pitchFamily="2" charset="77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Montserrat" pitchFamily="2" charset="77"/>
              </a:rPr>
              <a:t>Davranış</a:t>
            </a:r>
            <a:r>
              <a:rPr lang="en-US" sz="4000" b="1" dirty="0">
                <a:solidFill>
                  <a:srgbClr val="FF0000"/>
                </a:solidFill>
                <a:latin typeface="Montserrat" pitchFamily="2" charset="77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Montserrat" pitchFamily="2" charset="77"/>
              </a:rPr>
              <a:t>Kuralları</a:t>
            </a:r>
            <a:endParaRPr lang="tr-TR" sz="4000" b="1" dirty="0">
              <a:solidFill>
                <a:srgbClr val="FF0000"/>
              </a:solidFill>
              <a:latin typeface="Montserrat" pitchFamily="2" charset="77"/>
            </a:endParaRPr>
          </a:p>
          <a:p>
            <a:endParaRPr lang="en-US" sz="4000" b="1" dirty="0">
              <a:solidFill>
                <a:srgbClr val="0F2042"/>
              </a:solidFill>
              <a:latin typeface="Montserrat" pitchFamily="2" charset="77"/>
            </a:endParaRPr>
          </a:p>
          <a:p>
            <a:r>
              <a:rPr lang="en-US" sz="4000" dirty="0" err="1">
                <a:latin typeface="Montserrat" pitchFamily="2" charset="77"/>
              </a:rPr>
              <a:t>Ve</a:t>
            </a:r>
            <a:r>
              <a:rPr lang="en-US" sz="4000" dirty="0">
                <a:latin typeface="Montserrat" pitchFamily="2" charset="77"/>
              </a:rPr>
              <a:t> </a:t>
            </a:r>
            <a:r>
              <a:rPr lang="en-US" sz="4000" dirty="0" err="1">
                <a:latin typeface="Montserrat" pitchFamily="2" charset="77"/>
              </a:rPr>
              <a:t>bunun</a:t>
            </a:r>
            <a:r>
              <a:rPr lang="en-US" sz="4000" dirty="0">
                <a:latin typeface="Montserrat" pitchFamily="2" charset="77"/>
              </a:rPr>
              <a:t> </a:t>
            </a:r>
            <a:r>
              <a:rPr lang="en-US" sz="4000" dirty="0" err="1">
                <a:latin typeface="Montserrat" pitchFamily="2" charset="77"/>
              </a:rPr>
              <a:t>toplum</a:t>
            </a:r>
            <a:r>
              <a:rPr lang="en-US" sz="4000" dirty="0">
                <a:latin typeface="Montserrat" pitchFamily="2" charset="77"/>
              </a:rPr>
              <a:t> </a:t>
            </a:r>
            <a:r>
              <a:rPr lang="en-US" sz="4000" dirty="0" err="1">
                <a:latin typeface="Montserrat" pitchFamily="2" charset="77"/>
              </a:rPr>
              <a:t>içindeki</a:t>
            </a:r>
            <a:r>
              <a:rPr lang="en-US" sz="4000" dirty="0">
                <a:latin typeface="Montserrat" pitchFamily="2" charset="77"/>
              </a:rPr>
              <a:t> </a:t>
            </a:r>
            <a:r>
              <a:rPr lang="en-US" sz="4000" b="1" dirty="0" err="1">
                <a:latin typeface="Montserrat" pitchFamily="2" charset="77"/>
              </a:rPr>
              <a:t>davranışlarımız</a:t>
            </a:r>
            <a:r>
              <a:rPr lang="en-US" sz="4000" dirty="0">
                <a:latin typeface="Montserrat" pitchFamily="2" charset="77"/>
              </a:rPr>
              <a:t> </a:t>
            </a:r>
            <a:r>
              <a:rPr lang="en-US" sz="4000" dirty="0" err="1">
                <a:latin typeface="Montserrat" pitchFamily="2" charset="77"/>
              </a:rPr>
              <a:t>için</a:t>
            </a:r>
            <a:r>
              <a:rPr lang="en-US" sz="4000" dirty="0">
                <a:latin typeface="Montserrat" pitchFamily="2" charset="77"/>
              </a:rPr>
              <a:t> </a:t>
            </a:r>
            <a:r>
              <a:rPr lang="en-US" sz="4000" dirty="0" err="1">
                <a:latin typeface="Montserrat" pitchFamily="2" charset="77"/>
              </a:rPr>
              <a:t>anlamı</a:t>
            </a:r>
            <a:endParaRPr lang="en-US" sz="4000" b="1" dirty="0">
              <a:solidFill>
                <a:srgbClr val="F5333F"/>
              </a:solidFill>
              <a:latin typeface="Montserrat" pitchFamily="2" charset="77"/>
            </a:endParaRPr>
          </a:p>
          <a:p>
            <a:endParaRPr lang="en-US" sz="4000" b="1" dirty="0">
              <a:solidFill>
                <a:srgbClr val="F5333F"/>
              </a:solidFill>
              <a:latin typeface="Montserrat" pitchFamily="2" charset="77"/>
            </a:endParaRPr>
          </a:p>
        </p:txBody>
      </p:sp>
      <p:pic>
        <p:nvPicPr>
          <p:cNvPr id="10" name="Picture 9" descr="A picture containing person, outdoor&#10;&#10;Description automatically generated">
            <a:extLst>
              <a:ext uri="{FF2B5EF4-FFF2-40B4-BE49-F238E27FC236}">
                <a16:creationId xmlns:a16="http://schemas.microsoft.com/office/drawing/2014/main" id="{D645A8E6-6874-B24F-8315-B49BE590B67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787063" cy="10288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3616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48A43C6C-62BE-45FE-A833-953CB6424C7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550650" y="0"/>
            <a:ext cx="6737350" cy="1028858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E93ABC0-19A8-41D4-B339-E89460CCBFB1}"/>
              </a:ext>
            </a:extLst>
          </p:cNvPr>
          <p:cNvSpPr txBox="1"/>
          <p:nvPr/>
        </p:nvSpPr>
        <p:spPr>
          <a:xfrm>
            <a:off x="553403" y="1217202"/>
            <a:ext cx="11605467" cy="762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54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Bu </a:t>
            </a:r>
            <a:r>
              <a:rPr lang="en-US" sz="54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oturum</a:t>
            </a:r>
            <a:r>
              <a:rPr lang="en-US" sz="54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neleri</a:t>
            </a:r>
            <a:r>
              <a:rPr lang="en-US" sz="54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kapsayacak</a:t>
            </a:r>
            <a:r>
              <a:rPr lang="en-US" sz="54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64E9237-C433-2748-8ED8-A14DA20C7E38}"/>
              </a:ext>
            </a:extLst>
          </p:cNvPr>
          <p:cNvSpPr txBox="1"/>
          <p:nvPr/>
        </p:nvSpPr>
        <p:spPr>
          <a:xfrm>
            <a:off x="553403" y="2515745"/>
            <a:ext cx="9404985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24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3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Davranış</a:t>
            </a:r>
            <a:r>
              <a:rPr lang="en-GB" sz="3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Kurallarına</a:t>
            </a:r>
            <a:r>
              <a:rPr lang="en-GB" sz="3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Genel</a:t>
            </a:r>
            <a:r>
              <a:rPr lang="en-GB" sz="3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Bakış</a:t>
            </a:r>
            <a:endParaRPr lang="en-GB" sz="3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342900" indent="-342900">
              <a:spcAft>
                <a:spcPts val="24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10 </a:t>
            </a:r>
            <a:r>
              <a:rPr lang="en-GB" sz="3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ilke</a:t>
            </a:r>
            <a:r>
              <a:rPr lang="en-GB" sz="3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GB" sz="3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topluluklardaki</a:t>
            </a:r>
            <a:r>
              <a:rPr lang="en-GB" sz="3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davranışlarımız</a:t>
            </a:r>
            <a:r>
              <a:rPr lang="en-GB" sz="3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için</a:t>
            </a:r>
            <a:r>
              <a:rPr lang="en-GB" sz="3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ne </a:t>
            </a:r>
            <a:r>
              <a:rPr lang="en-GB" sz="3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anlama</a:t>
            </a:r>
            <a:r>
              <a:rPr lang="en-GB" sz="3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geldikleri</a:t>
            </a:r>
            <a:r>
              <a:rPr lang="en-GB" sz="3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</a:p>
          <a:p>
            <a:pPr marL="342900" indent="-342900">
              <a:spcAft>
                <a:spcPts val="24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3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Cinsel</a:t>
            </a:r>
            <a:r>
              <a:rPr lang="en-GB" sz="3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sömürü</a:t>
            </a:r>
            <a:r>
              <a:rPr lang="en-GB" sz="3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GB" sz="3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istismar</a:t>
            </a:r>
            <a:r>
              <a:rPr lang="en-GB" sz="3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ile</a:t>
            </a:r>
            <a:r>
              <a:rPr lang="en-GB" sz="3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dolandırıcılık</a:t>
            </a:r>
            <a:r>
              <a:rPr lang="en-GB" sz="3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GB" sz="3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yolsuzluğun</a:t>
            </a:r>
            <a:r>
              <a:rPr lang="en-GB" sz="3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önlenmesi</a:t>
            </a:r>
            <a:endParaRPr lang="en-GB" sz="3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342900" indent="-342900">
              <a:spcAft>
                <a:spcPts val="24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3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Kuruluşa</a:t>
            </a:r>
            <a:r>
              <a:rPr lang="en-GB" sz="3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özgü</a:t>
            </a:r>
            <a:r>
              <a:rPr lang="en-GB" sz="3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personel</a:t>
            </a:r>
            <a:r>
              <a:rPr lang="en-GB" sz="3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GB" sz="3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gönüllü</a:t>
            </a:r>
            <a:r>
              <a:rPr lang="en-GB" sz="3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Davranış</a:t>
            </a:r>
            <a:r>
              <a:rPr lang="en-GB" sz="3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Kuralları</a:t>
            </a:r>
            <a:endParaRPr lang="en-GB" sz="3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342900" indent="-342900">
              <a:spcAft>
                <a:spcPts val="24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3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Davranış</a:t>
            </a:r>
            <a:r>
              <a:rPr lang="en-GB" sz="3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Kuralları</a:t>
            </a:r>
            <a:r>
              <a:rPr lang="en-GB" sz="3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ihlalleri</a:t>
            </a:r>
            <a:r>
              <a:rPr lang="en-GB" sz="3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GB" sz="3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bunların</a:t>
            </a:r>
            <a:r>
              <a:rPr lang="en-GB" sz="3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nasıl</a:t>
            </a:r>
            <a:r>
              <a:rPr lang="en-GB" sz="3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bildirileceği</a:t>
            </a:r>
            <a:endParaRPr lang="en-GB" sz="3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342900" indent="-342900">
              <a:spcAft>
                <a:spcPts val="24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3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Diğer</a:t>
            </a:r>
            <a:r>
              <a:rPr lang="en-GB" sz="3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politikalar</a:t>
            </a:r>
            <a:r>
              <a:rPr lang="en-GB" sz="3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GB" sz="3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çevrimiçi</a:t>
            </a:r>
            <a:r>
              <a:rPr lang="en-GB" sz="3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eğitimler</a:t>
            </a:r>
            <a:endParaRPr lang="en-GB" sz="3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3253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52817A0-7E05-2D42-B77C-0E81DF0747A2}"/>
              </a:ext>
            </a:extLst>
          </p:cNvPr>
          <p:cNvSpPr txBox="1"/>
          <p:nvPr/>
        </p:nvSpPr>
        <p:spPr>
          <a:xfrm>
            <a:off x="8250920" y="1175984"/>
            <a:ext cx="10037080" cy="6393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Davranış</a:t>
            </a:r>
            <a:r>
              <a:rPr lang="en-US" sz="44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Kuralları</a:t>
            </a:r>
            <a:r>
              <a:rPr lang="en-US" sz="44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Nedir</a:t>
            </a:r>
            <a:r>
              <a:rPr lang="en-US" sz="44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? </a:t>
            </a:r>
            <a:endParaRPr lang="ru-RU" sz="4400" dirty="0">
              <a:solidFill>
                <a:schemeClr val="bg1"/>
              </a:solidFill>
              <a:latin typeface="Roboto Black" panose="02000000000000000000" pitchFamily="2" charset="0"/>
              <a:ea typeface="Roboto Black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00BE83F-8CEF-A845-BB3C-62779F4A4359}"/>
              </a:ext>
            </a:extLst>
          </p:cNvPr>
          <p:cNvSpPr txBox="1"/>
          <p:nvPr/>
        </p:nvSpPr>
        <p:spPr>
          <a:xfrm>
            <a:off x="8250920" y="2443929"/>
            <a:ext cx="8594043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IFRC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ICRC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tarafından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1994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yılında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geliştirilmiştir</a:t>
            </a:r>
            <a:endParaRPr lang="en-GB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Bağımsızlığımızı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,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etkinliğimizi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etkimizi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sürdürmemizi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sağlamak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için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davranış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standartlarını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belirler</a:t>
            </a:r>
            <a:endParaRPr lang="en-GB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Birçok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NGO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tarafından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da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imzalanmıştır</a:t>
            </a:r>
            <a:endParaRPr lang="en-GB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Tüm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Kızılhaç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Kızılay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Hareketi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personeli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gönüllüleri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için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geçerlidir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(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imzalı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olsun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da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olmasın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)</a:t>
            </a: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Çalışırken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çalışmadığımız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zamanlarda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geçerlidir</a:t>
            </a:r>
            <a:endParaRPr lang="en-GB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10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temel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ilke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-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Temel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İlkelerle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bağlantılı</a:t>
            </a:r>
            <a:endParaRPr lang="en-GB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ICRC, IFRC vb.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için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kuruluşa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özel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personel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davranış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kurallarımızı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bildirir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Programlarımıza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,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müdahalelerimize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topluluklarla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çalışma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şeklimize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rehberlik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eder</a:t>
            </a:r>
            <a:endParaRPr lang="en-GB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Personel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gönüllülere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neyin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kabul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edilebilir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neyin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kabul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edilemez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olduğu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konusunda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açıklık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sağlar</a:t>
            </a:r>
            <a:endParaRPr lang="en-GB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991C20F-A4CE-CC42-BA17-E46A0F4A99B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7358063" cy="10288588"/>
          </a:xfrm>
        </p:spPr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4EA77A5-19B0-6E47-8B5E-DD75621AEE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7672388" cy="1030442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9442174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6D0B8D2-F76D-754A-B814-206D84C20FB2}"/>
              </a:ext>
            </a:extLst>
          </p:cNvPr>
          <p:cNvSpPr txBox="1"/>
          <p:nvPr/>
        </p:nvSpPr>
        <p:spPr>
          <a:xfrm>
            <a:off x="688446" y="859151"/>
            <a:ext cx="11605467" cy="762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54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10 </a:t>
            </a:r>
            <a:r>
              <a:rPr lang="en-US" sz="54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Temel</a:t>
            </a:r>
            <a:r>
              <a:rPr lang="en-US" sz="54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İlke</a:t>
            </a:r>
            <a:endParaRPr lang="en-US" sz="5400" b="1" dirty="0">
              <a:solidFill>
                <a:schemeClr val="bg1"/>
              </a:solidFill>
              <a:latin typeface="Montserrat" pitchFamily="2" charset="77"/>
              <a:ea typeface="Roboto Black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2E8DFDA-26E1-B74D-AC6E-3ECA4D8E4E4B}"/>
              </a:ext>
            </a:extLst>
          </p:cNvPr>
          <p:cNvSpPr txBox="1"/>
          <p:nvPr/>
        </p:nvSpPr>
        <p:spPr>
          <a:xfrm>
            <a:off x="688446" y="2473199"/>
            <a:ext cx="17172834" cy="6686041"/>
          </a:xfrm>
          <a:prstGeom prst="rect">
            <a:avLst/>
          </a:prstGeom>
          <a:noFill/>
        </p:spPr>
        <p:txBody>
          <a:bodyPr wrap="square" numCol="2" spcCol="900000" rtlCol="0">
            <a:spAutoFit/>
          </a:bodyPr>
          <a:lstStyle/>
          <a:p>
            <a:pPr marL="457200" indent="-457200">
              <a:spcAft>
                <a:spcPts val="4200"/>
              </a:spcAft>
              <a:buClr>
                <a:srgbClr val="FF0000"/>
              </a:buClr>
              <a:buFont typeface="+mj-lt"/>
              <a:buAutoNum type="arabicPeriod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İnsani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zorunluluklar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önce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gelir</a:t>
            </a:r>
            <a:endParaRPr lang="en-GB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457200" indent="-457200">
              <a:spcAft>
                <a:spcPts val="4200"/>
              </a:spcAft>
              <a:buClr>
                <a:srgbClr val="FF0000"/>
              </a:buClr>
              <a:buFont typeface="+mj-lt"/>
              <a:buAutoNum type="arabicPeriod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Yardımlar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,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yardım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alanların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ırkına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,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inancına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veya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milliyetine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bakılmaksızın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herhangi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bir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olumsuz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ayrım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yapılmaksızın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verilir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.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Yardım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öncelikleri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yalnızca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ihtiyaç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temelinde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hesaplanır</a:t>
            </a:r>
            <a:endParaRPr lang="en-GB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457200" indent="-457200">
              <a:spcAft>
                <a:spcPts val="4200"/>
              </a:spcAft>
              <a:buClr>
                <a:srgbClr val="FF0000"/>
              </a:buClr>
              <a:buFont typeface="+mj-lt"/>
              <a:buAutoNum type="arabicPeriod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Yardımlar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belirli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bir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siyasi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veya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dini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görüşü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desteklemek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için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kullanılmayacaktır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. </a:t>
            </a:r>
          </a:p>
          <a:p>
            <a:pPr marL="457200" indent="-457200">
              <a:spcAft>
                <a:spcPts val="4200"/>
              </a:spcAft>
              <a:buClr>
                <a:srgbClr val="FF0000"/>
              </a:buClr>
              <a:buFont typeface="+mj-lt"/>
              <a:buAutoNum type="arabicPeriod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Hükümetin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dış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politika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aracı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olarak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hareket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etmemeye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gayret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edeceğiz</a:t>
            </a:r>
            <a:endParaRPr lang="en-GB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457200" indent="-457200">
              <a:spcAft>
                <a:spcPts val="4200"/>
              </a:spcAft>
              <a:buClr>
                <a:srgbClr val="FF0000"/>
              </a:buClr>
              <a:buFont typeface="+mj-lt"/>
              <a:buAutoNum type="arabicPeriod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Kültür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geleneklere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saygı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göstereceğiz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</a:p>
          <a:p>
            <a:pPr marL="457200" indent="-457200">
              <a:spcAft>
                <a:spcPts val="4200"/>
              </a:spcAft>
              <a:buClr>
                <a:srgbClr val="FF0000"/>
              </a:buClr>
              <a:buFont typeface="+mj-lt"/>
              <a:buAutoNum type="arabicPeriod"/>
            </a:pP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Afet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müdahalesini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yerel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kapasiteler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üzerine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inşa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etmeye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çalışacağız</a:t>
            </a:r>
            <a:endParaRPr lang="en-GB" sz="2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457200" indent="-457200">
              <a:spcAft>
                <a:spcPts val="4200"/>
              </a:spcAft>
              <a:buClr>
                <a:srgbClr val="FF0000"/>
              </a:buClr>
              <a:buFont typeface="+mj-lt"/>
              <a:buAutoNum type="arabicPeriod"/>
            </a:pP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Program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yararlanıcılarını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yardımların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yönetimine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dahil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etmenin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yolları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bulunmalıdır</a:t>
            </a:r>
            <a:endParaRPr lang="en-GB" sz="2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457200" indent="-457200">
              <a:spcAft>
                <a:spcPts val="4200"/>
              </a:spcAft>
              <a:buClr>
                <a:srgbClr val="FF0000"/>
              </a:buClr>
              <a:buFont typeface="+mj-lt"/>
              <a:buAutoNum type="arabicPeriod"/>
            </a:pP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Yardımlar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,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temel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ihtiyaçları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karşılamanın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yanı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sıra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gelecekteki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afetlere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karşı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savunmasızlığı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azaltmaya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çalışmalıdır</a:t>
            </a:r>
            <a:endParaRPr lang="en-GB" sz="2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457200" indent="-457200">
              <a:spcAft>
                <a:spcPts val="4200"/>
              </a:spcAft>
              <a:buClr>
                <a:srgbClr val="FF0000"/>
              </a:buClr>
              <a:buFont typeface="+mj-lt"/>
              <a:buAutoNum type="arabicPeriod"/>
            </a:pP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Kendimizi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hem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yardım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etmeye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çalıştığımız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kişilere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hem de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kaynak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kabul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ettiğimiz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kişilere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karşı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sorumlu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tutuyoruz</a:t>
            </a:r>
            <a:endParaRPr lang="en-GB" sz="2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457200" indent="-457200">
              <a:spcAft>
                <a:spcPts val="4200"/>
              </a:spcAft>
              <a:buClr>
                <a:srgbClr val="FF0000"/>
              </a:buClr>
              <a:buFont typeface="+mj-lt"/>
              <a:buAutoNum type="arabicPeriod"/>
            </a:pP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Bilgilendirme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,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tanıtım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reklam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faaliyetlerimizde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afetzedeleri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umutsuz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bireyler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olarak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değil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,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onurlu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insanlar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olarak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tanımalıyız</a:t>
            </a:r>
            <a:endParaRPr lang="en-GB" sz="2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11500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6D0B8D2-F76D-754A-B814-206D84C20FB2}"/>
              </a:ext>
            </a:extLst>
          </p:cNvPr>
          <p:cNvSpPr txBox="1"/>
          <p:nvPr/>
        </p:nvSpPr>
        <p:spPr>
          <a:xfrm>
            <a:off x="497946" y="1024685"/>
            <a:ext cx="15465954" cy="1426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54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Temel</a:t>
            </a:r>
            <a:r>
              <a:rPr lang="en-US" sz="54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İlkeler</a:t>
            </a:r>
            <a:r>
              <a:rPr lang="en-US" sz="54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 - </a:t>
            </a:r>
            <a:r>
              <a:rPr lang="en-US" sz="54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topluluklarla</a:t>
            </a:r>
            <a:r>
              <a:rPr lang="en-US" sz="54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olan</a:t>
            </a:r>
            <a:r>
              <a:rPr lang="en-US" sz="54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ilişkilerimize</a:t>
            </a:r>
            <a:r>
              <a:rPr lang="en-US" sz="54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yakından</a:t>
            </a:r>
            <a:r>
              <a:rPr lang="en-US" sz="54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rehberlik</a:t>
            </a:r>
            <a:r>
              <a:rPr lang="en-US" sz="5400" b="1" dirty="0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latin typeface="Montserrat" pitchFamily="2" charset="77"/>
                <a:ea typeface="Roboto Black" panose="02000000000000000000" pitchFamily="2" charset="0"/>
                <a:cs typeface="Open Sans Light" panose="020B0306030504020204" pitchFamily="34" charset="0"/>
              </a:rPr>
              <a:t>eder</a:t>
            </a:r>
            <a:endParaRPr lang="en-US" sz="5400" b="1" dirty="0">
              <a:solidFill>
                <a:schemeClr val="bg1"/>
              </a:solidFill>
              <a:latin typeface="Montserrat" pitchFamily="2" charset="77"/>
              <a:ea typeface="Roboto Black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2E8DFDA-26E1-B74D-AC6E-3ECA4D8E4E4B}"/>
              </a:ext>
            </a:extLst>
          </p:cNvPr>
          <p:cNvSpPr txBox="1"/>
          <p:nvPr/>
        </p:nvSpPr>
        <p:spPr>
          <a:xfrm>
            <a:off x="497946" y="2947102"/>
            <a:ext cx="16628004" cy="6678751"/>
          </a:xfrm>
          <a:prstGeom prst="rect">
            <a:avLst/>
          </a:prstGeom>
          <a:noFill/>
        </p:spPr>
        <p:txBody>
          <a:bodyPr wrap="square" numCol="2" spcCol="900000" rtlCol="0">
            <a:spAutoFit/>
          </a:bodyPr>
          <a:lstStyle/>
          <a:p>
            <a:pPr marL="457200" indent="-457200">
              <a:spcAft>
                <a:spcPts val="4200"/>
              </a:spcAft>
              <a:buClr>
                <a:srgbClr val="FF0000"/>
              </a:buClr>
              <a:buFont typeface="+mj-lt"/>
              <a:buAutoNum type="arabicPeriod"/>
            </a:pPr>
            <a:r>
              <a:rPr lang="en-GB" sz="2400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İnsani</a:t>
            </a:r>
            <a:r>
              <a:rPr lang="en-GB" sz="2400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zorunluluklar</a:t>
            </a:r>
            <a:r>
              <a:rPr lang="en-GB" sz="2400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önce</a:t>
            </a:r>
            <a:r>
              <a:rPr lang="en-GB" sz="2400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gelir</a:t>
            </a:r>
            <a:endParaRPr lang="en-GB" sz="2400" dirty="0">
              <a:solidFill>
                <a:srgbClr val="FF0000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457200" indent="-457200">
              <a:spcAft>
                <a:spcPts val="4200"/>
              </a:spcAft>
              <a:buClr>
                <a:srgbClr val="FF0000"/>
              </a:buClr>
              <a:buFont typeface="+mj-lt"/>
              <a:buAutoNum type="arabicPeriod"/>
            </a:pPr>
            <a:r>
              <a:rPr lang="en-GB" sz="2400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Yardımlar</a:t>
            </a:r>
            <a:r>
              <a:rPr lang="en-GB" sz="2400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, </a:t>
            </a:r>
            <a:r>
              <a:rPr lang="en-GB" sz="2400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yardım</a:t>
            </a:r>
            <a:r>
              <a:rPr lang="en-GB" sz="2400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alanların</a:t>
            </a:r>
            <a:r>
              <a:rPr lang="en-GB" sz="2400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ırkına</a:t>
            </a:r>
            <a:r>
              <a:rPr lang="en-GB" sz="2400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, </a:t>
            </a:r>
            <a:r>
              <a:rPr lang="en-GB" sz="2400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inancına</a:t>
            </a:r>
            <a:r>
              <a:rPr lang="en-GB" sz="2400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veya</a:t>
            </a:r>
            <a:r>
              <a:rPr lang="en-GB" sz="2400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milliyetine</a:t>
            </a:r>
            <a:r>
              <a:rPr lang="en-GB" sz="2400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bakılmaksızın</a:t>
            </a:r>
            <a:r>
              <a:rPr lang="en-GB" sz="2400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GB" sz="2400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herhangi</a:t>
            </a:r>
            <a:r>
              <a:rPr lang="en-GB" sz="2400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bir</a:t>
            </a:r>
            <a:r>
              <a:rPr lang="en-GB" sz="2400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olumsuz</a:t>
            </a:r>
            <a:r>
              <a:rPr lang="en-GB" sz="2400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ayrım</a:t>
            </a:r>
            <a:r>
              <a:rPr lang="en-GB" sz="2400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yapılmaksızın</a:t>
            </a:r>
            <a:r>
              <a:rPr lang="en-GB" sz="2400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verilir</a:t>
            </a:r>
            <a:r>
              <a:rPr lang="en-GB" sz="2400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. </a:t>
            </a:r>
            <a:r>
              <a:rPr lang="en-GB" sz="2400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Yardım</a:t>
            </a:r>
            <a:r>
              <a:rPr lang="en-GB" sz="2400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öncelikleri</a:t>
            </a:r>
            <a:r>
              <a:rPr lang="en-GB" sz="2400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yalnızca</a:t>
            </a:r>
            <a:r>
              <a:rPr lang="en-GB" sz="2400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ihtiyaç</a:t>
            </a:r>
            <a:r>
              <a:rPr lang="en-GB" sz="2400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temelinde</a:t>
            </a:r>
            <a:r>
              <a:rPr lang="en-GB" sz="2400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hesaplanır</a:t>
            </a:r>
            <a:endParaRPr lang="tr-TR" sz="2400" dirty="0">
              <a:solidFill>
                <a:srgbClr val="FF0000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457200" indent="-457200">
              <a:spcAft>
                <a:spcPts val="4200"/>
              </a:spcAft>
              <a:buClr>
                <a:srgbClr val="FF0000"/>
              </a:buClr>
              <a:buFont typeface="+mj-lt"/>
              <a:buAutoNum type="arabicPeriod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Yardım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,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belirli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bir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siyasi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veya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dini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görüşü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desteklemek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için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kullanılmayacaktır</a:t>
            </a:r>
            <a:endParaRPr lang="en-GB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457200" indent="-457200">
              <a:spcAft>
                <a:spcPts val="4200"/>
              </a:spcAft>
              <a:buClr>
                <a:srgbClr val="FF0000"/>
              </a:buClr>
              <a:buFont typeface="+mj-lt"/>
              <a:buAutoNum type="arabicPeriod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Hükümetin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dış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politikasının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araçları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olarak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hareket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etmemeye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gayret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edeceğiz</a:t>
            </a:r>
            <a:endParaRPr lang="tr-TR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457200" indent="-457200">
              <a:spcAft>
                <a:spcPts val="4200"/>
              </a:spcAft>
              <a:buClr>
                <a:srgbClr val="FF0000"/>
              </a:buClr>
              <a:buFont typeface="+mj-lt"/>
              <a:buAutoNum type="arabicPeriod"/>
            </a:pPr>
            <a:r>
              <a:rPr lang="en-GB" sz="2400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Kültür</a:t>
            </a:r>
            <a:r>
              <a:rPr lang="en-GB" sz="2400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GB" sz="2400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geleneklere</a:t>
            </a:r>
            <a:r>
              <a:rPr lang="en-GB" sz="2400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saygı</a:t>
            </a:r>
            <a:r>
              <a:rPr lang="en-GB" sz="2400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göstereceğiz</a:t>
            </a:r>
            <a:endParaRPr lang="tr-TR" sz="2400" dirty="0">
              <a:solidFill>
                <a:schemeClr val="accent3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457200" indent="-457200">
              <a:spcAft>
                <a:spcPts val="4200"/>
              </a:spcAft>
              <a:buClr>
                <a:srgbClr val="FF0000"/>
              </a:buClr>
              <a:buFont typeface="+mj-lt"/>
              <a:buAutoNum type="arabicPeriod"/>
            </a:pPr>
            <a:r>
              <a:rPr lang="en-GB" sz="2200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Afet</a:t>
            </a:r>
            <a:r>
              <a:rPr lang="en-GB" sz="2200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müdahalesini</a:t>
            </a:r>
            <a:r>
              <a:rPr lang="en-GB" sz="2200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yerel</a:t>
            </a:r>
            <a:r>
              <a:rPr lang="en-GB" sz="2200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kapasiteler</a:t>
            </a:r>
            <a:r>
              <a:rPr lang="en-GB" sz="2200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üzerine</a:t>
            </a:r>
            <a:r>
              <a:rPr lang="en-GB" sz="2200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inşa</a:t>
            </a:r>
            <a:r>
              <a:rPr lang="en-GB" sz="2200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etmeye</a:t>
            </a:r>
            <a:r>
              <a:rPr lang="en-GB" sz="2200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çalışacağız</a:t>
            </a:r>
            <a:endParaRPr lang="en-GB" sz="2200" dirty="0">
              <a:solidFill>
                <a:schemeClr val="accent3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457200" indent="-457200">
              <a:spcAft>
                <a:spcPts val="4200"/>
              </a:spcAft>
              <a:buClr>
                <a:srgbClr val="FF0000"/>
              </a:buClr>
              <a:buFont typeface="+mj-lt"/>
              <a:buAutoNum type="arabicPeriod"/>
            </a:pPr>
            <a:r>
              <a:rPr lang="en-GB" sz="2200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Program </a:t>
            </a:r>
            <a:r>
              <a:rPr lang="en-GB" sz="2200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yararlanıcılarını</a:t>
            </a:r>
            <a:r>
              <a:rPr lang="en-GB" sz="2200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yardımların</a:t>
            </a:r>
            <a:r>
              <a:rPr lang="en-GB" sz="2200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yönetimine</a:t>
            </a:r>
            <a:r>
              <a:rPr lang="en-GB" sz="2200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dahil</a:t>
            </a:r>
            <a:r>
              <a:rPr lang="en-GB" sz="2200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etmenin</a:t>
            </a:r>
            <a:r>
              <a:rPr lang="en-GB" sz="2200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yolları</a:t>
            </a:r>
            <a:r>
              <a:rPr lang="en-GB" sz="2200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bulunmalıdır</a:t>
            </a:r>
            <a:endParaRPr lang="tr-TR" sz="2200" dirty="0">
              <a:solidFill>
                <a:schemeClr val="accent3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457200" indent="-457200">
              <a:spcAft>
                <a:spcPts val="4200"/>
              </a:spcAft>
              <a:buClr>
                <a:srgbClr val="FF0000"/>
              </a:buClr>
              <a:buFont typeface="+mj-lt"/>
              <a:buAutoNum type="arabicPeriod"/>
            </a:pP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Yardımlar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,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temel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ihtiyaçları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karşılamanın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yanı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sıra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gelecekteki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afetlere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karşı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savunmasızlığı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azaltmaya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çalışmalıdır</a:t>
            </a:r>
            <a:endParaRPr lang="tr-TR" sz="2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457200" indent="-457200">
              <a:spcAft>
                <a:spcPts val="4200"/>
              </a:spcAft>
              <a:buClr>
                <a:srgbClr val="FF0000"/>
              </a:buClr>
              <a:buFont typeface="+mj-lt"/>
              <a:buAutoNum type="arabicPeriod"/>
            </a:pPr>
            <a:r>
              <a:rPr lang="en-GB" sz="2200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Kendimizi</a:t>
            </a:r>
            <a:r>
              <a:rPr lang="en-GB" sz="2200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hem </a:t>
            </a:r>
            <a:r>
              <a:rPr lang="en-GB" sz="2200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yardım</a:t>
            </a:r>
            <a:r>
              <a:rPr lang="en-GB" sz="2200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etmeye</a:t>
            </a:r>
            <a:r>
              <a:rPr lang="en-GB" sz="2200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çalıştığımız</a:t>
            </a:r>
            <a:r>
              <a:rPr lang="en-GB" sz="2200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kişilere</a:t>
            </a:r>
            <a:r>
              <a:rPr lang="en-GB" sz="2200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hem de </a:t>
            </a:r>
            <a:r>
              <a:rPr lang="en-GB" sz="2200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kaynak</a:t>
            </a:r>
            <a:r>
              <a:rPr lang="en-GB" sz="2200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kabul</a:t>
            </a:r>
            <a:r>
              <a:rPr lang="en-GB" sz="2200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ettiğimiz</a:t>
            </a:r>
            <a:r>
              <a:rPr lang="en-GB" sz="2200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kişilere</a:t>
            </a:r>
            <a:r>
              <a:rPr lang="en-GB" sz="2200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karşı</a:t>
            </a:r>
            <a:r>
              <a:rPr lang="en-GB" sz="2200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sorumlu</a:t>
            </a:r>
            <a:r>
              <a:rPr lang="en-GB" sz="2200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tutuyoruz</a:t>
            </a:r>
            <a:endParaRPr lang="tr-TR" sz="2200" dirty="0">
              <a:solidFill>
                <a:schemeClr val="accent3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457200" indent="-457200">
              <a:spcAft>
                <a:spcPts val="4200"/>
              </a:spcAft>
              <a:buClr>
                <a:srgbClr val="FF0000"/>
              </a:buClr>
              <a:buFont typeface="+mj-lt"/>
              <a:buAutoNum type="arabicPeriod"/>
            </a:pP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Bilgilendirme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,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tanıtım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reklam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faaliyetlerimizde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afetzedeleri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umutsuz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bireyler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olarak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değil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,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onurlu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insanlar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olarak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tanımalıyız</a:t>
            </a:r>
            <a:endParaRPr lang="en-GB" sz="2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27148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5"/>
          <p:cNvSpPr txBox="1">
            <a:spLocks noGrp="1"/>
          </p:cNvSpPr>
          <p:nvPr>
            <p:ph type="title" idx="4294967295"/>
          </p:nvPr>
        </p:nvSpPr>
        <p:spPr>
          <a:xfrm>
            <a:off x="649342" y="3296188"/>
            <a:ext cx="6105797" cy="14261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Montserrat"/>
              <a:buNone/>
            </a:pPr>
            <a:r>
              <a:rPr lang="en-GB" sz="4800" b="1" i="0" u="none" strike="noStrike" cap="none" dirty="0" err="1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Grup</a:t>
            </a:r>
            <a:r>
              <a:rPr lang="en-GB" sz="4800" b="1" i="0" u="none" strike="noStrike" cap="none" dirty="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GB" sz="4800" b="1" i="0" u="none" strike="noStrike" cap="none" dirty="0" err="1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egzersizi</a:t>
            </a:r>
            <a:r>
              <a:rPr lang="en-GB" sz="4800" b="1" i="0" u="none" strike="noStrike" cap="none" dirty="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 (10 </a:t>
            </a:r>
            <a:r>
              <a:rPr lang="en-GB" sz="4800" b="1" i="0" u="none" strike="noStrike" cap="none" dirty="0" err="1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dakika</a:t>
            </a:r>
            <a:r>
              <a:rPr lang="en-GB" sz="4800" b="1" i="0" u="none" strike="noStrike" cap="none" dirty="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)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2" name="Google Shape;502;p5"/>
          <p:cNvSpPr txBox="1">
            <a:spLocks noGrp="1"/>
          </p:cNvSpPr>
          <p:nvPr>
            <p:ph type="body" idx="4294967295"/>
          </p:nvPr>
        </p:nvSpPr>
        <p:spPr>
          <a:xfrm>
            <a:off x="649342" y="5173663"/>
            <a:ext cx="6675922" cy="2236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ts val="342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GB" sz="2800" b="0" i="0" u="none" strike="noStrike" cap="none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Her </a:t>
            </a:r>
            <a:r>
              <a:rPr lang="en-GB" sz="2800" b="0" i="0" u="none" strike="noStrike" cap="none" dirty="0" err="1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grubun</a:t>
            </a:r>
            <a:r>
              <a:rPr lang="en-GB" sz="2800" b="0" i="0" u="none" strike="noStrike" cap="none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 </a:t>
            </a:r>
            <a:r>
              <a:rPr lang="en-GB" sz="2800" b="0" i="0" u="none" strike="noStrike" cap="none" dirty="0" err="1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ilkelerden</a:t>
            </a:r>
            <a:r>
              <a:rPr lang="en-GB" sz="2800" b="0" i="0" u="none" strike="noStrike" cap="none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 </a:t>
            </a:r>
            <a:r>
              <a:rPr lang="en-GB" sz="2800" b="0" i="0" u="none" strike="noStrike" cap="none" dirty="0" err="1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birini</a:t>
            </a:r>
            <a:r>
              <a:rPr lang="en-GB" sz="2800" b="0" i="0" u="none" strike="noStrike" cap="none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 </a:t>
            </a:r>
            <a:r>
              <a:rPr lang="en-GB" sz="2800" b="0" i="0" u="none" strike="noStrike" cap="none" dirty="0" err="1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ele</a:t>
            </a:r>
            <a:r>
              <a:rPr lang="en-GB" sz="2800" b="0" i="0" u="none" strike="noStrike" cap="none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 </a:t>
            </a:r>
            <a:r>
              <a:rPr lang="en-GB" sz="2800" b="0" i="0" u="none" strike="noStrike" cap="none" dirty="0" err="1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alması</a:t>
            </a:r>
            <a:r>
              <a:rPr lang="en-GB" sz="2800" b="0" i="0" u="none" strike="noStrike" cap="none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 </a:t>
            </a:r>
            <a:r>
              <a:rPr lang="en-GB" sz="2800" b="0" i="0" u="none" strike="noStrike" cap="none" dirty="0" err="1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ve</a:t>
            </a:r>
            <a:r>
              <a:rPr lang="en-GB" sz="2800" b="0" i="0" u="none" strike="noStrike" cap="none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 </a:t>
            </a:r>
            <a:r>
              <a:rPr lang="en-GB" sz="2800" b="0" i="0" u="none" strike="noStrike" cap="none" dirty="0" err="1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bunun</a:t>
            </a:r>
            <a:r>
              <a:rPr lang="en-GB" sz="2800" b="0" i="0" u="none" strike="noStrike" cap="none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 </a:t>
            </a:r>
            <a:r>
              <a:rPr lang="en-GB" sz="2800" b="0" i="0" u="none" strike="noStrike" cap="none" dirty="0" err="1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topluluklarla</a:t>
            </a:r>
            <a:r>
              <a:rPr lang="en-GB" sz="2800" b="0" i="0" u="none" strike="noStrike" cap="none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 </a:t>
            </a:r>
            <a:r>
              <a:rPr lang="en-GB" sz="2800" b="0" i="0" u="none" strike="noStrike" cap="none" dirty="0" err="1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günlük</a:t>
            </a:r>
            <a:r>
              <a:rPr lang="en-GB" sz="2800" b="0" i="0" u="none" strike="noStrike" cap="none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 </a:t>
            </a:r>
            <a:r>
              <a:rPr lang="en-GB" sz="2800" b="0" i="0" u="none" strike="noStrike" cap="none" dirty="0" err="1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çalışmalarında</a:t>
            </a:r>
            <a:r>
              <a:rPr lang="en-GB" sz="2800" b="0" i="0" u="none" strike="noStrike" cap="none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 </a:t>
            </a:r>
            <a:r>
              <a:rPr lang="en-GB" sz="2800" b="0" i="0" u="none" strike="noStrike" cap="none" dirty="0" err="1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nasıl</a:t>
            </a:r>
            <a:r>
              <a:rPr lang="en-GB" sz="2800" b="0" i="0" u="none" strike="noStrike" cap="none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 </a:t>
            </a:r>
            <a:r>
              <a:rPr lang="en-GB" sz="2800" b="0" i="0" u="none" strike="noStrike" cap="none" dirty="0" err="1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uygulanabileceğini</a:t>
            </a:r>
            <a:r>
              <a:rPr lang="en-GB" sz="2800" b="0" i="0" u="none" strike="noStrike" cap="none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 </a:t>
            </a:r>
            <a:r>
              <a:rPr lang="en-GB" sz="2800" b="0" i="0" u="none" strike="noStrike" cap="none" dirty="0" err="1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tartışması</a:t>
            </a:r>
            <a:endParaRPr lang="en-GB" sz="2800" b="0" i="0" u="none" strike="noStrike" cap="none" dirty="0">
              <a:solidFill>
                <a:schemeClr val="dk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Open San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4FD0ECC-753E-7A73-5A2F-9FABEAD67094}"/>
              </a:ext>
            </a:extLst>
          </p:cNvPr>
          <p:cNvSpPr txBox="1"/>
          <p:nvPr/>
        </p:nvSpPr>
        <p:spPr>
          <a:xfrm>
            <a:off x="7794096" y="1754992"/>
            <a:ext cx="10170054" cy="7956024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</p:spPr>
        <p:txBody>
          <a:bodyPr wrap="square" numCol="1" spcCol="900000" rtlCol="0">
            <a:spAutoFit/>
          </a:bodyPr>
          <a:lstStyle/>
          <a:p>
            <a:pPr marL="457200" indent="-457200">
              <a:spcAft>
                <a:spcPts val="4200"/>
              </a:spcAft>
              <a:buClr>
                <a:srgbClr val="FF0000"/>
              </a:buClr>
              <a:buFont typeface="+mj-lt"/>
              <a:buAutoNum type="arabicPeriod"/>
            </a:pPr>
            <a:r>
              <a:rPr lang="en-GB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İnsani</a:t>
            </a:r>
            <a:r>
              <a:rPr lang="en-GB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zorunluluklar</a:t>
            </a:r>
            <a:r>
              <a:rPr lang="en-GB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önce</a:t>
            </a:r>
            <a:r>
              <a:rPr lang="en-GB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gelir</a:t>
            </a:r>
            <a:endParaRPr lang="en-GB" sz="2800" dirty="0"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457200" indent="-457200">
              <a:spcAft>
                <a:spcPts val="4200"/>
              </a:spcAft>
              <a:buClr>
                <a:srgbClr val="FF0000"/>
              </a:buClr>
              <a:buFont typeface="+mj-lt"/>
              <a:buAutoNum type="arabicPeriod"/>
            </a:pPr>
            <a:r>
              <a:rPr lang="en-GB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Yardımlar</a:t>
            </a:r>
            <a:r>
              <a:rPr lang="en-GB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, </a:t>
            </a:r>
            <a:r>
              <a:rPr lang="en-GB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yardım</a:t>
            </a:r>
            <a:r>
              <a:rPr lang="en-GB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alanların</a:t>
            </a:r>
            <a:r>
              <a:rPr lang="en-GB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ırkına</a:t>
            </a:r>
            <a:r>
              <a:rPr lang="en-GB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, </a:t>
            </a:r>
            <a:r>
              <a:rPr lang="en-GB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inancına</a:t>
            </a:r>
            <a:r>
              <a:rPr lang="en-GB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veya</a:t>
            </a:r>
            <a:r>
              <a:rPr lang="en-GB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milliyetine</a:t>
            </a:r>
            <a:r>
              <a:rPr lang="en-GB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bakılmaksızın</a:t>
            </a:r>
            <a:r>
              <a:rPr lang="en-GB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GB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herhangi</a:t>
            </a:r>
            <a:r>
              <a:rPr lang="en-GB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bir</a:t>
            </a:r>
            <a:r>
              <a:rPr lang="en-GB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olumsuz</a:t>
            </a:r>
            <a:r>
              <a:rPr lang="en-GB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ayrım</a:t>
            </a:r>
            <a:r>
              <a:rPr lang="en-GB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yapılmaksızın</a:t>
            </a:r>
            <a:r>
              <a:rPr lang="en-GB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verilir</a:t>
            </a:r>
            <a:r>
              <a:rPr lang="en-GB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. </a:t>
            </a:r>
            <a:r>
              <a:rPr lang="en-GB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Yardım</a:t>
            </a:r>
            <a:r>
              <a:rPr lang="en-GB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öncelikleri</a:t>
            </a:r>
            <a:r>
              <a:rPr lang="en-GB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yalnızca</a:t>
            </a:r>
            <a:r>
              <a:rPr lang="en-GB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ihtiyaç</a:t>
            </a:r>
            <a:r>
              <a:rPr lang="en-GB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temelinde</a:t>
            </a:r>
            <a:r>
              <a:rPr lang="en-GB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hesaplanır</a:t>
            </a:r>
            <a:endParaRPr lang="en-GB" sz="2800" dirty="0"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514350" indent="-514350">
              <a:spcAft>
                <a:spcPts val="4200"/>
              </a:spcAft>
              <a:buClr>
                <a:srgbClr val="FF0000"/>
              </a:buClr>
              <a:buFont typeface="+mj-lt"/>
              <a:buAutoNum type="arabicPeriod" startAt="5"/>
            </a:pPr>
            <a:r>
              <a:rPr lang="en-GB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Kültür</a:t>
            </a:r>
            <a:r>
              <a:rPr lang="en-GB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ve</a:t>
            </a:r>
            <a:r>
              <a:rPr lang="en-GB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geleneklere</a:t>
            </a:r>
            <a:r>
              <a:rPr lang="en-GB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saygı</a:t>
            </a:r>
            <a:r>
              <a:rPr lang="en-GB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göstereceğiz</a:t>
            </a:r>
            <a:endParaRPr lang="en-GB" sz="2800" dirty="0"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457200" indent="-457200">
              <a:spcAft>
                <a:spcPts val="4200"/>
              </a:spcAft>
              <a:buClr>
                <a:srgbClr val="FF0000"/>
              </a:buClr>
              <a:buFont typeface="+mj-lt"/>
              <a:buAutoNum type="arabicPeriod" startAt="5"/>
            </a:pPr>
            <a:r>
              <a:rPr lang="en-GB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Afet</a:t>
            </a:r>
            <a:r>
              <a:rPr lang="en-GB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müdahalesini</a:t>
            </a:r>
            <a:r>
              <a:rPr lang="en-GB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yerel</a:t>
            </a:r>
            <a:r>
              <a:rPr lang="en-GB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kapasiteler</a:t>
            </a:r>
            <a:r>
              <a:rPr lang="en-GB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üzerine</a:t>
            </a:r>
            <a:r>
              <a:rPr lang="en-GB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inşa</a:t>
            </a:r>
            <a:r>
              <a:rPr lang="en-GB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etmeye</a:t>
            </a:r>
            <a:r>
              <a:rPr lang="en-GB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çalışacağız</a:t>
            </a:r>
            <a:endParaRPr lang="en-GB" sz="2800" dirty="0"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457200" indent="-457200">
              <a:spcAft>
                <a:spcPts val="4200"/>
              </a:spcAft>
              <a:buClr>
                <a:srgbClr val="FF0000"/>
              </a:buClr>
              <a:buFont typeface="+mj-lt"/>
              <a:buAutoNum type="arabicPeriod" startAt="5"/>
            </a:pPr>
            <a:r>
              <a:rPr lang="en-GB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Program </a:t>
            </a:r>
            <a:r>
              <a:rPr lang="en-GB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yararlanıcılarını</a:t>
            </a:r>
            <a:r>
              <a:rPr lang="en-GB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yardımların</a:t>
            </a:r>
            <a:r>
              <a:rPr lang="en-GB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yönetimine</a:t>
            </a:r>
            <a:r>
              <a:rPr lang="en-GB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dahil</a:t>
            </a:r>
            <a:r>
              <a:rPr lang="en-GB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etmenin</a:t>
            </a:r>
            <a:r>
              <a:rPr lang="en-GB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yolları</a:t>
            </a:r>
            <a:r>
              <a:rPr lang="en-GB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bulunmalıdır</a:t>
            </a:r>
            <a:endParaRPr lang="en-GB" sz="2800" dirty="0"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514350" indent="-514350">
              <a:spcAft>
                <a:spcPts val="4200"/>
              </a:spcAft>
              <a:buClr>
                <a:srgbClr val="FF0000"/>
              </a:buClr>
              <a:buFont typeface="+mj-lt"/>
              <a:buAutoNum type="arabicPeriod" startAt="9"/>
            </a:pPr>
            <a:r>
              <a:rPr lang="en-GB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Kendimizi</a:t>
            </a:r>
            <a:r>
              <a:rPr lang="en-GB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hem </a:t>
            </a:r>
            <a:r>
              <a:rPr lang="en-GB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yardım</a:t>
            </a:r>
            <a:r>
              <a:rPr lang="en-GB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etmeye</a:t>
            </a:r>
            <a:r>
              <a:rPr lang="en-GB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çalıştığımız</a:t>
            </a:r>
            <a:r>
              <a:rPr lang="en-GB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kişilere</a:t>
            </a:r>
            <a:r>
              <a:rPr lang="en-GB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hem de </a:t>
            </a:r>
            <a:r>
              <a:rPr lang="en-GB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kaynak</a:t>
            </a:r>
            <a:r>
              <a:rPr lang="en-GB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kabul</a:t>
            </a:r>
            <a:r>
              <a:rPr lang="en-GB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ettiğimiz</a:t>
            </a:r>
            <a:r>
              <a:rPr lang="en-GB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kişilere</a:t>
            </a:r>
            <a:r>
              <a:rPr lang="en-GB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karşı</a:t>
            </a:r>
            <a:r>
              <a:rPr lang="en-GB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sorumlu</a:t>
            </a:r>
            <a:r>
              <a:rPr lang="en-GB" sz="2800" dirty="0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800" dirty="0" err="1"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tutuyoruz</a:t>
            </a:r>
            <a:endParaRPr lang="en-GB" sz="2800" dirty="0"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EC9ADFD-F797-0E46-8524-E90E486D162D}"/>
              </a:ext>
            </a:extLst>
          </p:cNvPr>
          <p:cNvSpPr txBox="1"/>
          <p:nvPr/>
        </p:nvSpPr>
        <p:spPr>
          <a:xfrm>
            <a:off x="364416" y="592294"/>
            <a:ext cx="13835677" cy="687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lnSpc>
                <a:spcPct val="80000"/>
              </a:lnSpc>
              <a:buClr>
                <a:schemeClr val="accent3"/>
              </a:buClr>
              <a:buFont typeface="+mj-lt"/>
              <a:buAutoNum type="arabicPeriod"/>
            </a:pPr>
            <a:r>
              <a:rPr lang="en-GB" sz="48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İnsani</a:t>
            </a:r>
            <a:r>
              <a:rPr lang="en-GB" sz="48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8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zorunluluklar</a:t>
            </a:r>
            <a:r>
              <a:rPr lang="en-GB" sz="48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8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önce</a:t>
            </a:r>
            <a:r>
              <a:rPr lang="en-GB" sz="4800" b="1" dirty="0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4800" b="1" dirty="0" err="1">
                <a:solidFill>
                  <a:schemeClr val="bg1"/>
                </a:solidFill>
                <a:latin typeface="Montserrat" pitchFamily="2" charset="77"/>
                <a:ea typeface="Roboto" panose="02000000000000000000" pitchFamily="2" charset="0"/>
                <a:cs typeface="Open Sans" panose="020B0606030504020204" pitchFamily="34" charset="0"/>
              </a:rPr>
              <a:t>gelir</a:t>
            </a:r>
            <a:endParaRPr lang="en-GB" sz="4800" b="1" dirty="0">
              <a:solidFill>
                <a:schemeClr val="bg1"/>
              </a:solidFill>
              <a:latin typeface="Montserrat" pitchFamily="2" charset="77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F034966-2292-3B42-B91C-6C3C86161346}"/>
              </a:ext>
            </a:extLst>
          </p:cNvPr>
          <p:cNvSpPr txBox="1"/>
          <p:nvPr/>
        </p:nvSpPr>
        <p:spPr>
          <a:xfrm>
            <a:off x="1273820" y="2139020"/>
            <a:ext cx="7117145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İnsanlığın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temel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ilkesi</a:t>
            </a:r>
            <a:endParaRPr lang="en-GB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Kızılhaç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Kızılay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Hareketinin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amacı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,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ihtiyaç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duyulan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yerlerde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insani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yardım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sağlamaktır</a:t>
            </a:r>
            <a:endParaRPr lang="en-GB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İnsani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yardım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alma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hakkı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temel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bir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haktır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İnsan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onuruna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saygı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her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şeyden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önemlidir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</a:p>
          <a:p>
            <a:pPr marL="342900" indent="-342900">
              <a:spcAft>
                <a:spcPts val="18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Ayrım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gözetmeksizin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herkese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eşit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saygı</a:t>
            </a:r>
            <a:r>
              <a:rPr lang="en-GB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göstermek</a:t>
            </a:r>
            <a:endParaRPr lang="en-GB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FBA1D85-63DF-0D4B-9E72-9454E652F2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416" y="6659562"/>
            <a:ext cx="8026549" cy="303673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51B5C12-9714-FD4F-9ADE-E3A0185FBC6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80623" y="2376732"/>
            <a:ext cx="8982635" cy="343071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035B121-5661-2846-A73E-2E2405113FE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80623" y="6260555"/>
            <a:ext cx="8570259" cy="3430718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id="{8E37FE09-5C04-44BC-BC31-FDC24FAC8DBE}"/>
              </a:ext>
            </a:extLst>
          </p:cNvPr>
          <p:cNvSpPr txBox="1"/>
          <p:nvPr/>
        </p:nvSpPr>
        <p:spPr>
          <a:xfrm>
            <a:off x="11790947" y="3080084"/>
            <a:ext cx="5972311" cy="2677656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tr-TR" sz="2800" dirty="0"/>
              <a:t>Yardım ettiğiniz veya birlikte çalıştığınız kişilerden faydalanmayın.</a:t>
            </a:r>
          </a:p>
          <a:p>
            <a:endParaRPr lang="tr-TR" sz="2800" dirty="0"/>
          </a:p>
          <a:p>
            <a:r>
              <a:rPr lang="tr-TR" sz="2800" dirty="0"/>
              <a:t>Örneğin, onlara yardım etme karşılığında para, hediye veya cinsel ilişki talep etmeyin.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E14CE561-2C5F-4BE6-9C13-BD774A9E248D}"/>
              </a:ext>
            </a:extLst>
          </p:cNvPr>
          <p:cNvSpPr txBox="1"/>
          <p:nvPr/>
        </p:nvSpPr>
        <p:spPr>
          <a:xfrm>
            <a:off x="11951368" y="6260554"/>
            <a:ext cx="5534527" cy="2677656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tr-TR" sz="2800" dirty="0"/>
              <a:t>İnsanları incitmeyin.</a:t>
            </a:r>
          </a:p>
          <a:p>
            <a:r>
              <a:rPr lang="tr-TR" sz="2800" dirty="0"/>
              <a:t>Onlara kötü veya adaletsiz davranmayın.</a:t>
            </a:r>
          </a:p>
          <a:p>
            <a:endParaRPr lang="tr-TR" sz="2800" dirty="0"/>
          </a:p>
          <a:p>
            <a:r>
              <a:rPr lang="tr-TR" sz="2800" dirty="0"/>
              <a:t>Örneğin, insanlara kötü şeyler söylemeyin veya onları korkutmayın.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4CE70583-9F01-4969-8DB2-F0DA97391215}"/>
              </a:ext>
            </a:extLst>
          </p:cNvPr>
          <p:cNvSpPr txBox="1"/>
          <p:nvPr/>
        </p:nvSpPr>
        <p:spPr>
          <a:xfrm>
            <a:off x="4732421" y="7443537"/>
            <a:ext cx="3658544" cy="1200329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tr-TR" sz="2400" dirty="0"/>
              <a:t>Birlikte çalıştığınız veya yardım ettiğiniz herkese adil ve saygılı davranın.</a:t>
            </a:r>
          </a:p>
        </p:txBody>
      </p:sp>
    </p:spTree>
    <p:extLst>
      <p:ext uri="{BB962C8B-B14F-4D97-AF65-F5344CB8AC3E}">
        <p14:creationId xmlns:p14="http://schemas.microsoft.com/office/powerpoint/2010/main" val="31086781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">
      <a:dk1>
        <a:srgbClr val="000000"/>
      </a:dk1>
      <a:lt1>
        <a:srgbClr val="3F3F3F"/>
      </a:lt1>
      <a:dk2>
        <a:srgbClr val="33394B"/>
      </a:dk2>
      <a:lt2>
        <a:srgbClr val="FFFFFF"/>
      </a:lt2>
      <a:accent1>
        <a:srgbClr val="452250"/>
      </a:accent1>
      <a:accent2>
        <a:srgbClr val="E8E8E8"/>
      </a:accent2>
      <a:accent3>
        <a:srgbClr val="F5333F"/>
      </a:accent3>
      <a:accent4>
        <a:srgbClr val="F5333F"/>
      </a:accent4>
      <a:accent5>
        <a:srgbClr val="452250"/>
      </a:accent5>
      <a:accent6>
        <a:srgbClr val="FF4E51"/>
      </a:accent6>
      <a:hlink>
        <a:srgbClr val="FFFFFF"/>
      </a:hlink>
      <a:folHlink>
        <a:srgbClr val="FFFFF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232B36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TaxCatchAll xmlns="133e5729-7bb1-4685-bd1f-c5e580a2ee33" xsi:nil="true"/>
    <lcf76f155ced4ddcb4097134ff3c332f xmlns="cf328f71-004c-4ec5-8aac-4c1fe87c002c">
      <Terms xmlns="http://schemas.microsoft.com/office/infopath/2007/PartnerControls"/>
    </lcf76f155ced4ddcb4097134ff3c332f>
    <SharingLink xmlns="cf328f71-004c-4ec5-8aac-4c1fe87c002c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EE9237482712449971AC4496F4F58A" ma:contentTypeVersion="21" ma:contentTypeDescription="Create a new document." ma:contentTypeScope="" ma:versionID="371a55670b36c1453381dad92e03020a">
  <xsd:schema xmlns:xsd="http://www.w3.org/2001/XMLSchema" xmlns:xs="http://www.w3.org/2001/XMLSchema" xmlns:p="http://schemas.microsoft.com/office/2006/metadata/properties" xmlns:ns1="http://schemas.microsoft.com/sharepoint/v3" xmlns:ns2="133e5729-7bb1-4685-bd1f-c5e580a2ee33" xmlns:ns3="cf328f71-004c-4ec5-8aac-4c1fe87c002c" targetNamespace="http://schemas.microsoft.com/office/2006/metadata/properties" ma:root="true" ma:fieldsID="bccec711ce68aa3d4cfc5b67e25e9f3e" ns1:_="" ns2:_="" ns3:_="">
    <xsd:import namespace="http://schemas.microsoft.com/sharepoint/v3"/>
    <xsd:import namespace="133e5729-7bb1-4685-bd1f-c5e580a2ee33"/>
    <xsd:import namespace="cf328f71-004c-4ec5-8aac-4c1fe87c002c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LengthInSeconds" minOccurs="0"/>
                <xsd:element ref="ns3:SharingLink" minOccurs="0"/>
                <xsd:element ref="ns3:lcf76f155ced4ddcb4097134ff3c332f" minOccurs="0"/>
                <xsd:element ref="ns2:TaxCatchAll" minOccurs="0"/>
                <xsd:element ref="ns1:_ip_UnifiedCompliancePolicyProperties" minOccurs="0"/>
                <xsd:element ref="ns1:_ip_UnifiedCompliancePolicyUIAction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5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6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3e5729-7bb1-4685-bd1f-c5e580a2ee3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5cc3d5bd-c7ff-448c-a8db-21860a682db1}" ma:internalName="TaxCatchAll" ma:showField="CatchAllData" ma:web="133e5729-7bb1-4685-bd1f-c5e580a2ee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328f71-004c-4ec5-8aac-4c1fe87c002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SharingLink" ma:index="21" nillable="true" ma:displayName="Sharing Link" ma:format="Dropdown" ma:internalName="SharingLink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214f832c-f6f1-485d-8901-6765a4832c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C00818C-9313-4491-82F4-E9CBFE5DB659}">
  <ds:schemaRefs>
    <ds:schemaRef ds:uri="http://purl.org/dc/dcmitype/"/>
    <ds:schemaRef ds:uri="http://www.w3.org/XML/1998/namespace"/>
    <ds:schemaRef ds:uri="http://schemas.microsoft.com/office/infopath/2007/PartnerControls"/>
    <ds:schemaRef ds:uri="http://schemas.microsoft.com/office/2006/metadata/properties"/>
    <ds:schemaRef ds:uri="http://purl.org/dc/terms/"/>
    <ds:schemaRef ds:uri="0b604a3c-689d-4a12-8886-2474bf82c5e0"/>
    <ds:schemaRef ds:uri="5f436d2a-0bd7-42ee-8550-6f2938479fcf"/>
    <ds:schemaRef ds:uri="http://schemas.microsoft.com/office/2006/documentManagement/types"/>
    <ds:schemaRef ds:uri="http://schemas.openxmlformats.org/package/2006/metadata/core-properties"/>
    <ds:schemaRef ds:uri="http://schemas.microsoft.com/sharepoint/v3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D18E8416-3288-423B-9DBA-919616972C2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0C91977-7C51-47FF-BAA9-3BD43B0AA367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7766</TotalTime>
  <Words>6620</Words>
  <Application>Microsoft Office PowerPoint</Application>
  <PresentationFormat>Özel</PresentationFormat>
  <Paragraphs>556</Paragraphs>
  <Slides>29</Slides>
  <Notes>29</Notes>
  <HiddenSlides>13</HiddenSlides>
  <MMClips>0</MMClips>
  <ScaleCrop>false</ScaleCrop>
  <HeadingPairs>
    <vt:vector size="6" baseType="variant">
      <vt:variant>
        <vt:lpstr>Kullanılan Yazı Tipleri</vt:lpstr>
      </vt:variant>
      <vt:variant>
        <vt:i4>9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29</vt:i4>
      </vt:variant>
    </vt:vector>
  </HeadingPairs>
  <TitlesOfParts>
    <vt:vector size="39" baseType="lpstr">
      <vt:lpstr>Roboto</vt:lpstr>
      <vt:lpstr>Open Sans</vt:lpstr>
      <vt:lpstr>Montserrat</vt:lpstr>
      <vt:lpstr>Calibri</vt:lpstr>
      <vt:lpstr>Roboto Black</vt:lpstr>
      <vt:lpstr>Oswald</vt:lpstr>
      <vt:lpstr>Arial</vt:lpstr>
      <vt:lpstr>Times New Roman</vt:lpstr>
      <vt:lpstr>Arial Narrow</vt:lpstr>
      <vt:lpstr>Office Theme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Grup egzersizi (10 dakika)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44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account</dc:creator>
  <cp:lastModifiedBy>ASUS</cp:lastModifiedBy>
  <cp:revision>144</cp:revision>
  <dcterms:created xsi:type="dcterms:W3CDTF">2015-02-25T15:20:40Z</dcterms:created>
  <dcterms:modified xsi:type="dcterms:W3CDTF">2024-04-01T21:00:48Z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0x01010088EE9237482712449971AC4496F4F58A</vt:lpwstr>
  </property>
  <property fmtid="{D5CDD505-2E9C-101B-9397-08002B2CF9AE}" pid="3" name="ICRCIMP_RMUnitInCharge">
    <vt:lpwstr/>
  </property>
  <property fmtid="{D5CDD505-2E9C-101B-9397-08002B2CF9AE}" pid="4" name="ICRCIMP_ManageAccess">
    <vt:bool>false</vt:bool>
  </property>
  <property fmtid="{D5CDD505-2E9C-101B-9397-08002B2CF9AE}" pid="5" name="ICRCIMP_IHT">
    <vt:lpwstr>3;#Internal|23eb6094-56fc-4ad4-8ae2-cf1575a694f0</vt:lpwstr>
  </property>
  <property fmtid="{D5CDD505-2E9C-101B-9397-08002B2CF9AE}" pid="6" name="ICRCIMP_Country">
    <vt:lpwstr>2;#No Country|1f55df4f-c103-4303-b974-426a8e7d1d06</vt:lpwstr>
  </property>
  <property fmtid="{D5CDD505-2E9C-101B-9397-08002B2CF9AE}" pid="7" name="ICRCIMP_OrganizationalAccronym">
    <vt:lpwstr/>
  </property>
  <property fmtid="{D5CDD505-2E9C-101B-9397-08002B2CF9AE}" pid="8" name="ICRCIMP_DocumentType">
    <vt:lpwstr/>
  </property>
  <property fmtid="{D5CDD505-2E9C-101B-9397-08002B2CF9AE}" pid="9" name="ICRCIMP_BusinessFunction">
    <vt:lpwstr>1;#Operations Management|8105d8d5-bb50-46de-81af-10caf3180b22</vt:lpwstr>
  </property>
  <property fmtid="{D5CDD505-2E9C-101B-9397-08002B2CF9AE}" pid="10" name="ICRCIMP_Keyword">
    <vt:lpwstr/>
  </property>
  <property fmtid="{D5CDD505-2E9C-101B-9397-08002B2CF9AE}" pid="11" name="ICRCIMP_KeyIssue">
    <vt:lpwstr>4;#- No key issue|32056555-74b8-4174-9beb-b0d6d010855f</vt:lpwstr>
  </property>
  <property fmtid="{D5CDD505-2E9C-101B-9397-08002B2CF9AE}" pid="12" name="_dlc_DocIdItemGuid">
    <vt:lpwstr>ff974673-ceb3-4d8e-a02e-b02e3422ea4b</vt:lpwstr>
  </property>
  <property fmtid="{D5CDD505-2E9C-101B-9397-08002B2CF9AE}" pid="13" name="MSIP_Label_caf3f7fd-5cd4-4287-9002-aceb9af13c42_Enabled">
    <vt:lpwstr>true</vt:lpwstr>
  </property>
  <property fmtid="{D5CDD505-2E9C-101B-9397-08002B2CF9AE}" pid="14" name="MSIP_Label_caf3f7fd-5cd4-4287-9002-aceb9af13c42_SetDate">
    <vt:lpwstr>2022-01-26T09:23:24Z</vt:lpwstr>
  </property>
  <property fmtid="{D5CDD505-2E9C-101B-9397-08002B2CF9AE}" pid="15" name="MSIP_Label_caf3f7fd-5cd4-4287-9002-aceb9af13c42_Method">
    <vt:lpwstr>Privileged</vt:lpwstr>
  </property>
  <property fmtid="{D5CDD505-2E9C-101B-9397-08002B2CF9AE}" pid="16" name="MSIP_Label_caf3f7fd-5cd4-4287-9002-aceb9af13c42_Name">
    <vt:lpwstr>Public</vt:lpwstr>
  </property>
  <property fmtid="{D5CDD505-2E9C-101B-9397-08002B2CF9AE}" pid="17" name="MSIP_Label_caf3f7fd-5cd4-4287-9002-aceb9af13c42_SiteId">
    <vt:lpwstr>a2b53be5-734e-4e6c-ab0d-d184f60fd917</vt:lpwstr>
  </property>
  <property fmtid="{D5CDD505-2E9C-101B-9397-08002B2CF9AE}" pid="18" name="MSIP_Label_caf3f7fd-5cd4-4287-9002-aceb9af13c42_ActionId">
    <vt:lpwstr>64c6aeeb-61b3-4fd0-b33e-cbdfbbc48a49</vt:lpwstr>
  </property>
  <property fmtid="{D5CDD505-2E9C-101B-9397-08002B2CF9AE}" pid="19" name="MSIP_Label_caf3f7fd-5cd4-4287-9002-aceb9af13c42_ContentBits">
    <vt:lpwstr>2</vt:lpwstr>
  </property>
  <property fmtid="{D5CDD505-2E9C-101B-9397-08002B2CF9AE}" pid="20" name="ClassificationContentMarkingFooterLocations">
    <vt:lpwstr>Office Theme:3</vt:lpwstr>
  </property>
  <property fmtid="{D5CDD505-2E9C-101B-9397-08002B2CF9AE}" pid="21" name="ClassificationContentMarkingFooterText">
    <vt:lpwstr>Public</vt:lpwstr>
  </property>
  <property fmtid="{D5CDD505-2E9C-101B-9397-08002B2CF9AE}" pid="22" name="MediaServiceImageTags">
    <vt:lpwstr/>
  </property>
</Properties>
</file>